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6.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7.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8.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9.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10.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1.xml" ContentType="application/vnd.openxmlformats-officedocument.theme+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theme/theme12.xml" ContentType="application/vnd.openxmlformats-officedocument.theme+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theme/theme13.xml" ContentType="application/vnd.openxmlformats-officedocument.theme+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14.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5.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16.xml" ContentType="application/vnd.openxmlformats-officedocument.theme+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theme/theme17.xml" ContentType="application/vnd.openxmlformats-officedocument.theme+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theme/theme18.xml" ContentType="application/vnd.openxmlformats-officedocument.theme+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theme/theme19.xml" ContentType="application/vnd.openxmlformats-officedocument.theme+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20.xml" ContentType="application/vnd.openxmlformats-officedocument.theme+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theme/theme21.xml" ContentType="application/vnd.openxmlformats-officedocument.theme+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2.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theme/theme23.xml" ContentType="application/vnd.openxmlformats-officedocument.theme+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theme/theme24.xml" ContentType="application/vnd.openxmlformats-officedocument.theme+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theme/theme25.xml" ContentType="application/vnd.openxmlformats-officedocument.theme+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theme/theme26.xml" ContentType="application/vnd.openxmlformats-officedocument.theme+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theme/theme27.xml" ContentType="application/vnd.openxmlformats-officedocument.theme+xml"/>
  <Override PartName="/ppt/theme/theme2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 id="2147483910" r:id="rId2"/>
    <p:sldMasterId id="2147483922" r:id="rId3"/>
    <p:sldMasterId id="2147483934" r:id="rId4"/>
    <p:sldMasterId id="2147483946" r:id="rId5"/>
    <p:sldMasterId id="2147484016" r:id="rId6"/>
    <p:sldMasterId id="2147484064" r:id="rId7"/>
    <p:sldMasterId id="2147484100" r:id="rId8"/>
    <p:sldMasterId id="2147484112" r:id="rId9"/>
    <p:sldMasterId id="2147484124" r:id="rId10"/>
    <p:sldMasterId id="2147484136" r:id="rId11"/>
    <p:sldMasterId id="2147484148" r:id="rId12"/>
    <p:sldMasterId id="2147484208" r:id="rId13"/>
    <p:sldMasterId id="2147484220" r:id="rId14"/>
    <p:sldMasterId id="2147484232" r:id="rId15"/>
    <p:sldMasterId id="2147484244" r:id="rId16"/>
    <p:sldMasterId id="2147484256" r:id="rId17"/>
    <p:sldMasterId id="2147484268" r:id="rId18"/>
    <p:sldMasterId id="2147484280" r:id="rId19"/>
    <p:sldMasterId id="2147484292" r:id="rId20"/>
    <p:sldMasterId id="2147484316" r:id="rId21"/>
    <p:sldMasterId id="2147484328" r:id="rId22"/>
    <p:sldMasterId id="2147484352" r:id="rId23"/>
    <p:sldMasterId id="2147484400" r:id="rId24"/>
    <p:sldMasterId id="2147484436" r:id="rId25"/>
    <p:sldMasterId id="2147484448" r:id="rId26"/>
    <p:sldMasterId id="2147484460" r:id="rId27"/>
  </p:sldMasterIdLst>
  <p:notesMasterIdLst>
    <p:notesMasterId r:id="rId72"/>
  </p:notesMasterIdLst>
  <p:sldIdLst>
    <p:sldId id="256" r:id="rId28"/>
    <p:sldId id="257" r:id="rId29"/>
    <p:sldId id="258" r:id="rId30"/>
    <p:sldId id="259" r:id="rId31"/>
    <p:sldId id="260" r:id="rId32"/>
    <p:sldId id="261" r:id="rId33"/>
    <p:sldId id="262" r:id="rId34"/>
    <p:sldId id="263" r:id="rId35"/>
    <p:sldId id="264" r:id="rId36"/>
    <p:sldId id="265" r:id="rId37"/>
    <p:sldId id="266" r:id="rId38"/>
    <p:sldId id="304" r:id="rId39"/>
    <p:sldId id="305" r:id="rId40"/>
    <p:sldId id="267" r:id="rId41"/>
    <p:sldId id="268" r:id="rId42"/>
    <p:sldId id="269" r:id="rId43"/>
    <p:sldId id="270" r:id="rId44"/>
    <p:sldId id="271" r:id="rId45"/>
    <p:sldId id="272" r:id="rId46"/>
    <p:sldId id="275" r:id="rId47"/>
    <p:sldId id="276" r:id="rId48"/>
    <p:sldId id="277" r:id="rId49"/>
    <p:sldId id="278" r:id="rId50"/>
    <p:sldId id="279" r:id="rId51"/>
    <p:sldId id="280" r:id="rId52"/>
    <p:sldId id="281" r:id="rId53"/>
    <p:sldId id="282" r:id="rId54"/>
    <p:sldId id="283" r:id="rId55"/>
    <p:sldId id="284" r:id="rId56"/>
    <p:sldId id="285" r:id="rId57"/>
    <p:sldId id="286" r:id="rId58"/>
    <p:sldId id="287" r:id="rId59"/>
    <p:sldId id="288" r:id="rId60"/>
    <p:sldId id="289" r:id="rId61"/>
    <p:sldId id="290" r:id="rId62"/>
    <p:sldId id="291" r:id="rId63"/>
    <p:sldId id="292" r:id="rId64"/>
    <p:sldId id="293" r:id="rId65"/>
    <p:sldId id="294" r:id="rId66"/>
    <p:sldId id="295" r:id="rId67"/>
    <p:sldId id="297" r:id="rId68"/>
    <p:sldId id="299" r:id="rId69"/>
    <p:sldId id="300" r:id="rId70"/>
    <p:sldId id="303" r:id="rId71"/>
  </p:sldIdLst>
  <p:sldSz cx="9906000" cy="6858000" type="A4"/>
  <p:notesSz cx="6888163" cy="10020300"/>
  <p:defaultText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C5DD"/>
    <a:srgbClr val="FF6600"/>
    <a:srgbClr val="99FF66"/>
    <a:srgbClr val="FF3399"/>
    <a:srgbClr val="FF6699"/>
    <a:srgbClr val="FF3300"/>
    <a:srgbClr val="FF0066"/>
    <a:srgbClr val="9900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624" autoAdjust="0"/>
  </p:normalViewPr>
  <p:slideViewPr>
    <p:cSldViewPr>
      <p:cViewPr>
        <p:scale>
          <a:sx n="66" d="100"/>
          <a:sy n="66" d="100"/>
        </p:scale>
        <p:origin x="-480"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slide" Target="slides/slide28.xml"/><Relationship Id="rId63" Type="http://schemas.openxmlformats.org/officeDocument/2006/relationships/slide" Target="slides/slide36.xml"/><Relationship Id="rId68" Type="http://schemas.openxmlformats.org/officeDocument/2006/relationships/slide" Target="slides/slide41.xml"/><Relationship Id="rId76"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2.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slide" Target="slides/slide31.xml"/><Relationship Id="rId66" Type="http://schemas.openxmlformats.org/officeDocument/2006/relationships/slide" Target="slides/slide39.xml"/><Relationship Id="rId7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slide" Target="slides/slide30.xml"/><Relationship Id="rId61" Type="http://schemas.openxmlformats.org/officeDocument/2006/relationships/slide" Target="slides/slide34.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slide" Target="slides/slide33.xml"/><Relationship Id="rId65" Type="http://schemas.openxmlformats.org/officeDocument/2006/relationships/slide" Target="slides/slide38.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slide" Target="slides/slide29.xml"/><Relationship Id="rId64" Type="http://schemas.openxmlformats.org/officeDocument/2006/relationships/slide" Target="slides/slide37.xml"/><Relationship Id="rId69" Type="http://schemas.openxmlformats.org/officeDocument/2006/relationships/slide" Target="slides/slide42.xml"/><Relationship Id="rId8" Type="http://schemas.openxmlformats.org/officeDocument/2006/relationships/slideMaster" Target="slideMasters/slideMaster8.xml"/><Relationship Id="rId51" Type="http://schemas.openxmlformats.org/officeDocument/2006/relationships/slide" Target="slides/slide24.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slide" Target="slides/slide32.xml"/><Relationship Id="rId67" Type="http://schemas.openxmlformats.org/officeDocument/2006/relationships/slide" Target="slides/slide40.xml"/><Relationship Id="rId20" Type="http://schemas.openxmlformats.org/officeDocument/2006/relationships/slideMaster" Target="slideMasters/slideMaster20.xml"/><Relationship Id="rId41" Type="http://schemas.openxmlformats.org/officeDocument/2006/relationships/slide" Target="slides/slide14.xml"/><Relationship Id="rId54" Type="http://schemas.openxmlformats.org/officeDocument/2006/relationships/slide" Target="slides/slide27.xml"/><Relationship Id="rId62" Type="http://schemas.openxmlformats.org/officeDocument/2006/relationships/slide" Target="slides/slide35.xml"/><Relationship Id="rId70" Type="http://schemas.openxmlformats.org/officeDocument/2006/relationships/slide" Target="slides/slide43.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iagrams/_rels/data4.xml.rels><?xml version="1.0" encoding="UTF-8" standalone="yes"?>
<Relationships xmlns="http://schemas.openxmlformats.org/package/2006/relationships"><Relationship Id="rId1" Type="http://schemas.openxmlformats.org/officeDocument/2006/relationships/image" Target="../media/image37.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651E0-50F7-4B2A-8D35-6CB00E14F1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17CDD117-FB70-4F98-B3BB-E98D512F52A6}">
      <dgm:prSet phldrT="[Text]">
        <dgm:style>
          <a:lnRef idx="1">
            <a:schemeClr val="accent2"/>
          </a:lnRef>
          <a:fillRef idx="2">
            <a:schemeClr val="accent2"/>
          </a:fillRef>
          <a:effectRef idx="1">
            <a:schemeClr val="accent2"/>
          </a:effectRef>
          <a:fontRef idx="minor">
            <a:schemeClr val="dk1"/>
          </a:fontRef>
        </dgm:style>
      </dgm:prSet>
      <dgm:spPr>
        <a:ln>
          <a:noFill/>
        </a:ln>
        <a:effectLst>
          <a:glow rad="228600">
            <a:schemeClr val="accent2">
              <a:satMod val="175000"/>
              <a:alpha val="40000"/>
            </a:schemeClr>
          </a:glow>
        </a:effectLst>
        <a:scene3d>
          <a:camera prst="orthographicFront">
            <a:rot lat="0" lon="0" rev="0"/>
          </a:camera>
          <a:lightRig rig="contrasting" dir="t">
            <a:rot lat="0" lon="0" rev="7800000"/>
          </a:lightRig>
        </a:scene3d>
        <a:sp3d>
          <a:bevelT w="139700" h="139700"/>
        </a:sp3d>
      </dgm:spPr>
      <dgm:t>
        <a:bodyPr/>
        <a:lstStyle/>
        <a:p>
          <a:r>
            <a:rPr lang="en-US" dirty="0" smtClean="0">
              <a:solidFill>
                <a:srgbClr val="00B050"/>
              </a:solidFill>
            </a:rPr>
            <a:t>1.</a:t>
          </a:r>
          <a:endParaRPr lang="en-US" dirty="0">
            <a:solidFill>
              <a:srgbClr val="00B050"/>
            </a:solidFill>
          </a:endParaRPr>
        </a:p>
      </dgm:t>
    </dgm:pt>
    <dgm:pt modelId="{3A9E0218-5E9C-453A-BFCD-FB2AF1D76B77}" type="parTrans" cxnId="{6B37B864-60F3-47D8-B14D-D86ACAEFDA91}">
      <dgm:prSet/>
      <dgm:spPr/>
      <dgm:t>
        <a:bodyPr/>
        <a:lstStyle/>
        <a:p>
          <a:endParaRPr lang="en-US"/>
        </a:p>
      </dgm:t>
    </dgm:pt>
    <dgm:pt modelId="{DD2A3387-7BF7-4691-8EE4-6625A52B92D2}" type="sibTrans" cxnId="{6B37B864-60F3-47D8-B14D-D86ACAEFDA91}">
      <dgm:prSet/>
      <dgm:spPr/>
      <dgm:t>
        <a:bodyPr/>
        <a:lstStyle/>
        <a:p>
          <a:endParaRPr lang="en-US"/>
        </a:p>
      </dgm:t>
    </dgm:pt>
    <dgm:pt modelId="{C33A173E-9B73-44D2-B914-7149CFC19763}">
      <dgm:prSet phldrT="[Text]" custT="1">
        <dgm:style>
          <a:lnRef idx="1">
            <a:schemeClr val="accent6"/>
          </a:lnRef>
          <a:fillRef idx="2">
            <a:schemeClr val="accent6"/>
          </a:fillRef>
          <a:effectRef idx="1">
            <a:schemeClr val="accent6"/>
          </a:effectRef>
          <a:fontRef idx="minor">
            <a:schemeClr val="dk1"/>
          </a:fontRef>
        </dgm:style>
      </dgm:prSet>
      <dgm:spPr>
        <a:ln>
          <a:noFill/>
        </a:ln>
        <a:effectLst>
          <a:glow rad="228600">
            <a:schemeClr val="accent6">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1800" dirty="0" smtClean="0">
              <a:latin typeface="Eras Bold ITC" pitchFamily="34" charset="0"/>
            </a:rPr>
            <a:t>Medan </a:t>
          </a:r>
          <a:r>
            <a:rPr lang="en-US" sz="1800" dirty="0" err="1" smtClean="0">
              <a:latin typeface="Eras Bold ITC" pitchFamily="34" charset="0"/>
            </a:rPr>
            <a:t>perjuangan</a:t>
          </a:r>
          <a:r>
            <a:rPr lang="en-US" sz="1800" dirty="0" smtClean="0">
              <a:latin typeface="Eras Bold ITC" pitchFamily="34" charset="0"/>
            </a:rPr>
            <a:t>, </a:t>
          </a:r>
          <a:r>
            <a:rPr lang="en-US" sz="1800" dirty="0" err="1" smtClean="0">
              <a:latin typeface="Eras Bold ITC" pitchFamily="34" charset="0"/>
            </a:rPr>
            <a:t>pengabdian</a:t>
          </a:r>
          <a:r>
            <a:rPr lang="en-US" sz="1800" dirty="0" smtClean="0">
              <a:latin typeface="Eras Bold ITC" pitchFamily="34" charset="0"/>
            </a:rPr>
            <a:t> &amp; </a:t>
          </a:r>
          <a:r>
            <a:rPr lang="en-US" sz="1800" dirty="0" err="1" smtClean="0">
              <a:latin typeface="Eras Bold ITC" pitchFamily="34" charset="0"/>
            </a:rPr>
            <a:t>kekaryaan</a:t>
          </a:r>
          <a:r>
            <a:rPr lang="en-US" sz="1800" dirty="0" smtClean="0">
              <a:latin typeface="Eras Bold ITC" pitchFamily="34" charset="0"/>
            </a:rPr>
            <a:t> </a:t>
          </a:r>
          <a:r>
            <a:rPr lang="en-US" sz="1800" dirty="0" err="1" smtClean="0">
              <a:latin typeface="Eras Bold ITC" pitchFamily="34" charset="0"/>
            </a:rPr>
            <a:t>anggota</a:t>
          </a:r>
          <a:r>
            <a:rPr lang="en-US" sz="1800" dirty="0" smtClean="0">
              <a:latin typeface="Eras Bold ITC" pitchFamily="34" charset="0"/>
            </a:rPr>
            <a:t> PGRI </a:t>
          </a:r>
          <a:r>
            <a:rPr lang="en-US" sz="1800" dirty="0" err="1" smtClean="0">
              <a:latin typeface="Eras Bold ITC" pitchFamily="34" charset="0"/>
            </a:rPr>
            <a:t>dapat</a:t>
          </a:r>
          <a:r>
            <a:rPr lang="en-US" sz="1800" dirty="0" smtClean="0">
              <a:latin typeface="Eras Bold ITC" pitchFamily="34" charset="0"/>
            </a:rPr>
            <a:t> </a:t>
          </a:r>
          <a:r>
            <a:rPr lang="en-US" sz="1800" dirty="0" err="1" smtClean="0">
              <a:latin typeface="Eras Bold ITC" pitchFamily="34" charset="0"/>
            </a:rPr>
            <a:t>makin</a:t>
          </a:r>
          <a:r>
            <a:rPr lang="en-US" sz="1800" dirty="0" smtClean="0">
              <a:latin typeface="Eras Bold ITC" pitchFamily="34" charset="0"/>
            </a:rPr>
            <a:t> </a:t>
          </a:r>
          <a:r>
            <a:rPr lang="en-US" sz="1800" dirty="0" err="1" smtClean="0">
              <a:latin typeface="Eras Bold ITC" pitchFamily="34" charset="0"/>
            </a:rPr>
            <a:t>ditingkatkan</a:t>
          </a:r>
          <a:r>
            <a:rPr lang="en-US" sz="1800" dirty="0" smtClean="0">
              <a:latin typeface="Eras Bold ITC" pitchFamily="34" charset="0"/>
            </a:rPr>
            <a:t> &amp;</a:t>
          </a:r>
          <a:r>
            <a:rPr lang="en-US" sz="1800" dirty="0" err="1" smtClean="0">
              <a:latin typeface="Eras Bold ITC" pitchFamily="34" charset="0"/>
            </a:rPr>
            <a:t>dimantapkan</a:t>
          </a:r>
          <a:endParaRPr lang="en-US" sz="1800" dirty="0">
            <a:latin typeface="Eras Bold ITC" pitchFamily="34" charset="0"/>
          </a:endParaRPr>
        </a:p>
      </dgm:t>
    </dgm:pt>
    <dgm:pt modelId="{ED2884B2-AD96-4701-B4E4-4ACE1AE711EA}" type="parTrans" cxnId="{172BCBA5-AF41-48D9-B3E8-81F430A490F0}">
      <dgm:prSet/>
      <dgm:spPr/>
      <dgm:t>
        <a:bodyPr/>
        <a:lstStyle/>
        <a:p>
          <a:endParaRPr lang="en-US"/>
        </a:p>
      </dgm:t>
    </dgm:pt>
    <dgm:pt modelId="{92F7C5A5-3692-47FE-8817-13C3F74547C4}" type="sibTrans" cxnId="{172BCBA5-AF41-48D9-B3E8-81F430A490F0}">
      <dgm:prSet/>
      <dgm:spPr/>
      <dgm:t>
        <a:bodyPr/>
        <a:lstStyle/>
        <a:p>
          <a:endParaRPr lang="en-US"/>
        </a:p>
      </dgm:t>
    </dgm:pt>
    <dgm:pt modelId="{5B41CDBD-6584-4871-A1CB-5ABB3ED2730C}">
      <dgm:prSet phldrT="[Text]">
        <dgm:style>
          <a:lnRef idx="1">
            <a:schemeClr val="accent6"/>
          </a:lnRef>
          <a:fillRef idx="2">
            <a:schemeClr val="accent6"/>
          </a:fillRef>
          <a:effectRef idx="1">
            <a:schemeClr val="accent6"/>
          </a:effectRef>
          <a:fontRef idx="minor">
            <a:schemeClr val="dk1"/>
          </a:fontRef>
        </dgm:style>
      </dgm:prSet>
      <dgm:spPr>
        <a:effectLst>
          <a:glow rad="228600">
            <a:schemeClr val="accent6">
              <a:satMod val="175000"/>
              <a:alpha val="40000"/>
            </a:schemeClr>
          </a:glow>
        </a:effectLst>
      </dgm:spPr>
      <dgm:t>
        <a:bodyPr/>
        <a:lstStyle/>
        <a:p>
          <a:r>
            <a:rPr lang="en-US" dirty="0" smtClean="0">
              <a:solidFill>
                <a:schemeClr val="accent2">
                  <a:lumMod val="75000"/>
                </a:schemeClr>
              </a:solidFill>
            </a:rPr>
            <a:t>2.</a:t>
          </a:r>
          <a:endParaRPr lang="en-US" dirty="0">
            <a:solidFill>
              <a:schemeClr val="accent2">
                <a:lumMod val="75000"/>
              </a:schemeClr>
            </a:solidFill>
          </a:endParaRPr>
        </a:p>
      </dgm:t>
    </dgm:pt>
    <dgm:pt modelId="{5C5E90E9-38A9-44E7-A73E-D1A496FD5F72}" type="parTrans" cxnId="{19952B77-2864-4126-9864-39437820825F}">
      <dgm:prSet/>
      <dgm:spPr/>
      <dgm:t>
        <a:bodyPr/>
        <a:lstStyle/>
        <a:p>
          <a:endParaRPr lang="en-US"/>
        </a:p>
      </dgm:t>
    </dgm:pt>
    <dgm:pt modelId="{D91D9A6A-80B6-4FFB-ADB7-4C54E96A8B4A}" type="sibTrans" cxnId="{19952B77-2864-4126-9864-39437820825F}">
      <dgm:prSet/>
      <dgm:spPr/>
      <dgm:t>
        <a:bodyPr/>
        <a:lstStyle/>
        <a:p>
          <a:endParaRPr lang="en-US"/>
        </a:p>
      </dgm:t>
    </dgm:pt>
    <dgm:pt modelId="{3B35C3BD-478E-46B9-9EC4-51B6B4DAE8CE}">
      <dgm:prSet phldrT="[Text]" custT="1">
        <dgm:style>
          <a:lnRef idx="1">
            <a:schemeClr val="accent2"/>
          </a:lnRef>
          <a:fillRef idx="2">
            <a:schemeClr val="accent2"/>
          </a:fillRef>
          <a:effectRef idx="1">
            <a:schemeClr val="accent2"/>
          </a:effectRef>
          <a:fontRef idx="minor">
            <a:schemeClr val="dk1"/>
          </a:fontRef>
        </dgm:style>
      </dgm:prSet>
      <dgm:spPr>
        <a:ln>
          <a:noFill/>
        </a:ln>
        <a:effectLst>
          <a:glow rad="139700">
            <a:schemeClr val="accent2">
              <a:satMod val="175000"/>
              <a:alpha val="40000"/>
            </a:schemeClr>
          </a:glow>
        </a:effectLst>
        <a:scene3d>
          <a:camera prst="orthographicFront">
            <a:rot lat="0" lon="0" rev="0"/>
          </a:camera>
          <a:lightRig rig="contrasting" dir="t">
            <a:rot lat="0" lon="0" rev="7800000"/>
          </a:lightRig>
        </a:scene3d>
        <a:sp3d>
          <a:bevelT w="139700" h="139700"/>
        </a:sp3d>
      </dgm:spPr>
      <dgm:t>
        <a:bodyPr/>
        <a:lstStyle/>
        <a:p>
          <a:r>
            <a:rPr lang="en-US" sz="2000" dirty="0" err="1" smtClean="0">
              <a:latin typeface="Eras Bold ITC" pitchFamily="34" charset="0"/>
            </a:rPr>
            <a:t>Upaya</a:t>
          </a:r>
          <a:r>
            <a:rPr lang="en-US" sz="2000" dirty="0" smtClean="0">
              <a:latin typeface="Eras Bold ITC" pitchFamily="34" charset="0"/>
            </a:rPr>
            <a:t> </a:t>
          </a:r>
          <a:r>
            <a:rPr lang="en-US" sz="2000" dirty="0" err="1" smtClean="0">
              <a:latin typeface="Eras Bold ITC" pitchFamily="34" charset="0"/>
            </a:rPr>
            <a:t>peningkatan</a:t>
          </a:r>
          <a:r>
            <a:rPr lang="en-US" sz="2000" dirty="0" smtClean="0">
              <a:latin typeface="Eras Bold ITC" pitchFamily="34" charset="0"/>
            </a:rPr>
            <a:t> </a:t>
          </a:r>
          <a:r>
            <a:rPr lang="en-US" sz="2000" dirty="0" err="1" smtClean="0">
              <a:latin typeface="Eras Bold ITC" pitchFamily="34" charset="0"/>
            </a:rPr>
            <a:t>mutu</a:t>
          </a:r>
          <a:r>
            <a:rPr lang="en-US" sz="2000" dirty="0" smtClean="0">
              <a:latin typeface="Eras Bold ITC" pitchFamily="34" charset="0"/>
            </a:rPr>
            <a:t> </a:t>
          </a:r>
          <a:r>
            <a:rPr lang="en-US" sz="2000" dirty="0" err="1" smtClean="0">
              <a:latin typeface="Eras Bold ITC" pitchFamily="34" charset="0"/>
            </a:rPr>
            <a:t>profesionalisme</a:t>
          </a:r>
          <a:r>
            <a:rPr lang="en-US" sz="2000" dirty="0" smtClean="0">
              <a:latin typeface="Eras Bold ITC" pitchFamily="34" charset="0"/>
            </a:rPr>
            <a:t> </a:t>
          </a:r>
          <a:r>
            <a:rPr lang="en-US" sz="2000" dirty="0" err="1" smtClean="0">
              <a:latin typeface="Eras Bold ITC" pitchFamily="34" charset="0"/>
            </a:rPr>
            <a:t>para</a:t>
          </a:r>
          <a:r>
            <a:rPr lang="en-US" sz="2000" dirty="0" smtClean="0">
              <a:latin typeface="Eras Bold ITC" pitchFamily="34" charset="0"/>
            </a:rPr>
            <a:t> </a:t>
          </a:r>
          <a:r>
            <a:rPr lang="en-US" sz="2000" dirty="0" err="1" smtClean="0">
              <a:latin typeface="Eras Bold ITC" pitchFamily="34" charset="0"/>
            </a:rPr>
            <a:t>anggota</a:t>
          </a:r>
          <a:r>
            <a:rPr lang="en-US" sz="2000" dirty="0" smtClean="0">
              <a:latin typeface="Eras Bold ITC" pitchFamily="34" charset="0"/>
            </a:rPr>
            <a:t> PGRI </a:t>
          </a:r>
          <a:r>
            <a:rPr lang="en-US" sz="2000" dirty="0" err="1" smtClean="0">
              <a:latin typeface="Eras Bold ITC" pitchFamily="34" charset="0"/>
            </a:rPr>
            <a:t>dapat</a:t>
          </a:r>
          <a:r>
            <a:rPr lang="en-US" sz="2000" dirty="0" smtClean="0">
              <a:latin typeface="Eras Bold ITC" pitchFamily="34" charset="0"/>
            </a:rPr>
            <a:t> </a:t>
          </a:r>
          <a:r>
            <a:rPr lang="en-US" sz="2000" dirty="0" err="1" smtClean="0">
              <a:latin typeface="Eras Bold ITC" pitchFamily="34" charset="0"/>
            </a:rPr>
            <a:t>makin</a:t>
          </a:r>
          <a:r>
            <a:rPr lang="en-US" sz="2000" dirty="0" smtClean="0">
              <a:latin typeface="Eras Bold ITC" pitchFamily="34" charset="0"/>
            </a:rPr>
            <a:t> </a:t>
          </a:r>
          <a:r>
            <a:rPr lang="en-US" sz="2000" dirty="0" err="1" smtClean="0">
              <a:latin typeface="Eras Bold ITC" pitchFamily="34" charset="0"/>
            </a:rPr>
            <a:t>diperhatikan</a:t>
          </a:r>
          <a:r>
            <a:rPr lang="en-US" sz="2000" dirty="0" smtClean="0">
              <a:latin typeface="Eras Bold ITC" pitchFamily="34" charset="0"/>
            </a:rPr>
            <a:t> </a:t>
          </a:r>
          <a:r>
            <a:rPr lang="en-US" sz="2000" dirty="0" err="1" smtClean="0">
              <a:latin typeface="Eras Bold ITC" pitchFamily="34" charset="0"/>
            </a:rPr>
            <a:t>selaras</a:t>
          </a:r>
          <a:r>
            <a:rPr lang="en-US" sz="2000" dirty="0" smtClean="0">
              <a:latin typeface="Eras Bold ITC" pitchFamily="34" charset="0"/>
            </a:rPr>
            <a:t> </a:t>
          </a:r>
          <a:r>
            <a:rPr lang="en-US" sz="2000" dirty="0" err="1" smtClean="0">
              <a:latin typeface="Eras Bold ITC" pitchFamily="34" charset="0"/>
            </a:rPr>
            <a:t>dengan</a:t>
          </a:r>
          <a:r>
            <a:rPr lang="en-US" sz="2000" dirty="0" smtClean="0">
              <a:latin typeface="Eras Bold ITC" pitchFamily="34" charset="0"/>
            </a:rPr>
            <a:t> IPTEK</a:t>
          </a:r>
          <a:endParaRPr lang="en-US" sz="2000" dirty="0">
            <a:latin typeface="Eras Bold ITC" pitchFamily="34" charset="0"/>
          </a:endParaRPr>
        </a:p>
      </dgm:t>
    </dgm:pt>
    <dgm:pt modelId="{AECDB6D1-E663-4661-9AC6-D33FCEA405E1}" type="parTrans" cxnId="{937750F4-67A6-4CF9-80C0-3E7437D64A00}">
      <dgm:prSet/>
      <dgm:spPr/>
      <dgm:t>
        <a:bodyPr/>
        <a:lstStyle/>
        <a:p>
          <a:endParaRPr lang="en-US"/>
        </a:p>
      </dgm:t>
    </dgm:pt>
    <dgm:pt modelId="{18A4A4BB-A096-4A6F-A7C0-891DAC588F28}" type="sibTrans" cxnId="{937750F4-67A6-4CF9-80C0-3E7437D64A00}">
      <dgm:prSet/>
      <dgm:spPr/>
      <dgm:t>
        <a:bodyPr/>
        <a:lstStyle/>
        <a:p>
          <a:endParaRPr lang="en-US"/>
        </a:p>
      </dgm:t>
    </dgm:pt>
    <dgm:pt modelId="{1054F9BE-F1B0-4C69-8C42-A1C55CA91F95}">
      <dgm:prSet phldrT="[Text]">
        <dgm:style>
          <a:lnRef idx="1">
            <a:schemeClr val="accent4"/>
          </a:lnRef>
          <a:fillRef idx="2">
            <a:schemeClr val="accent4"/>
          </a:fillRef>
          <a:effectRef idx="1">
            <a:schemeClr val="accent4"/>
          </a:effectRef>
          <a:fontRef idx="minor">
            <a:schemeClr val="dk1"/>
          </a:fontRef>
        </dgm:style>
      </dgm:prSet>
      <dgm:spPr>
        <a:ln>
          <a:noFill/>
        </a:ln>
        <a:effectLst>
          <a:glow rad="228600">
            <a:schemeClr val="accent4">
              <a:satMod val="175000"/>
              <a:alpha val="40000"/>
            </a:schemeClr>
          </a:glow>
        </a:effectLst>
        <a:scene3d>
          <a:camera prst="orthographicFront">
            <a:rot lat="0" lon="0" rev="0"/>
          </a:camera>
          <a:lightRig rig="contrasting" dir="t">
            <a:rot lat="0" lon="0" rev="7800000"/>
          </a:lightRig>
        </a:scene3d>
        <a:sp3d>
          <a:bevelT w="139700" h="139700"/>
        </a:sp3d>
      </dgm:spPr>
      <dgm:t>
        <a:bodyPr/>
        <a:lstStyle/>
        <a:p>
          <a:r>
            <a:rPr lang="en-US" dirty="0" smtClean="0">
              <a:solidFill>
                <a:srgbClr val="FF0000"/>
              </a:solidFill>
            </a:rPr>
            <a:t>3.</a:t>
          </a:r>
          <a:endParaRPr lang="en-US" dirty="0">
            <a:solidFill>
              <a:srgbClr val="FF0000"/>
            </a:solidFill>
          </a:endParaRPr>
        </a:p>
      </dgm:t>
    </dgm:pt>
    <dgm:pt modelId="{2C4DBCD2-6049-4A0F-B34C-8307F7B18F96}" type="parTrans" cxnId="{0D45385C-D981-4E4A-960F-242FC4B952AE}">
      <dgm:prSet/>
      <dgm:spPr/>
      <dgm:t>
        <a:bodyPr/>
        <a:lstStyle/>
        <a:p>
          <a:endParaRPr lang="en-US"/>
        </a:p>
      </dgm:t>
    </dgm:pt>
    <dgm:pt modelId="{D1AF64DB-34F5-46E6-84A9-2E7181F95442}" type="sibTrans" cxnId="{0D45385C-D981-4E4A-960F-242FC4B952AE}">
      <dgm:prSet/>
      <dgm:spPr/>
      <dgm:t>
        <a:bodyPr/>
        <a:lstStyle/>
        <a:p>
          <a:endParaRPr lang="en-US"/>
        </a:p>
      </dgm:t>
    </dgm:pt>
    <dgm:pt modelId="{0ED8B8D4-35BB-4A35-9A33-ABED8868592C}">
      <dgm:prSet phldrT="[Text]" custT="1">
        <dgm:style>
          <a:lnRef idx="1">
            <a:schemeClr val="accent4"/>
          </a:lnRef>
          <a:fillRef idx="2">
            <a:schemeClr val="accent4"/>
          </a:fillRef>
          <a:effectRef idx="1">
            <a:schemeClr val="accent4"/>
          </a:effectRef>
          <a:fontRef idx="minor">
            <a:schemeClr val="dk1"/>
          </a:fontRef>
        </dgm:style>
      </dgm:prSet>
      <dgm:spPr>
        <a:ln>
          <a:noFill/>
        </a:ln>
        <a:effectLst>
          <a:glow rad="228600">
            <a:schemeClr val="accent3">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n-US" sz="2000" dirty="0" err="1" smtClean="0">
              <a:latin typeface="Eras Bold ITC" pitchFamily="34" charset="0"/>
            </a:rPr>
            <a:t>Dapat</a:t>
          </a:r>
          <a:r>
            <a:rPr lang="en-US" sz="2000" dirty="0" smtClean="0">
              <a:latin typeface="Eras Bold ITC" pitchFamily="34" charset="0"/>
            </a:rPr>
            <a:t> </a:t>
          </a:r>
          <a:r>
            <a:rPr lang="en-US" sz="2000" dirty="0" err="1" smtClean="0">
              <a:latin typeface="Eras Bold ITC" pitchFamily="34" charset="0"/>
            </a:rPr>
            <a:t>dipupuk</a:t>
          </a:r>
          <a:r>
            <a:rPr lang="en-US" sz="2000" dirty="0" smtClean="0">
              <a:latin typeface="Eras Bold ITC" pitchFamily="34" charset="0"/>
            </a:rPr>
            <a:t> rasa </a:t>
          </a:r>
          <a:r>
            <a:rPr lang="en-US" sz="2000" dirty="0" err="1" smtClean="0">
              <a:latin typeface="Eras Bold ITC" pitchFamily="34" charset="0"/>
            </a:rPr>
            <a:t>persatuan</a:t>
          </a:r>
          <a:r>
            <a:rPr lang="en-US" sz="2000" dirty="0" smtClean="0">
              <a:latin typeface="Eras Bold ITC" pitchFamily="34" charset="0"/>
            </a:rPr>
            <a:t> &amp; </a:t>
          </a:r>
          <a:r>
            <a:rPr lang="en-US" sz="2000" dirty="0" err="1" smtClean="0">
              <a:latin typeface="Eras Bold ITC" pitchFamily="34" charset="0"/>
            </a:rPr>
            <a:t>kesatuan</a:t>
          </a:r>
          <a:r>
            <a:rPr lang="en-US" sz="2000" dirty="0" smtClean="0">
              <a:latin typeface="Eras Bold ITC" pitchFamily="34" charset="0"/>
            </a:rPr>
            <a:t> yang </a:t>
          </a:r>
          <a:r>
            <a:rPr lang="en-US" sz="2000" dirty="0" err="1" smtClean="0">
              <a:latin typeface="Eras Bold ITC" pitchFamily="34" charset="0"/>
            </a:rPr>
            <a:t>makin</a:t>
          </a:r>
          <a:r>
            <a:rPr lang="en-US" sz="2000" dirty="0" smtClean="0">
              <a:latin typeface="Eras Bold ITC" pitchFamily="34" charset="0"/>
            </a:rPr>
            <a:t> </a:t>
          </a:r>
          <a:r>
            <a:rPr lang="en-US" sz="2000" dirty="0" err="1" smtClean="0">
              <a:latin typeface="Eras Bold ITC" pitchFamily="34" charset="0"/>
            </a:rPr>
            <a:t>kokoh</a:t>
          </a:r>
          <a:r>
            <a:rPr lang="en-US" sz="2000" dirty="0" smtClean="0">
              <a:latin typeface="Eras Bold ITC" pitchFamily="34" charset="0"/>
            </a:rPr>
            <a:t> </a:t>
          </a:r>
          <a:r>
            <a:rPr lang="en-US" sz="2000" dirty="0" err="1" smtClean="0">
              <a:latin typeface="Eras Bold ITC" pitchFamily="34" charset="0"/>
            </a:rPr>
            <a:t>diantara</a:t>
          </a:r>
          <a:r>
            <a:rPr lang="en-US" sz="2000" dirty="0" smtClean="0">
              <a:latin typeface="Eras Bold ITC" pitchFamily="34" charset="0"/>
            </a:rPr>
            <a:t> </a:t>
          </a:r>
          <a:r>
            <a:rPr lang="en-US" sz="2000" dirty="0" err="1" smtClean="0">
              <a:latin typeface="Eras Bold ITC" pitchFamily="34" charset="0"/>
            </a:rPr>
            <a:t>para</a:t>
          </a:r>
          <a:r>
            <a:rPr lang="en-US" sz="2000" dirty="0" smtClean="0">
              <a:latin typeface="Eras Bold ITC" pitchFamily="34" charset="0"/>
            </a:rPr>
            <a:t> </a:t>
          </a:r>
          <a:r>
            <a:rPr lang="en-US" sz="2000" dirty="0" err="1" smtClean="0">
              <a:latin typeface="Eras Bold ITC" pitchFamily="34" charset="0"/>
            </a:rPr>
            <a:t>anggota</a:t>
          </a:r>
          <a:r>
            <a:rPr lang="en-US" sz="2000" dirty="0" smtClean="0">
              <a:latin typeface="Eras Bold ITC" pitchFamily="34" charset="0"/>
            </a:rPr>
            <a:t> PGRI</a:t>
          </a:r>
          <a:endParaRPr lang="en-US" sz="2000" dirty="0">
            <a:latin typeface="Eras Bold ITC" pitchFamily="34" charset="0"/>
          </a:endParaRPr>
        </a:p>
      </dgm:t>
    </dgm:pt>
    <dgm:pt modelId="{44175D8F-80AD-4119-82D3-77E50E004CEE}" type="parTrans" cxnId="{95F0116D-DBB3-492A-B4AE-684A0261A77C}">
      <dgm:prSet/>
      <dgm:spPr/>
      <dgm:t>
        <a:bodyPr/>
        <a:lstStyle/>
        <a:p>
          <a:endParaRPr lang="en-US"/>
        </a:p>
      </dgm:t>
    </dgm:pt>
    <dgm:pt modelId="{1E291A4C-469E-4F79-AE6B-E91EB6BD0DBD}" type="sibTrans" cxnId="{95F0116D-DBB3-492A-B4AE-684A0261A77C}">
      <dgm:prSet/>
      <dgm:spPr/>
      <dgm:t>
        <a:bodyPr/>
        <a:lstStyle/>
        <a:p>
          <a:endParaRPr lang="en-US"/>
        </a:p>
      </dgm:t>
    </dgm:pt>
    <dgm:pt modelId="{A711E5E1-FDEC-443E-8AA5-561AB0237733}" type="pres">
      <dgm:prSet presAssocID="{923651E0-50F7-4B2A-8D35-6CB00E14F1BC}" presName="Name0" presStyleCnt="0">
        <dgm:presLayoutVars>
          <dgm:dir/>
          <dgm:animLvl val="lvl"/>
          <dgm:resizeHandles val="exact"/>
        </dgm:presLayoutVars>
      </dgm:prSet>
      <dgm:spPr/>
      <dgm:t>
        <a:bodyPr/>
        <a:lstStyle/>
        <a:p>
          <a:endParaRPr lang="en-US"/>
        </a:p>
      </dgm:t>
    </dgm:pt>
    <dgm:pt modelId="{ACFD94C4-3363-437B-9F0A-5EEFEC057B0B}" type="pres">
      <dgm:prSet presAssocID="{17CDD117-FB70-4F98-B3BB-E98D512F52A6}" presName="linNode" presStyleCnt="0"/>
      <dgm:spPr/>
    </dgm:pt>
    <dgm:pt modelId="{FC03D15F-6B86-49E0-A257-A83F2C1441A2}" type="pres">
      <dgm:prSet presAssocID="{17CDD117-FB70-4F98-B3BB-E98D512F52A6}" presName="parentText" presStyleLbl="node1" presStyleIdx="0" presStyleCnt="3" custScaleX="48086" custScaleY="77896" custLinFactNeighborX="0">
        <dgm:presLayoutVars>
          <dgm:chMax val="1"/>
          <dgm:bulletEnabled val="1"/>
        </dgm:presLayoutVars>
      </dgm:prSet>
      <dgm:spPr/>
      <dgm:t>
        <a:bodyPr/>
        <a:lstStyle/>
        <a:p>
          <a:endParaRPr lang="en-US"/>
        </a:p>
      </dgm:t>
    </dgm:pt>
    <dgm:pt modelId="{B1864877-5C69-46D7-8847-A7DC7A4488D0}" type="pres">
      <dgm:prSet presAssocID="{17CDD117-FB70-4F98-B3BB-E98D512F52A6}" presName="descendantText" presStyleLbl="alignAccFollowNode1" presStyleIdx="0" presStyleCnt="3" custLinFactNeighborX="3320">
        <dgm:presLayoutVars>
          <dgm:bulletEnabled val="1"/>
        </dgm:presLayoutVars>
      </dgm:prSet>
      <dgm:spPr/>
      <dgm:t>
        <a:bodyPr/>
        <a:lstStyle/>
        <a:p>
          <a:endParaRPr lang="en-US"/>
        </a:p>
      </dgm:t>
    </dgm:pt>
    <dgm:pt modelId="{AC6E9E7D-F81E-447D-853F-1037EF666389}" type="pres">
      <dgm:prSet presAssocID="{DD2A3387-7BF7-4691-8EE4-6625A52B92D2}" presName="sp" presStyleCnt="0"/>
      <dgm:spPr/>
    </dgm:pt>
    <dgm:pt modelId="{E87A8BB6-B774-4425-99FD-81EC27C110B9}" type="pres">
      <dgm:prSet presAssocID="{5B41CDBD-6584-4871-A1CB-5ABB3ED2730C}" presName="linNode" presStyleCnt="0"/>
      <dgm:spPr/>
    </dgm:pt>
    <dgm:pt modelId="{EB36E09B-DFEA-4BAB-9E91-80BF4DD94C66}" type="pres">
      <dgm:prSet presAssocID="{5B41CDBD-6584-4871-A1CB-5ABB3ED2730C}" presName="parentText" presStyleLbl="node1" presStyleIdx="1" presStyleCnt="3" custScaleX="50009" custScaleY="85015">
        <dgm:presLayoutVars>
          <dgm:chMax val="1"/>
          <dgm:bulletEnabled val="1"/>
        </dgm:presLayoutVars>
      </dgm:prSet>
      <dgm:spPr/>
      <dgm:t>
        <a:bodyPr/>
        <a:lstStyle/>
        <a:p>
          <a:endParaRPr lang="en-US"/>
        </a:p>
      </dgm:t>
    </dgm:pt>
    <dgm:pt modelId="{12BCD103-8BA7-4D28-B585-FCD5C35EA2F7}" type="pres">
      <dgm:prSet presAssocID="{5B41CDBD-6584-4871-A1CB-5ABB3ED2730C}" presName="descendantText" presStyleLbl="alignAccFollowNode1" presStyleIdx="1" presStyleCnt="3" custScaleX="100552" custLinFactNeighborX="2830">
        <dgm:presLayoutVars>
          <dgm:bulletEnabled val="1"/>
        </dgm:presLayoutVars>
      </dgm:prSet>
      <dgm:spPr/>
      <dgm:t>
        <a:bodyPr/>
        <a:lstStyle/>
        <a:p>
          <a:endParaRPr lang="en-US"/>
        </a:p>
      </dgm:t>
    </dgm:pt>
    <dgm:pt modelId="{7DB46A1E-0B40-4AD0-8B6B-633716585B70}" type="pres">
      <dgm:prSet presAssocID="{D91D9A6A-80B6-4FFB-ADB7-4C54E96A8B4A}" presName="sp" presStyleCnt="0"/>
      <dgm:spPr/>
    </dgm:pt>
    <dgm:pt modelId="{4A5D5620-DBFC-4C94-95B0-878DE9C7172E}" type="pres">
      <dgm:prSet presAssocID="{1054F9BE-F1B0-4C69-8C42-A1C55CA91F95}" presName="linNode" presStyleCnt="0"/>
      <dgm:spPr/>
    </dgm:pt>
    <dgm:pt modelId="{E7055C9D-0C61-4181-A6C0-216679544AAF}" type="pres">
      <dgm:prSet presAssocID="{1054F9BE-F1B0-4C69-8C42-A1C55CA91F95}" presName="parentText" presStyleLbl="node1" presStyleIdx="2" presStyleCnt="3" custScaleX="52801" custScaleY="75994">
        <dgm:presLayoutVars>
          <dgm:chMax val="1"/>
          <dgm:bulletEnabled val="1"/>
        </dgm:presLayoutVars>
      </dgm:prSet>
      <dgm:spPr/>
      <dgm:t>
        <a:bodyPr/>
        <a:lstStyle/>
        <a:p>
          <a:endParaRPr lang="en-US"/>
        </a:p>
      </dgm:t>
    </dgm:pt>
    <dgm:pt modelId="{7FB90315-D652-49C9-A3A6-3DF53BBABFF8}" type="pres">
      <dgm:prSet presAssocID="{1054F9BE-F1B0-4C69-8C42-A1C55CA91F95}" presName="descendantText" presStyleLbl="alignAccFollowNode1" presStyleIdx="2" presStyleCnt="3" custLinFactNeighborX="3321">
        <dgm:presLayoutVars>
          <dgm:bulletEnabled val="1"/>
        </dgm:presLayoutVars>
      </dgm:prSet>
      <dgm:spPr/>
      <dgm:t>
        <a:bodyPr/>
        <a:lstStyle/>
        <a:p>
          <a:endParaRPr lang="en-US"/>
        </a:p>
      </dgm:t>
    </dgm:pt>
  </dgm:ptLst>
  <dgm:cxnLst>
    <dgm:cxn modelId="{172BCBA5-AF41-48D9-B3E8-81F430A490F0}" srcId="{17CDD117-FB70-4F98-B3BB-E98D512F52A6}" destId="{C33A173E-9B73-44D2-B914-7149CFC19763}" srcOrd="0" destOrd="0" parTransId="{ED2884B2-AD96-4701-B4E4-4ACE1AE711EA}" sibTransId="{92F7C5A5-3692-47FE-8817-13C3F74547C4}"/>
    <dgm:cxn modelId="{95F0116D-DBB3-492A-B4AE-684A0261A77C}" srcId="{1054F9BE-F1B0-4C69-8C42-A1C55CA91F95}" destId="{0ED8B8D4-35BB-4A35-9A33-ABED8868592C}" srcOrd="0" destOrd="0" parTransId="{44175D8F-80AD-4119-82D3-77E50E004CEE}" sibTransId="{1E291A4C-469E-4F79-AE6B-E91EB6BD0DBD}"/>
    <dgm:cxn modelId="{DCC88E91-968D-4F5C-B7CF-08ADE03386E6}" type="presOf" srcId="{1054F9BE-F1B0-4C69-8C42-A1C55CA91F95}" destId="{E7055C9D-0C61-4181-A6C0-216679544AAF}" srcOrd="0" destOrd="0" presId="urn:microsoft.com/office/officeart/2005/8/layout/vList5"/>
    <dgm:cxn modelId="{4F9E4DDB-63E2-4080-9E30-C61B5B7C0FC4}" type="presOf" srcId="{3B35C3BD-478E-46B9-9EC4-51B6B4DAE8CE}" destId="{12BCD103-8BA7-4D28-B585-FCD5C35EA2F7}" srcOrd="0" destOrd="0" presId="urn:microsoft.com/office/officeart/2005/8/layout/vList5"/>
    <dgm:cxn modelId="{0D45385C-D981-4E4A-960F-242FC4B952AE}" srcId="{923651E0-50F7-4B2A-8D35-6CB00E14F1BC}" destId="{1054F9BE-F1B0-4C69-8C42-A1C55CA91F95}" srcOrd="2" destOrd="0" parTransId="{2C4DBCD2-6049-4A0F-B34C-8307F7B18F96}" sibTransId="{D1AF64DB-34F5-46E6-84A9-2E7181F95442}"/>
    <dgm:cxn modelId="{4E7616DD-9277-4488-9215-C118B0556BD3}" type="presOf" srcId="{923651E0-50F7-4B2A-8D35-6CB00E14F1BC}" destId="{A711E5E1-FDEC-443E-8AA5-561AB0237733}" srcOrd="0" destOrd="0" presId="urn:microsoft.com/office/officeart/2005/8/layout/vList5"/>
    <dgm:cxn modelId="{76413DBE-24D3-4489-9F64-4E8AB50D00BC}" type="presOf" srcId="{0ED8B8D4-35BB-4A35-9A33-ABED8868592C}" destId="{7FB90315-D652-49C9-A3A6-3DF53BBABFF8}" srcOrd="0" destOrd="0" presId="urn:microsoft.com/office/officeart/2005/8/layout/vList5"/>
    <dgm:cxn modelId="{937750F4-67A6-4CF9-80C0-3E7437D64A00}" srcId="{5B41CDBD-6584-4871-A1CB-5ABB3ED2730C}" destId="{3B35C3BD-478E-46B9-9EC4-51B6B4DAE8CE}" srcOrd="0" destOrd="0" parTransId="{AECDB6D1-E663-4661-9AC6-D33FCEA405E1}" sibTransId="{18A4A4BB-A096-4A6F-A7C0-891DAC588F28}"/>
    <dgm:cxn modelId="{F59BF1AF-664E-479A-B7C0-3688E2B3A4CB}" type="presOf" srcId="{C33A173E-9B73-44D2-B914-7149CFC19763}" destId="{B1864877-5C69-46D7-8847-A7DC7A4488D0}" srcOrd="0" destOrd="0" presId="urn:microsoft.com/office/officeart/2005/8/layout/vList5"/>
    <dgm:cxn modelId="{C1172F9F-1BBA-4E74-B203-B13B765DCE12}" type="presOf" srcId="{5B41CDBD-6584-4871-A1CB-5ABB3ED2730C}" destId="{EB36E09B-DFEA-4BAB-9E91-80BF4DD94C66}" srcOrd="0" destOrd="0" presId="urn:microsoft.com/office/officeart/2005/8/layout/vList5"/>
    <dgm:cxn modelId="{43B5128B-EC1B-4A2B-9F56-3146B37FBF65}" type="presOf" srcId="{17CDD117-FB70-4F98-B3BB-E98D512F52A6}" destId="{FC03D15F-6B86-49E0-A257-A83F2C1441A2}" srcOrd="0" destOrd="0" presId="urn:microsoft.com/office/officeart/2005/8/layout/vList5"/>
    <dgm:cxn modelId="{19952B77-2864-4126-9864-39437820825F}" srcId="{923651E0-50F7-4B2A-8D35-6CB00E14F1BC}" destId="{5B41CDBD-6584-4871-A1CB-5ABB3ED2730C}" srcOrd="1" destOrd="0" parTransId="{5C5E90E9-38A9-44E7-A73E-D1A496FD5F72}" sibTransId="{D91D9A6A-80B6-4FFB-ADB7-4C54E96A8B4A}"/>
    <dgm:cxn modelId="{6B37B864-60F3-47D8-B14D-D86ACAEFDA91}" srcId="{923651E0-50F7-4B2A-8D35-6CB00E14F1BC}" destId="{17CDD117-FB70-4F98-B3BB-E98D512F52A6}" srcOrd="0" destOrd="0" parTransId="{3A9E0218-5E9C-453A-BFCD-FB2AF1D76B77}" sibTransId="{DD2A3387-7BF7-4691-8EE4-6625A52B92D2}"/>
    <dgm:cxn modelId="{C963AC27-CCF1-42B9-81F0-0FF87EAB2817}" type="presParOf" srcId="{A711E5E1-FDEC-443E-8AA5-561AB0237733}" destId="{ACFD94C4-3363-437B-9F0A-5EEFEC057B0B}" srcOrd="0" destOrd="0" presId="urn:microsoft.com/office/officeart/2005/8/layout/vList5"/>
    <dgm:cxn modelId="{E43F740D-8DF2-44EB-96E3-EBD21C2DCD46}" type="presParOf" srcId="{ACFD94C4-3363-437B-9F0A-5EEFEC057B0B}" destId="{FC03D15F-6B86-49E0-A257-A83F2C1441A2}" srcOrd="0" destOrd="0" presId="urn:microsoft.com/office/officeart/2005/8/layout/vList5"/>
    <dgm:cxn modelId="{77923270-6521-4F29-923C-6903C446F015}" type="presParOf" srcId="{ACFD94C4-3363-437B-9F0A-5EEFEC057B0B}" destId="{B1864877-5C69-46D7-8847-A7DC7A4488D0}" srcOrd="1" destOrd="0" presId="urn:microsoft.com/office/officeart/2005/8/layout/vList5"/>
    <dgm:cxn modelId="{5C21FE90-A62C-4E6D-8726-A15E6C97CE04}" type="presParOf" srcId="{A711E5E1-FDEC-443E-8AA5-561AB0237733}" destId="{AC6E9E7D-F81E-447D-853F-1037EF666389}" srcOrd="1" destOrd="0" presId="urn:microsoft.com/office/officeart/2005/8/layout/vList5"/>
    <dgm:cxn modelId="{45EA5FD6-DFAB-40AE-8A25-333F1DC5CEE9}" type="presParOf" srcId="{A711E5E1-FDEC-443E-8AA5-561AB0237733}" destId="{E87A8BB6-B774-4425-99FD-81EC27C110B9}" srcOrd="2" destOrd="0" presId="urn:microsoft.com/office/officeart/2005/8/layout/vList5"/>
    <dgm:cxn modelId="{22B45802-3C82-493D-A1C7-0CEDE48BF756}" type="presParOf" srcId="{E87A8BB6-B774-4425-99FD-81EC27C110B9}" destId="{EB36E09B-DFEA-4BAB-9E91-80BF4DD94C66}" srcOrd="0" destOrd="0" presId="urn:microsoft.com/office/officeart/2005/8/layout/vList5"/>
    <dgm:cxn modelId="{7A0D6780-6BD0-41C1-98E3-D7BB22A839A8}" type="presParOf" srcId="{E87A8BB6-B774-4425-99FD-81EC27C110B9}" destId="{12BCD103-8BA7-4D28-B585-FCD5C35EA2F7}" srcOrd="1" destOrd="0" presId="urn:microsoft.com/office/officeart/2005/8/layout/vList5"/>
    <dgm:cxn modelId="{870E5B1C-CD9F-40BC-B049-5F8B970FDE11}" type="presParOf" srcId="{A711E5E1-FDEC-443E-8AA5-561AB0237733}" destId="{7DB46A1E-0B40-4AD0-8B6B-633716585B70}" srcOrd="3" destOrd="0" presId="urn:microsoft.com/office/officeart/2005/8/layout/vList5"/>
    <dgm:cxn modelId="{777244FC-63A1-4C1D-BAED-E792A8EF1AF0}" type="presParOf" srcId="{A711E5E1-FDEC-443E-8AA5-561AB0237733}" destId="{4A5D5620-DBFC-4C94-95B0-878DE9C7172E}" srcOrd="4" destOrd="0" presId="urn:microsoft.com/office/officeart/2005/8/layout/vList5"/>
    <dgm:cxn modelId="{B93AB41E-5B97-4CDF-AD8E-95B7A359B780}" type="presParOf" srcId="{4A5D5620-DBFC-4C94-95B0-878DE9C7172E}" destId="{E7055C9D-0C61-4181-A6C0-216679544AAF}" srcOrd="0" destOrd="0" presId="urn:microsoft.com/office/officeart/2005/8/layout/vList5"/>
    <dgm:cxn modelId="{0179A1BA-6EB1-408C-BAFB-14405CC50150}" type="presParOf" srcId="{4A5D5620-DBFC-4C94-95B0-878DE9C7172E}" destId="{7FB90315-D652-49C9-A3A6-3DF53BBABFF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51ED15-3E0E-42E6-8114-195BD246928B}"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7A77FDD4-EA91-4564-B282-DA92C199A5BD}">
      <dgm:prSet>
        <dgm:style>
          <a:lnRef idx="0">
            <a:schemeClr val="dk1"/>
          </a:lnRef>
          <a:fillRef idx="3">
            <a:schemeClr val="dk1"/>
          </a:fillRef>
          <a:effectRef idx="3">
            <a:schemeClr val="dk1"/>
          </a:effectRef>
          <a:fontRef idx="minor">
            <a:schemeClr val="lt1"/>
          </a:fontRef>
        </dgm:style>
      </dgm:prSet>
      <dgm:spPr>
        <a:ln w="34925">
          <a:noFill/>
        </a:ln>
        <a:effectLst>
          <a:glow rad="228600">
            <a:schemeClr val="accent6">
              <a:satMod val="175000"/>
              <a:alpha val="40000"/>
            </a:schemeClr>
          </a:glow>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dgm:spPr>
      <dgm:t>
        <a:bodyPr/>
        <a:lstStyle/>
        <a:p>
          <a:pPr rtl="0"/>
          <a:r>
            <a:rPr lang="en-US" b="1" i="1" dirty="0" err="1" smtClean="0">
              <a:solidFill>
                <a:srgbClr val="FFFF00"/>
              </a:solidFill>
            </a:rPr>
            <a:t>Hikmah</a:t>
          </a:r>
          <a:r>
            <a:rPr lang="en-US" b="1" i="1" dirty="0" smtClean="0">
              <a:solidFill>
                <a:srgbClr val="FFFF00"/>
              </a:solidFill>
            </a:rPr>
            <a:t> &amp; </a:t>
          </a:r>
          <a:r>
            <a:rPr lang="en-US" b="1" i="1" dirty="0" err="1" smtClean="0">
              <a:solidFill>
                <a:srgbClr val="FFFF00"/>
              </a:solidFill>
            </a:rPr>
            <a:t>Manfaat</a:t>
          </a:r>
          <a:r>
            <a:rPr lang="en-US" b="1" i="1" dirty="0" smtClean="0">
              <a:solidFill>
                <a:srgbClr val="FFFF00"/>
              </a:solidFill>
            </a:rPr>
            <a:t> </a:t>
          </a:r>
          <a:r>
            <a:rPr lang="en-US" b="1" i="1" dirty="0" err="1" smtClean="0">
              <a:solidFill>
                <a:srgbClr val="FFFF00"/>
              </a:solidFill>
            </a:rPr>
            <a:t>ketetapan</a:t>
          </a:r>
          <a:r>
            <a:rPr lang="en-US" b="1" i="1" dirty="0" smtClean="0">
              <a:solidFill>
                <a:srgbClr val="FFFF00"/>
              </a:solidFill>
            </a:rPr>
            <a:t> PGRI </a:t>
          </a:r>
          <a:endParaRPr lang="en-US" b="1" i="1" dirty="0">
            <a:solidFill>
              <a:srgbClr val="FFFF00"/>
            </a:solidFill>
          </a:endParaRPr>
        </a:p>
      </dgm:t>
    </dgm:pt>
    <dgm:pt modelId="{FBC23399-9CBB-4B25-BE7C-628BAF2A0182}" type="parTrans" cxnId="{DBC67657-D980-46B8-A799-B11746EA550C}">
      <dgm:prSet/>
      <dgm:spPr/>
      <dgm:t>
        <a:bodyPr/>
        <a:lstStyle/>
        <a:p>
          <a:endParaRPr lang="en-US"/>
        </a:p>
      </dgm:t>
    </dgm:pt>
    <dgm:pt modelId="{DDB5B1CD-EA9A-40CA-87F1-4E84C85598C6}" type="sibTrans" cxnId="{DBC67657-D980-46B8-A799-B11746EA550C}">
      <dgm:prSet/>
      <dgm:spPr/>
      <dgm:t>
        <a:bodyPr/>
        <a:lstStyle/>
        <a:p>
          <a:endParaRPr lang="en-US"/>
        </a:p>
      </dgm:t>
    </dgm:pt>
    <dgm:pt modelId="{814B0882-DC7E-4E36-8B5B-719E021D51C2}" type="pres">
      <dgm:prSet presAssocID="{DB51ED15-3E0E-42E6-8114-195BD246928B}" presName="Name0" presStyleCnt="0">
        <dgm:presLayoutVars>
          <dgm:chPref val="3"/>
          <dgm:dir/>
          <dgm:animLvl val="lvl"/>
          <dgm:resizeHandles/>
        </dgm:presLayoutVars>
      </dgm:prSet>
      <dgm:spPr/>
      <dgm:t>
        <a:bodyPr/>
        <a:lstStyle/>
        <a:p>
          <a:endParaRPr lang="en-US"/>
        </a:p>
      </dgm:t>
    </dgm:pt>
    <dgm:pt modelId="{F8558E0D-3F0D-40D5-B254-DEF9DF8C9192}" type="pres">
      <dgm:prSet presAssocID="{7A77FDD4-EA91-4564-B282-DA92C199A5BD}" presName="horFlow" presStyleCnt="0"/>
      <dgm:spPr/>
    </dgm:pt>
    <dgm:pt modelId="{1FD7BF15-E814-49B2-872B-472C9277DDD1}" type="pres">
      <dgm:prSet presAssocID="{7A77FDD4-EA91-4564-B282-DA92C199A5BD}" presName="bigChev" presStyleLbl="node1" presStyleIdx="0" presStyleCnt="1" custAng="19594381" custScaleX="104490" custScaleY="100099" custLinFactNeighborX="13096" custLinFactNeighborY="32422"/>
      <dgm:spPr/>
      <dgm:t>
        <a:bodyPr/>
        <a:lstStyle/>
        <a:p>
          <a:endParaRPr lang="en-US"/>
        </a:p>
      </dgm:t>
    </dgm:pt>
  </dgm:ptLst>
  <dgm:cxnLst>
    <dgm:cxn modelId="{21E9B26C-10EB-42E5-94BA-9CE3AD36D3F1}" type="presOf" srcId="{7A77FDD4-EA91-4564-B282-DA92C199A5BD}" destId="{1FD7BF15-E814-49B2-872B-472C9277DDD1}" srcOrd="0" destOrd="0" presId="urn:microsoft.com/office/officeart/2005/8/layout/lProcess3"/>
    <dgm:cxn modelId="{DBC67657-D980-46B8-A799-B11746EA550C}" srcId="{DB51ED15-3E0E-42E6-8114-195BD246928B}" destId="{7A77FDD4-EA91-4564-B282-DA92C199A5BD}" srcOrd="0" destOrd="0" parTransId="{FBC23399-9CBB-4B25-BE7C-628BAF2A0182}" sibTransId="{DDB5B1CD-EA9A-40CA-87F1-4E84C85598C6}"/>
    <dgm:cxn modelId="{E067CD2B-42D5-4E98-8728-E77A8E6394B1}" type="presOf" srcId="{DB51ED15-3E0E-42E6-8114-195BD246928B}" destId="{814B0882-DC7E-4E36-8B5B-719E021D51C2}" srcOrd="0" destOrd="0" presId="urn:microsoft.com/office/officeart/2005/8/layout/lProcess3"/>
    <dgm:cxn modelId="{7A76356D-7DD2-4F29-BBC5-4FEDCFE48BE3}" type="presParOf" srcId="{814B0882-DC7E-4E36-8B5B-719E021D51C2}" destId="{F8558E0D-3F0D-40D5-B254-DEF9DF8C9192}" srcOrd="0" destOrd="0" presId="urn:microsoft.com/office/officeart/2005/8/layout/lProcess3"/>
    <dgm:cxn modelId="{3DDADEED-7ADC-4C71-8DFE-37190FA0CE4F}" type="presParOf" srcId="{F8558E0D-3F0D-40D5-B254-DEF9DF8C9192}" destId="{1FD7BF15-E814-49B2-872B-472C9277DDD1}" srcOrd="0" destOrd="0" presId="urn:microsoft.com/office/officeart/2005/8/layout/l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1321084-DDA3-4CB2-A759-8FC93386E1B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616B4C79-1C69-423C-ADFA-CAFC6DD1F6D7}">
      <dgm:prSet phldrT="[Text]">
        <dgm:style>
          <a:lnRef idx="0">
            <a:schemeClr val="accent6"/>
          </a:lnRef>
          <a:fillRef idx="3">
            <a:schemeClr val="accent6"/>
          </a:fillRef>
          <a:effectRef idx="3">
            <a:schemeClr val="accent6"/>
          </a:effectRef>
          <a:fontRef idx="minor">
            <a:schemeClr val="lt1"/>
          </a:fontRef>
        </dgm:style>
      </dgm:prSet>
      <dgm:spPr>
        <a:ln>
          <a:noFill/>
        </a:ln>
        <a:effectLst>
          <a:glow rad="228600">
            <a:schemeClr val="accent1">
              <a:satMod val="175000"/>
              <a:alpha val="40000"/>
            </a:schemeClr>
          </a:glow>
          <a:outerShdw blurRad="57785" dist="33020" dir="3180000" algn="ctr">
            <a:srgbClr val="000000">
              <a:alpha val="30000"/>
            </a:srgbClr>
          </a:outerShdw>
        </a:effectLst>
        <a:scene3d>
          <a:camera prst="orthographicFront">
            <a:rot lat="0" lon="0" rev="0"/>
          </a:camera>
          <a:lightRig rig="brightRoom" dir="tl">
            <a:rot lat="0" lon="0" rev="600000"/>
          </a:lightRig>
        </a:scene3d>
        <a:sp3d prstMaterial="metal">
          <a:bevelT w="38100" h="57150" prst="angle"/>
        </a:sp3d>
      </dgm:spPr>
      <dgm:t>
        <a:bodyPr/>
        <a:lstStyle/>
        <a:p>
          <a:r>
            <a:rPr lang="en-US" dirty="0" smtClean="0"/>
            <a:t>1</a:t>
          </a:r>
          <a:endParaRPr lang="en-US" dirty="0"/>
        </a:p>
      </dgm:t>
    </dgm:pt>
    <dgm:pt modelId="{4FD05975-C212-4843-B5CF-512C935C635A}" type="parTrans" cxnId="{03B60579-F240-43CE-9236-C850006390C6}">
      <dgm:prSet/>
      <dgm:spPr/>
      <dgm:t>
        <a:bodyPr/>
        <a:lstStyle/>
        <a:p>
          <a:endParaRPr lang="en-US"/>
        </a:p>
      </dgm:t>
    </dgm:pt>
    <dgm:pt modelId="{D2345426-721B-4402-B829-DDA1E256DA35}" type="sibTrans" cxnId="{03B60579-F240-43CE-9236-C850006390C6}">
      <dgm:prSet/>
      <dgm:spPr/>
      <dgm:t>
        <a:bodyPr/>
        <a:lstStyle/>
        <a:p>
          <a:endParaRPr lang="en-US"/>
        </a:p>
      </dgm:t>
    </dgm:pt>
    <dgm:pt modelId="{4AE80801-5762-4619-8A7A-C7ED58C00F93}">
      <dgm:prSet phldrT="[Text]" custT="1">
        <dgm:style>
          <a:lnRef idx="1">
            <a:schemeClr val="accent3"/>
          </a:lnRef>
          <a:fillRef idx="2">
            <a:schemeClr val="accent3"/>
          </a:fillRef>
          <a:effectRef idx="1">
            <a:schemeClr val="accent3"/>
          </a:effectRef>
          <a:fontRef idx="minor">
            <a:schemeClr val="dk1"/>
          </a:fontRef>
        </dgm:style>
      </dgm:prSet>
      <dgm:spPr>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dgm:spPr>
      <dgm:t>
        <a:bodyPr/>
        <a:lstStyle/>
        <a:p>
          <a:r>
            <a:rPr lang="en-US" sz="2400" dirty="0" err="1" smtClean="0"/>
            <a:t>Perjuangan</a:t>
          </a:r>
          <a:r>
            <a:rPr lang="en-US" sz="2400" dirty="0" smtClean="0"/>
            <a:t> </a:t>
          </a:r>
          <a:r>
            <a:rPr lang="en-US" sz="2400" dirty="0" err="1" smtClean="0"/>
            <a:t>dalam</a:t>
          </a:r>
          <a:r>
            <a:rPr lang="en-US" sz="2400" dirty="0" smtClean="0"/>
            <a:t> </a:t>
          </a:r>
          <a:r>
            <a:rPr lang="en-US" sz="2400" dirty="0" err="1" smtClean="0"/>
            <a:t>bentuk</a:t>
          </a:r>
          <a:r>
            <a:rPr lang="en-US" sz="2400" dirty="0" smtClean="0"/>
            <a:t> </a:t>
          </a:r>
          <a:r>
            <a:rPr lang="en-US" sz="2400" dirty="0" err="1" smtClean="0"/>
            <a:t>gagasan</a:t>
          </a:r>
          <a:r>
            <a:rPr lang="en-US" sz="2400" dirty="0" smtClean="0"/>
            <a:t>, </a:t>
          </a:r>
          <a:r>
            <a:rPr lang="en-US" sz="2400" dirty="0" err="1" smtClean="0"/>
            <a:t>nilai</a:t>
          </a:r>
          <a:r>
            <a:rPr lang="en-US" sz="2400" dirty="0" smtClean="0"/>
            <a:t>, no</a:t>
          </a:r>
          <a:r>
            <a:rPr lang="id-ID" sz="2400" dirty="0" smtClean="0"/>
            <a:t>r</a:t>
          </a:r>
          <a:r>
            <a:rPr lang="en-US" sz="2400" dirty="0" smtClean="0"/>
            <a:t>ma, </a:t>
          </a:r>
          <a:r>
            <a:rPr lang="en-US" sz="2400" dirty="0" err="1" smtClean="0"/>
            <a:t>peraturan</a:t>
          </a:r>
          <a:r>
            <a:rPr lang="en-US" sz="2400" dirty="0" smtClean="0"/>
            <a:t> </a:t>
          </a:r>
          <a:r>
            <a:rPr lang="en-US" sz="2400" dirty="0" err="1" smtClean="0"/>
            <a:t>dan</a:t>
          </a:r>
          <a:r>
            <a:rPr lang="en-US" sz="2400" dirty="0" smtClean="0"/>
            <a:t> </a:t>
          </a:r>
          <a:r>
            <a:rPr lang="en-US" sz="2400" dirty="0" err="1" smtClean="0"/>
            <a:t>sejenisnya</a:t>
          </a:r>
          <a:endParaRPr lang="en-US" sz="2400" dirty="0"/>
        </a:p>
      </dgm:t>
    </dgm:pt>
    <dgm:pt modelId="{4BF70C68-FC83-4A06-9900-9EE8812FA5AC}" type="parTrans" cxnId="{1230806E-574D-4596-98C8-70B60EBC2B48}">
      <dgm:prSet/>
      <dgm:spPr/>
      <dgm:t>
        <a:bodyPr/>
        <a:lstStyle/>
        <a:p>
          <a:endParaRPr lang="en-US"/>
        </a:p>
      </dgm:t>
    </dgm:pt>
    <dgm:pt modelId="{6B1015F5-B98C-402E-9619-D91CD8DABF8A}" type="sibTrans" cxnId="{1230806E-574D-4596-98C8-70B60EBC2B48}">
      <dgm:prSet/>
      <dgm:spPr/>
      <dgm:t>
        <a:bodyPr/>
        <a:lstStyle/>
        <a:p>
          <a:endParaRPr lang="en-US"/>
        </a:p>
      </dgm:t>
    </dgm:pt>
    <dgm:pt modelId="{D7F3B6BD-1723-442E-8CD7-EFF14D25029D}">
      <dgm:prSet phldrT="[Text]">
        <dgm:style>
          <a:lnRef idx="1">
            <a:schemeClr val="accent4"/>
          </a:lnRef>
          <a:fillRef idx="2">
            <a:schemeClr val="accent4"/>
          </a:fillRef>
          <a:effectRef idx="1">
            <a:schemeClr val="accent4"/>
          </a:effectRef>
          <a:fontRef idx="minor">
            <a:schemeClr val="dk1"/>
          </a:fontRef>
        </dgm:style>
      </dgm:prSet>
      <dgm:spPr>
        <a:ln>
          <a:noFill/>
        </a:ln>
        <a:effectLst>
          <a:glow rad="228600">
            <a:schemeClr val="accent2">
              <a:satMod val="175000"/>
              <a:alpha val="40000"/>
            </a:schemeClr>
          </a:glow>
        </a:effectLst>
        <a:scene3d>
          <a:camera prst="orthographicFront">
            <a:rot lat="0" lon="0" rev="0"/>
          </a:camera>
          <a:lightRig rig="contrasting" dir="t">
            <a:rot lat="0" lon="0" rev="7800000"/>
          </a:lightRig>
        </a:scene3d>
        <a:sp3d>
          <a:bevelT w="139700" h="139700"/>
        </a:sp3d>
      </dgm:spPr>
      <dgm:t>
        <a:bodyPr/>
        <a:lstStyle/>
        <a:p>
          <a:r>
            <a:rPr lang="en-US" dirty="0" smtClean="0"/>
            <a:t>2</a:t>
          </a:r>
          <a:endParaRPr lang="en-US" dirty="0"/>
        </a:p>
      </dgm:t>
    </dgm:pt>
    <dgm:pt modelId="{CADFD5F7-152E-423B-8A58-E21B2C7279EE}" type="parTrans" cxnId="{A76E5CBD-E78C-43F8-B5F7-C4EBA7D660F0}">
      <dgm:prSet/>
      <dgm:spPr/>
      <dgm:t>
        <a:bodyPr/>
        <a:lstStyle/>
        <a:p>
          <a:endParaRPr lang="en-US"/>
        </a:p>
      </dgm:t>
    </dgm:pt>
    <dgm:pt modelId="{B7DC33B8-A445-4CD2-9892-2DB59D7233BD}" type="sibTrans" cxnId="{A76E5CBD-E78C-43F8-B5F7-C4EBA7D660F0}">
      <dgm:prSet/>
      <dgm:spPr/>
      <dgm:t>
        <a:bodyPr/>
        <a:lstStyle/>
        <a:p>
          <a:endParaRPr lang="en-US"/>
        </a:p>
      </dgm:t>
    </dgm:pt>
    <dgm:pt modelId="{FD9E82FB-D168-4A81-8814-97E48AF5D85B}">
      <dgm:prSet phldrT="[Text]" custT="1">
        <dgm:style>
          <a:lnRef idx="1">
            <a:schemeClr val="dk1"/>
          </a:lnRef>
          <a:fillRef idx="2">
            <a:schemeClr val="dk1"/>
          </a:fillRef>
          <a:effectRef idx="1">
            <a:schemeClr val="dk1"/>
          </a:effectRef>
          <a:fontRef idx="minor">
            <a:schemeClr val="dk1"/>
          </a:fontRef>
        </dgm:style>
      </dgm:prSet>
      <dgm:spPr>
        <a:ln>
          <a:noFill/>
        </a:ln>
        <a:effectLst>
          <a:glow rad="139700">
            <a:schemeClr val="accent2">
              <a:satMod val="175000"/>
              <a:alpha val="40000"/>
            </a:schemeClr>
          </a:glow>
        </a:effectLst>
        <a:scene3d>
          <a:camera prst="orthographicFront">
            <a:rot lat="0" lon="0" rev="0"/>
          </a:camera>
          <a:lightRig rig="glow" dir="t">
            <a:rot lat="0" lon="0" rev="14100000"/>
          </a:lightRig>
        </a:scene3d>
        <a:sp3d prstMaterial="softEdge">
          <a:bevelT w="127000" prst="artDeco"/>
        </a:sp3d>
      </dgm:spPr>
      <dgm:t>
        <a:bodyPr/>
        <a:lstStyle/>
        <a:p>
          <a:r>
            <a:rPr lang="en-US" sz="2400" dirty="0" smtClean="0"/>
            <a:t>Yang </a:t>
          </a:r>
          <a:r>
            <a:rPr lang="en-US" sz="2400" dirty="0" err="1" smtClean="0"/>
            <a:t>berwujud</a:t>
          </a:r>
          <a:r>
            <a:rPr lang="en-US" sz="2400" dirty="0" smtClean="0"/>
            <a:t> </a:t>
          </a:r>
          <a:r>
            <a:rPr lang="en-US" sz="2400" dirty="0" err="1" smtClean="0"/>
            <a:t>dalam</a:t>
          </a:r>
          <a:r>
            <a:rPr lang="en-US" sz="2400" dirty="0" smtClean="0"/>
            <a:t> </a:t>
          </a:r>
          <a:r>
            <a:rPr lang="en-US" sz="2400" dirty="0" err="1" smtClean="0"/>
            <a:t>berbagai</a:t>
          </a:r>
          <a:r>
            <a:rPr lang="en-US" sz="2400" dirty="0" smtClean="0"/>
            <a:t> </a:t>
          </a:r>
          <a:r>
            <a:rPr lang="en-US" sz="2400" dirty="0" err="1" smtClean="0"/>
            <a:t>pola</a:t>
          </a:r>
          <a:r>
            <a:rPr lang="en-US" sz="2400" dirty="0" smtClean="0"/>
            <a:t> </a:t>
          </a:r>
          <a:r>
            <a:rPr lang="en-US" sz="2400" dirty="0" err="1" smtClean="0"/>
            <a:t>tindakan</a:t>
          </a:r>
          <a:r>
            <a:rPr lang="en-US" sz="2400" dirty="0" smtClean="0"/>
            <a:t> </a:t>
          </a:r>
          <a:r>
            <a:rPr lang="en-US" sz="2400" dirty="0" err="1" smtClean="0"/>
            <a:t>sesuai</a:t>
          </a:r>
          <a:r>
            <a:rPr lang="en-US" sz="2400" dirty="0" smtClean="0"/>
            <a:t> </a:t>
          </a:r>
          <a:r>
            <a:rPr lang="en-US" sz="2400" dirty="0" err="1" smtClean="0"/>
            <a:t>dengan</a:t>
          </a:r>
          <a:r>
            <a:rPr lang="en-US" sz="2400" dirty="0" smtClean="0"/>
            <a:t> </a:t>
          </a:r>
          <a:r>
            <a:rPr lang="en-US" sz="2400" dirty="0" err="1" smtClean="0"/>
            <a:t>tantangan</a:t>
          </a:r>
          <a:r>
            <a:rPr lang="en-US" sz="2400" dirty="0" smtClean="0"/>
            <a:t> </a:t>
          </a:r>
          <a:r>
            <a:rPr lang="en-US" sz="2400" dirty="0" err="1" smtClean="0"/>
            <a:t>zamannya</a:t>
          </a:r>
          <a:endParaRPr lang="en-US" sz="2400" dirty="0"/>
        </a:p>
      </dgm:t>
    </dgm:pt>
    <dgm:pt modelId="{E73D3CC5-1122-495A-BC81-2369D3FB5FE6}" type="parTrans" cxnId="{2209B20D-D1FC-46ED-92AB-B1DF365F78DF}">
      <dgm:prSet/>
      <dgm:spPr/>
      <dgm:t>
        <a:bodyPr/>
        <a:lstStyle/>
        <a:p>
          <a:endParaRPr lang="en-US"/>
        </a:p>
      </dgm:t>
    </dgm:pt>
    <dgm:pt modelId="{269C60F6-23A2-429F-9194-D0EE650FE57D}" type="sibTrans" cxnId="{2209B20D-D1FC-46ED-92AB-B1DF365F78DF}">
      <dgm:prSet/>
      <dgm:spPr/>
      <dgm:t>
        <a:bodyPr/>
        <a:lstStyle/>
        <a:p>
          <a:endParaRPr lang="en-US"/>
        </a:p>
      </dgm:t>
    </dgm:pt>
    <dgm:pt modelId="{F6E327EB-87BC-4BE0-950C-B8A9E10EA797}">
      <dgm:prSet phldrT="[Text]">
        <dgm:style>
          <a:lnRef idx="1">
            <a:schemeClr val="dk1"/>
          </a:lnRef>
          <a:fillRef idx="3">
            <a:schemeClr val="dk1"/>
          </a:fillRef>
          <a:effectRef idx="2">
            <a:schemeClr val="dk1"/>
          </a:effectRef>
          <a:fontRef idx="minor">
            <a:schemeClr val="lt1"/>
          </a:fontRef>
        </dgm:style>
      </dgm:prSet>
      <dgm:spPr>
        <a:effectLst>
          <a:glow rad="228600">
            <a:schemeClr val="accent4">
              <a:satMod val="175000"/>
              <a:alpha val="40000"/>
            </a:schemeClr>
          </a:glow>
        </a:effectLst>
      </dgm:spPr>
      <dgm:t>
        <a:bodyPr/>
        <a:lstStyle/>
        <a:p>
          <a:r>
            <a:rPr lang="en-US" dirty="0" smtClean="0"/>
            <a:t>3</a:t>
          </a:r>
          <a:endParaRPr lang="en-US" dirty="0"/>
        </a:p>
      </dgm:t>
    </dgm:pt>
    <dgm:pt modelId="{ACB13C01-9D17-4FC9-92E4-17474B599568}" type="parTrans" cxnId="{404EFA89-F7D7-4ABF-876D-FF2B8894F47B}">
      <dgm:prSet/>
      <dgm:spPr/>
      <dgm:t>
        <a:bodyPr/>
        <a:lstStyle/>
        <a:p>
          <a:endParaRPr lang="en-US"/>
        </a:p>
      </dgm:t>
    </dgm:pt>
    <dgm:pt modelId="{36A8BDAD-818C-4126-A5D9-C67981DF6319}" type="sibTrans" cxnId="{404EFA89-F7D7-4ABF-876D-FF2B8894F47B}">
      <dgm:prSet/>
      <dgm:spPr/>
      <dgm:t>
        <a:bodyPr/>
        <a:lstStyle/>
        <a:p>
          <a:endParaRPr lang="en-US"/>
        </a:p>
      </dgm:t>
    </dgm:pt>
    <dgm:pt modelId="{B0F7C625-8CAF-4095-ABE2-C8406DF52334}">
      <dgm:prSet phldrT="[Text]" custT="1">
        <dgm:style>
          <a:lnRef idx="0">
            <a:schemeClr val="accent6"/>
          </a:lnRef>
          <a:fillRef idx="3">
            <a:schemeClr val="accent6"/>
          </a:fillRef>
          <a:effectRef idx="3">
            <a:schemeClr val="accent6"/>
          </a:effectRef>
          <a:fontRef idx="minor">
            <a:schemeClr val="lt1"/>
          </a:fontRef>
        </dgm:style>
      </dgm:prSet>
      <dgm:spPr>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dgm:spPr>
      <dgm:t>
        <a:bodyPr/>
        <a:lstStyle/>
        <a:p>
          <a:r>
            <a:rPr lang="en-US" sz="2400" dirty="0" err="1" smtClean="0"/>
            <a:t>Wujud</a:t>
          </a:r>
          <a:r>
            <a:rPr lang="en-US" sz="2400" dirty="0" smtClean="0"/>
            <a:t> </a:t>
          </a:r>
          <a:r>
            <a:rPr lang="en-US" sz="2400" dirty="0" err="1" smtClean="0"/>
            <a:t>perjuangan</a:t>
          </a:r>
          <a:r>
            <a:rPr lang="en-US" sz="2400" dirty="0" smtClean="0"/>
            <a:t> </a:t>
          </a:r>
          <a:r>
            <a:rPr lang="en-US" sz="2400" dirty="0" err="1" smtClean="0"/>
            <a:t>profesional</a:t>
          </a:r>
          <a:r>
            <a:rPr lang="en-US" sz="2400" dirty="0" smtClean="0"/>
            <a:t> </a:t>
          </a:r>
          <a:r>
            <a:rPr lang="en-US" sz="2400" dirty="0" err="1" smtClean="0"/>
            <a:t>sebagai</a:t>
          </a:r>
          <a:r>
            <a:rPr lang="en-US" sz="2400" dirty="0" smtClean="0"/>
            <a:t> </a:t>
          </a:r>
          <a:r>
            <a:rPr lang="en-US" sz="2400" dirty="0" err="1" smtClean="0"/>
            <a:t>identitas</a:t>
          </a:r>
          <a:r>
            <a:rPr lang="en-US" sz="2400" dirty="0" smtClean="0"/>
            <a:t> PGRI yang </a:t>
          </a:r>
          <a:r>
            <a:rPr lang="en-US" sz="2400" dirty="0" err="1" smtClean="0"/>
            <a:t>teruji</a:t>
          </a:r>
          <a:r>
            <a:rPr lang="en-US" sz="2400" dirty="0" smtClean="0"/>
            <a:t> </a:t>
          </a:r>
          <a:r>
            <a:rPr lang="en-US" sz="2400" dirty="0" err="1" smtClean="0"/>
            <a:t>dalam</a:t>
          </a:r>
          <a:r>
            <a:rPr lang="en-US" sz="2400" dirty="0" smtClean="0"/>
            <a:t> </a:t>
          </a:r>
          <a:r>
            <a:rPr lang="en-US" sz="2400" dirty="0" err="1" smtClean="0"/>
            <a:t>pasang</a:t>
          </a:r>
          <a:r>
            <a:rPr lang="en-US" sz="2400" dirty="0" smtClean="0"/>
            <a:t> </a:t>
          </a:r>
          <a:r>
            <a:rPr lang="en-US" sz="2400" dirty="0" err="1" smtClean="0"/>
            <a:t>surut</a:t>
          </a:r>
          <a:r>
            <a:rPr lang="en-US" sz="2400" dirty="0" smtClean="0"/>
            <a:t> yang </a:t>
          </a:r>
          <a:r>
            <a:rPr lang="en-US" sz="2400" dirty="0" err="1" smtClean="0"/>
            <a:t>diembannya</a:t>
          </a:r>
          <a:r>
            <a:rPr lang="en-US" sz="2400" dirty="0" smtClean="0"/>
            <a:t> </a:t>
          </a:r>
          <a:r>
            <a:rPr lang="en-US" sz="2400" dirty="0" err="1" smtClean="0"/>
            <a:t>dalam</a:t>
          </a:r>
          <a:r>
            <a:rPr lang="en-US" sz="2400" dirty="0" smtClean="0"/>
            <a:t> </a:t>
          </a:r>
          <a:r>
            <a:rPr lang="en-US" sz="2400" dirty="0" err="1" smtClean="0"/>
            <a:t>panggung</a:t>
          </a:r>
          <a:r>
            <a:rPr lang="en-US" sz="2400" dirty="0" smtClean="0"/>
            <a:t> </a:t>
          </a:r>
          <a:r>
            <a:rPr lang="en-US" sz="2400" dirty="0" err="1" smtClean="0"/>
            <a:t>sejarah</a:t>
          </a:r>
          <a:r>
            <a:rPr lang="en-US" sz="2400" dirty="0" smtClean="0"/>
            <a:t> Indonesia </a:t>
          </a:r>
          <a:r>
            <a:rPr lang="en-US" sz="2400" dirty="0" err="1" smtClean="0"/>
            <a:t>sejak</a:t>
          </a:r>
          <a:r>
            <a:rPr lang="en-US" sz="2400" dirty="0" smtClean="0"/>
            <a:t> </a:t>
          </a:r>
          <a:r>
            <a:rPr lang="en-US" sz="2400" dirty="0" err="1" smtClean="0"/>
            <a:t>tahun</a:t>
          </a:r>
          <a:r>
            <a:rPr lang="en-US" sz="2400" dirty="0" smtClean="0"/>
            <a:t> 1945</a:t>
          </a:r>
          <a:endParaRPr lang="en-US" sz="2400" dirty="0"/>
        </a:p>
      </dgm:t>
    </dgm:pt>
    <dgm:pt modelId="{2965F4CD-2A57-4937-A52F-DD0C85B43DAF}" type="parTrans" cxnId="{F58DA97A-1534-460B-9A1B-0217065B932F}">
      <dgm:prSet/>
      <dgm:spPr/>
      <dgm:t>
        <a:bodyPr/>
        <a:lstStyle/>
        <a:p>
          <a:endParaRPr lang="en-US"/>
        </a:p>
      </dgm:t>
    </dgm:pt>
    <dgm:pt modelId="{C48E3B4A-B2F5-47D0-8315-F650E9D6B833}" type="sibTrans" cxnId="{F58DA97A-1534-460B-9A1B-0217065B932F}">
      <dgm:prSet/>
      <dgm:spPr/>
      <dgm:t>
        <a:bodyPr/>
        <a:lstStyle/>
        <a:p>
          <a:endParaRPr lang="en-US"/>
        </a:p>
      </dgm:t>
    </dgm:pt>
    <dgm:pt modelId="{2B7AB161-B24F-4E92-8B75-EE50DDCE7C5D}">
      <dgm:prSet phldrT="[Text]" custT="1">
        <dgm:style>
          <a:lnRef idx="0">
            <a:schemeClr val="accent6"/>
          </a:lnRef>
          <a:fillRef idx="3">
            <a:schemeClr val="accent6"/>
          </a:fillRef>
          <a:effectRef idx="3">
            <a:schemeClr val="accent6"/>
          </a:effectRef>
          <a:fontRef idx="minor">
            <a:schemeClr val="lt1"/>
          </a:fontRef>
        </dgm:style>
      </dgm:prSet>
      <dgm:spPr>
        <a:ln>
          <a:noFill/>
        </a:ln>
        <a:effectLst>
          <a:glow rad="228600">
            <a:schemeClr val="accent1">
              <a:satMod val="175000"/>
              <a:alpha val="40000"/>
            </a:schemeClr>
          </a:glow>
          <a:outerShdw blurRad="149987" dist="250190" dir="8460000" algn="ctr">
            <a:srgbClr val="000000">
              <a:alpha val="28000"/>
            </a:srgbClr>
          </a:outerShdw>
        </a:effectLst>
        <a:scene3d>
          <a:camera prst="orthographicFront">
            <a:rot lat="0" lon="0" rev="0"/>
          </a:camera>
          <a:lightRig rig="contrasting" dir="tl">
            <a:rot lat="0" lon="0" rev="1500000"/>
          </a:lightRig>
        </a:scene3d>
        <a:sp3d prstMaterial="metal">
          <a:bevelT w="88900" h="88900"/>
        </a:sp3d>
      </dgm:spPr>
      <dgm:t>
        <a:bodyPr/>
        <a:lstStyle/>
        <a:p>
          <a:endParaRPr lang="en-US" sz="2400" dirty="0"/>
        </a:p>
      </dgm:t>
    </dgm:pt>
    <dgm:pt modelId="{F617AD6F-6DBF-48C5-BFDB-07E973C8F878}" type="parTrans" cxnId="{A921196C-F5F5-4DF0-A8DF-FEFBC588158F}">
      <dgm:prSet/>
      <dgm:spPr/>
      <dgm:t>
        <a:bodyPr/>
        <a:lstStyle/>
        <a:p>
          <a:endParaRPr lang="en-US"/>
        </a:p>
      </dgm:t>
    </dgm:pt>
    <dgm:pt modelId="{37FFCE93-9E2F-4742-9170-3008EE18FB94}" type="sibTrans" cxnId="{A921196C-F5F5-4DF0-A8DF-FEFBC588158F}">
      <dgm:prSet/>
      <dgm:spPr/>
      <dgm:t>
        <a:bodyPr/>
        <a:lstStyle/>
        <a:p>
          <a:endParaRPr lang="en-US"/>
        </a:p>
      </dgm:t>
    </dgm:pt>
    <dgm:pt modelId="{FAE2A364-391E-44CB-9695-5A5CF1352FD5}" type="pres">
      <dgm:prSet presAssocID="{11321084-DDA3-4CB2-A759-8FC93386E1B2}" presName="linearFlow" presStyleCnt="0">
        <dgm:presLayoutVars>
          <dgm:dir/>
          <dgm:animLvl val="lvl"/>
          <dgm:resizeHandles val="exact"/>
        </dgm:presLayoutVars>
      </dgm:prSet>
      <dgm:spPr/>
      <dgm:t>
        <a:bodyPr/>
        <a:lstStyle/>
        <a:p>
          <a:endParaRPr lang="en-US"/>
        </a:p>
      </dgm:t>
    </dgm:pt>
    <dgm:pt modelId="{1D53DBF7-C598-4F7E-8DC2-6A9E9C3084B8}" type="pres">
      <dgm:prSet presAssocID="{616B4C79-1C69-423C-ADFA-CAFC6DD1F6D7}" presName="composite" presStyleCnt="0"/>
      <dgm:spPr/>
    </dgm:pt>
    <dgm:pt modelId="{CB4BE33C-26F8-4164-AE80-D6B12191A16E}" type="pres">
      <dgm:prSet presAssocID="{616B4C79-1C69-423C-ADFA-CAFC6DD1F6D7}" presName="parentText" presStyleLbl="alignNode1" presStyleIdx="0" presStyleCnt="3">
        <dgm:presLayoutVars>
          <dgm:chMax val="1"/>
          <dgm:bulletEnabled val="1"/>
        </dgm:presLayoutVars>
      </dgm:prSet>
      <dgm:spPr/>
      <dgm:t>
        <a:bodyPr/>
        <a:lstStyle/>
        <a:p>
          <a:endParaRPr lang="en-US"/>
        </a:p>
      </dgm:t>
    </dgm:pt>
    <dgm:pt modelId="{2D23A01D-8310-405A-AC22-45CE6BF1AFCF}" type="pres">
      <dgm:prSet presAssocID="{616B4C79-1C69-423C-ADFA-CAFC6DD1F6D7}" presName="descendantText" presStyleLbl="alignAcc1" presStyleIdx="0" presStyleCnt="3">
        <dgm:presLayoutVars>
          <dgm:bulletEnabled val="1"/>
        </dgm:presLayoutVars>
      </dgm:prSet>
      <dgm:spPr/>
      <dgm:t>
        <a:bodyPr/>
        <a:lstStyle/>
        <a:p>
          <a:endParaRPr lang="en-US"/>
        </a:p>
      </dgm:t>
    </dgm:pt>
    <dgm:pt modelId="{4AC6561C-2E51-480B-A369-BF40FB876CC3}" type="pres">
      <dgm:prSet presAssocID="{D2345426-721B-4402-B829-DDA1E256DA35}" presName="sp" presStyleCnt="0"/>
      <dgm:spPr/>
    </dgm:pt>
    <dgm:pt modelId="{57FF75C1-09FB-4110-9DE5-6CF58C5C0216}" type="pres">
      <dgm:prSet presAssocID="{D7F3B6BD-1723-442E-8CD7-EFF14D25029D}" presName="composite" presStyleCnt="0"/>
      <dgm:spPr/>
    </dgm:pt>
    <dgm:pt modelId="{6EAB9E2E-6AC9-455A-A7B4-C97F55E17EFD}" type="pres">
      <dgm:prSet presAssocID="{D7F3B6BD-1723-442E-8CD7-EFF14D25029D}" presName="parentText" presStyleLbl="alignNode1" presStyleIdx="1" presStyleCnt="3">
        <dgm:presLayoutVars>
          <dgm:chMax val="1"/>
          <dgm:bulletEnabled val="1"/>
        </dgm:presLayoutVars>
      </dgm:prSet>
      <dgm:spPr/>
      <dgm:t>
        <a:bodyPr/>
        <a:lstStyle/>
        <a:p>
          <a:endParaRPr lang="en-US"/>
        </a:p>
      </dgm:t>
    </dgm:pt>
    <dgm:pt modelId="{E731EBFF-09D4-4273-B2DB-6C65A9C6F72E}" type="pres">
      <dgm:prSet presAssocID="{D7F3B6BD-1723-442E-8CD7-EFF14D25029D}" presName="descendantText" presStyleLbl="alignAcc1" presStyleIdx="1" presStyleCnt="3" custLinFactNeighborY="-14014">
        <dgm:presLayoutVars>
          <dgm:bulletEnabled val="1"/>
        </dgm:presLayoutVars>
      </dgm:prSet>
      <dgm:spPr/>
      <dgm:t>
        <a:bodyPr/>
        <a:lstStyle/>
        <a:p>
          <a:endParaRPr lang="en-US"/>
        </a:p>
      </dgm:t>
    </dgm:pt>
    <dgm:pt modelId="{6A2E65A6-0599-4952-B779-F6644C7F5870}" type="pres">
      <dgm:prSet presAssocID="{B7DC33B8-A445-4CD2-9892-2DB59D7233BD}" presName="sp" presStyleCnt="0"/>
      <dgm:spPr/>
    </dgm:pt>
    <dgm:pt modelId="{C3D5A05C-EA5D-4F6F-807C-F3489605F73D}" type="pres">
      <dgm:prSet presAssocID="{F6E327EB-87BC-4BE0-950C-B8A9E10EA797}" presName="composite" presStyleCnt="0"/>
      <dgm:spPr/>
    </dgm:pt>
    <dgm:pt modelId="{DE9A9919-C780-40A2-B5D1-54143B971EEB}" type="pres">
      <dgm:prSet presAssocID="{F6E327EB-87BC-4BE0-950C-B8A9E10EA797}" presName="parentText" presStyleLbl="alignNode1" presStyleIdx="2" presStyleCnt="3">
        <dgm:presLayoutVars>
          <dgm:chMax val="1"/>
          <dgm:bulletEnabled val="1"/>
        </dgm:presLayoutVars>
      </dgm:prSet>
      <dgm:spPr/>
      <dgm:t>
        <a:bodyPr/>
        <a:lstStyle/>
        <a:p>
          <a:endParaRPr lang="en-US"/>
        </a:p>
      </dgm:t>
    </dgm:pt>
    <dgm:pt modelId="{5A3A1305-BD76-4A9B-9BA6-EAC7DC9BB5B9}" type="pres">
      <dgm:prSet presAssocID="{F6E327EB-87BC-4BE0-950C-B8A9E10EA797}" presName="descendantText" presStyleLbl="alignAcc1" presStyleIdx="2" presStyleCnt="3" custScaleY="180511" custLinFactNeighborY="-27576">
        <dgm:presLayoutVars>
          <dgm:bulletEnabled val="1"/>
        </dgm:presLayoutVars>
      </dgm:prSet>
      <dgm:spPr/>
      <dgm:t>
        <a:bodyPr/>
        <a:lstStyle/>
        <a:p>
          <a:endParaRPr lang="en-US"/>
        </a:p>
      </dgm:t>
    </dgm:pt>
  </dgm:ptLst>
  <dgm:cxnLst>
    <dgm:cxn modelId="{15C28DC2-9C5B-455A-AD48-C2A81D5D1353}" type="presOf" srcId="{D7F3B6BD-1723-442E-8CD7-EFF14D25029D}" destId="{6EAB9E2E-6AC9-455A-A7B4-C97F55E17EFD}" srcOrd="0" destOrd="0" presId="urn:microsoft.com/office/officeart/2005/8/layout/chevron2"/>
    <dgm:cxn modelId="{A76E5CBD-E78C-43F8-B5F7-C4EBA7D660F0}" srcId="{11321084-DDA3-4CB2-A759-8FC93386E1B2}" destId="{D7F3B6BD-1723-442E-8CD7-EFF14D25029D}" srcOrd="1" destOrd="0" parTransId="{CADFD5F7-152E-423B-8A58-E21B2C7279EE}" sibTransId="{B7DC33B8-A445-4CD2-9892-2DB59D7233BD}"/>
    <dgm:cxn modelId="{690CF22A-CF59-4DD0-9857-16C3D7125B7F}" type="presOf" srcId="{FD9E82FB-D168-4A81-8814-97E48AF5D85B}" destId="{E731EBFF-09D4-4273-B2DB-6C65A9C6F72E}" srcOrd="0" destOrd="0" presId="urn:microsoft.com/office/officeart/2005/8/layout/chevron2"/>
    <dgm:cxn modelId="{E827B5B7-DC3B-402B-84FC-C1C704B96276}" type="presOf" srcId="{B0F7C625-8CAF-4095-ABE2-C8406DF52334}" destId="{5A3A1305-BD76-4A9B-9BA6-EAC7DC9BB5B9}" srcOrd="0" destOrd="0" presId="urn:microsoft.com/office/officeart/2005/8/layout/chevron2"/>
    <dgm:cxn modelId="{2D2D9C29-593D-4818-A4A8-D24563F0960B}" type="presOf" srcId="{2B7AB161-B24F-4E92-8B75-EE50DDCE7C5D}" destId="{5A3A1305-BD76-4A9B-9BA6-EAC7DC9BB5B9}" srcOrd="0" destOrd="1" presId="urn:microsoft.com/office/officeart/2005/8/layout/chevron2"/>
    <dgm:cxn modelId="{F58DA97A-1534-460B-9A1B-0217065B932F}" srcId="{F6E327EB-87BC-4BE0-950C-B8A9E10EA797}" destId="{B0F7C625-8CAF-4095-ABE2-C8406DF52334}" srcOrd="0" destOrd="0" parTransId="{2965F4CD-2A57-4937-A52F-DD0C85B43DAF}" sibTransId="{C48E3B4A-B2F5-47D0-8315-F650E9D6B833}"/>
    <dgm:cxn modelId="{2209B20D-D1FC-46ED-92AB-B1DF365F78DF}" srcId="{D7F3B6BD-1723-442E-8CD7-EFF14D25029D}" destId="{FD9E82FB-D168-4A81-8814-97E48AF5D85B}" srcOrd="0" destOrd="0" parTransId="{E73D3CC5-1122-495A-BC81-2369D3FB5FE6}" sibTransId="{269C60F6-23A2-429F-9194-D0EE650FE57D}"/>
    <dgm:cxn modelId="{68ADA210-3609-4F62-93C6-1A9366F8F541}" type="presOf" srcId="{4AE80801-5762-4619-8A7A-C7ED58C00F93}" destId="{2D23A01D-8310-405A-AC22-45CE6BF1AFCF}" srcOrd="0" destOrd="0" presId="urn:microsoft.com/office/officeart/2005/8/layout/chevron2"/>
    <dgm:cxn modelId="{1230806E-574D-4596-98C8-70B60EBC2B48}" srcId="{616B4C79-1C69-423C-ADFA-CAFC6DD1F6D7}" destId="{4AE80801-5762-4619-8A7A-C7ED58C00F93}" srcOrd="0" destOrd="0" parTransId="{4BF70C68-FC83-4A06-9900-9EE8812FA5AC}" sibTransId="{6B1015F5-B98C-402E-9619-D91CD8DABF8A}"/>
    <dgm:cxn modelId="{B7E924FD-4E8D-49CC-8E07-1006E8E77D55}" type="presOf" srcId="{F6E327EB-87BC-4BE0-950C-B8A9E10EA797}" destId="{DE9A9919-C780-40A2-B5D1-54143B971EEB}" srcOrd="0" destOrd="0" presId="urn:microsoft.com/office/officeart/2005/8/layout/chevron2"/>
    <dgm:cxn modelId="{59910405-84AF-47FD-AFA0-3A9AEB85C492}" type="presOf" srcId="{11321084-DDA3-4CB2-A759-8FC93386E1B2}" destId="{FAE2A364-391E-44CB-9695-5A5CF1352FD5}" srcOrd="0" destOrd="0" presId="urn:microsoft.com/office/officeart/2005/8/layout/chevron2"/>
    <dgm:cxn modelId="{404EFA89-F7D7-4ABF-876D-FF2B8894F47B}" srcId="{11321084-DDA3-4CB2-A759-8FC93386E1B2}" destId="{F6E327EB-87BC-4BE0-950C-B8A9E10EA797}" srcOrd="2" destOrd="0" parTransId="{ACB13C01-9D17-4FC9-92E4-17474B599568}" sibTransId="{36A8BDAD-818C-4126-A5D9-C67981DF6319}"/>
    <dgm:cxn modelId="{03B60579-F240-43CE-9236-C850006390C6}" srcId="{11321084-DDA3-4CB2-A759-8FC93386E1B2}" destId="{616B4C79-1C69-423C-ADFA-CAFC6DD1F6D7}" srcOrd="0" destOrd="0" parTransId="{4FD05975-C212-4843-B5CF-512C935C635A}" sibTransId="{D2345426-721B-4402-B829-DDA1E256DA35}"/>
    <dgm:cxn modelId="{352518C2-CB9E-4AE1-BB92-0E996FB6684F}" type="presOf" srcId="{616B4C79-1C69-423C-ADFA-CAFC6DD1F6D7}" destId="{CB4BE33C-26F8-4164-AE80-D6B12191A16E}" srcOrd="0" destOrd="0" presId="urn:microsoft.com/office/officeart/2005/8/layout/chevron2"/>
    <dgm:cxn modelId="{A921196C-F5F5-4DF0-A8DF-FEFBC588158F}" srcId="{F6E327EB-87BC-4BE0-950C-B8A9E10EA797}" destId="{2B7AB161-B24F-4E92-8B75-EE50DDCE7C5D}" srcOrd="1" destOrd="0" parTransId="{F617AD6F-6DBF-48C5-BFDB-07E973C8F878}" sibTransId="{37FFCE93-9E2F-4742-9170-3008EE18FB94}"/>
    <dgm:cxn modelId="{A1E06E8C-16B6-4562-9E8D-FC66FBFE894A}" type="presParOf" srcId="{FAE2A364-391E-44CB-9695-5A5CF1352FD5}" destId="{1D53DBF7-C598-4F7E-8DC2-6A9E9C3084B8}" srcOrd="0" destOrd="0" presId="urn:microsoft.com/office/officeart/2005/8/layout/chevron2"/>
    <dgm:cxn modelId="{2EA16E09-8DF3-468B-A8BE-56AFDE2351DA}" type="presParOf" srcId="{1D53DBF7-C598-4F7E-8DC2-6A9E9C3084B8}" destId="{CB4BE33C-26F8-4164-AE80-D6B12191A16E}" srcOrd="0" destOrd="0" presId="urn:microsoft.com/office/officeart/2005/8/layout/chevron2"/>
    <dgm:cxn modelId="{20E1D400-651C-4BFA-A0E7-31FF72C0C8C3}" type="presParOf" srcId="{1D53DBF7-C598-4F7E-8DC2-6A9E9C3084B8}" destId="{2D23A01D-8310-405A-AC22-45CE6BF1AFCF}" srcOrd="1" destOrd="0" presId="urn:microsoft.com/office/officeart/2005/8/layout/chevron2"/>
    <dgm:cxn modelId="{231199B5-FA14-4129-8C9C-338DB5277291}" type="presParOf" srcId="{FAE2A364-391E-44CB-9695-5A5CF1352FD5}" destId="{4AC6561C-2E51-480B-A369-BF40FB876CC3}" srcOrd="1" destOrd="0" presId="urn:microsoft.com/office/officeart/2005/8/layout/chevron2"/>
    <dgm:cxn modelId="{14DE2A9B-D09E-4B0E-81B2-D43925A0FE92}" type="presParOf" srcId="{FAE2A364-391E-44CB-9695-5A5CF1352FD5}" destId="{57FF75C1-09FB-4110-9DE5-6CF58C5C0216}" srcOrd="2" destOrd="0" presId="urn:microsoft.com/office/officeart/2005/8/layout/chevron2"/>
    <dgm:cxn modelId="{F90327AE-49CA-4F91-AFE3-9AFB9F12AC08}" type="presParOf" srcId="{57FF75C1-09FB-4110-9DE5-6CF58C5C0216}" destId="{6EAB9E2E-6AC9-455A-A7B4-C97F55E17EFD}" srcOrd="0" destOrd="0" presId="urn:microsoft.com/office/officeart/2005/8/layout/chevron2"/>
    <dgm:cxn modelId="{DB28062E-2020-43A0-A367-C3C1C5729751}" type="presParOf" srcId="{57FF75C1-09FB-4110-9DE5-6CF58C5C0216}" destId="{E731EBFF-09D4-4273-B2DB-6C65A9C6F72E}" srcOrd="1" destOrd="0" presId="urn:microsoft.com/office/officeart/2005/8/layout/chevron2"/>
    <dgm:cxn modelId="{901E6821-A905-4D30-BC96-9283A28B86E1}" type="presParOf" srcId="{FAE2A364-391E-44CB-9695-5A5CF1352FD5}" destId="{6A2E65A6-0599-4952-B779-F6644C7F5870}" srcOrd="3" destOrd="0" presId="urn:microsoft.com/office/officeart/2005/8/layout/chevron2"/>
    <dgm:cxn modelId="{3F3F2B79-4203-4091-BE81-59F738FA95E8}" type="presParOf" srcId="{FAE2A364-391E-44CB-9695-5A5CF1352FD5}" destId="{C3D5A05C-EA5D-4F6F-807C-F3489605F73D}" srcOrd="4" destOrd="0" presId="urn:microsoft.com/office/officeart/2005/8/layout/chevron2"/>
    <dgm:cxn modelId="{76C59055-678F-48FD-B7F8-DF4DD7672E5B}" type="presParOf" srcId="{C3D5A05C-EA5D-4F6F-807C-F3489605F73D}" destId="{DE9A9919-C780-40A2-B5D1-54143B971EEB}" srcOrd="0" destOrd="0" presId="urn:microsoft.com/office/officeart/2005/8/layout/chevron2"/>
    <dgm:cxn modelId="{0D153920-26CD-4829-89C6-2D671653B619}" type="presParOf" srcId="{C3D5A05C-EA5D-4F6F-807C-F3489605F73D}" destId="{5A3A1305-BD76-4A9B-9BA6-EAC7DC9BB5B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481E27-086A-4341-8DC3-8E3E79919C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0A4D8A8-74AD-4357-B84A-609F82A51CF8}">
      <dgm:prSet phldrT="[Text]" custT="1">
        <dgm:style>
          <a:lnRef idx="0">
            <a:schemeClr val="dk1"/>
          </a:lnRef>
          <a:fillRef idx="3">
            <a:schemeClr val="dk1"/>
          </a:fillRef>
          <a:effectRef idx="3">
            <a:schemeClr val="dk1"/>
          </a:effectRef>
          <a:fontRef idx="minor">
            <a:schemeClr val="lt1"/>
          </a:fontRef>
        </dgm:style>
      </dgm:prSet>
      <dgm:spPr>
        <a:blipFill rotWithShape="0">
          <a:blip xmlns:r="http://schemas.openxmlformats.org/officeDocument/2006/relationships" r:embed="rId1"/>
          <a:tile tx="0" ty="0" sx="100000" sy="100000" flip="none" algn="tl"/>
        </a:blipFill>
        <a:effectLst>
          <a:glow rad="228600">
            <a:schemeClr val="accent1">
              <a:satMod val="175000"/>
              <a:alpha val="40000"/>
            </a:schemeClr>
          </a:glow>
        </a:effectLst>
        <a:scene3d>
          <a:camera prst="orthographicFront" fov="0">
            <a:rot lat="0" lon="0" rev="0"/>
          </a:camera>
          <a:lightRig rig="soft" dir="tl">
            <a:rot lat="0" lon="0" rev="20100000"/>
          </a:lightRig>
        </a:scene3d>
        <a:sp3d>
          <a:bevelT w="50800" h="50800" prst="relaxedInset"/>
        </a:sp3d>
      </dgm:spPr>
      <dgm:t>
        <a:bodyPr/>
        <a:lstStyle/>
        <a:p>
          <a:r>
            <a:rPr lang="en-US" sz="3200" dirty="0" smtClean="0">
              <a:solidFill>
                <a:schemeClr val="bg1"/>
              </a:solidFill>
              <a:latin typeface="Eras Bold ITC" pitchFamily="34" charset="0"/>
            </a:rPr>
            <a:t>4. </a:t>
          </a:r>
          <a:r>
            <a:rPr lang="en-US" sz="3200" dirty="0" err="1" smtClean="0">
              <a:solidFill>
                <a:schemeClr val="bg1"/>
              </a:solidFill>
              <a:latin typeface="Eras Bold ITC" pitchFamily="34" charset="0"/>
            </a:rPr>
            <a:t>Perlengkapan</a:t>
          </a:r>
          <a:endParaRPr lang="en-US" sz="3200" dirty="0">
            <a:solidFill>
              <a:schemeClr val="bg1"/>
            </a:solidFill>
            <a:latin typeface="Eras Bold ITC" pitchFamily="34" charset="0"/>
          </a:endParaRPr>
        </a:p>
      </dgm:t>
    </dgm:pt>
    <dgm:pt modelId="{ADF79453-B9B2-4459-92B0-CEA51EAD3128}" type="parTrans" cxnId="{C37DBD92-DE07-45D8-AAAD-BFF9386B2EF8}">
      <dgm:prSet/>
      <dgm:spPr/>
      <dgm:t>
        <a:bodyPr/>
        <a:lstStyle/>
        <a:p>
          <a:endParaRPr lang="en-US"/>
        </a:p>
      </dgm:t>
    </dgm:pt>
    <dgm:pt modelId="{DDAB1BAB-659E-42A8-B219-8281AC41C718}" type="sibTrans" cxnId="{C37DBD92-DE07-45D8-AAAD-BFF9386B2EF8}">
      <dgm:prSet/>
      <dgm:spPr/>
      <dgm:t>
        <a:bodyPr/>
        <a:lstStyle/>
        <a:p>
          <a:endParaRPr lang="en-US"/>
        </a:p>
      </dgm:t>
    </dgm:pt>
    <dgm:pt modelId="{73211DB6-F3CC-4235-ABB2-EDFA136F6E22}">
      <dgm:prSet phldrT="[Text]"/>
      <dgm:spPr/>
      <dgm:t>
        <a:bodyPr/>
        <a:lstStyle/>
        <a:p>
          <a:r>
            <a:rPr lang="en-US" dirty="0" smtClean="0">
              <a:solidFill>
                <a:srgbClr val="FFFF00"/>
              </a:solidFill>
            </a:rPr>
            <a:t>PPLP PGRI </a:t>
          </a:r>
          <a:r>
            <a:rPr lang="en-US" dirty="0" err="1" smtClean="0">
              <a:solidFill>
                <a:srgbClr val="FFFF00"/>
              </a:solidFill>
            </a:rPr>
            <a:t>Pusat</a:t>
          </a:r>
          <a:r>
            <a:rPr lang="en-US" dirty="0" smtClean="0">
              <a:solidFill>
                <a:srgbClr val="FFFF00"/>
              </a:solidFill>
            </a:rPr>
            <a:t> </a:t>
          </a:r>
          <a:r>
            <a:rPr lang="en-US" dirty="0" err="1" smtClean="0">
              <a:solidFill>
                <a:srgbClr val="FFFF00"/>
              </a:solidFill>
            </a:rPr>
            <a:t>masih</a:t>
          </a:r>
          <a:r>
            <a:rPr lang="en-US" dirty="0" smtClean="0">
              <a:solidFill>
                <a:srgbClr val="FFFF00"/>
              </a:solidFill>
            </a:rPr>
            <a:t> </a:t>
          </a:r>
          <a:r>
            <a:rPr lang="en-US" dirty="0" err="1" smtClean="0">
              <a:solidFill>
                <a:srgbClr val="FFFF00"/>
              </a:solidFill>
            </a:rPr>
            <a:t>menggunakan</a:t>
          </a:r>
          <a:r>
            <a:rPr lang="en-US" dirty="0" smtClean="0">
              <a:solidFill>
                <a:srgbClr val="FFFF00"/>
              </a:solidFill>
            </a:rPr>
            <a:t> </a:t>
          </a:r>
          <a:r>
            <a:rPr lang="en-US" dirty="0" err="1" smtClean="0">
              <a:solidFill>
                <a:srgbClr val="FFFF00"/>
              </a:solidFill>
            </a:rPr>
            <a:t>alat</a:t>
          </a:r>
          <a:r>
            <a:rPr lang="en-US" dirty="0" smtClean="0">
              <a:solidFill>
                <a:srgbClr val="FFFF00"/>
              </a:solidFill>
            </a:rPr>
            <a:t> </a:t>
          </a:r>
          <a:r>
            <a:rPr lang="en-US" dirty="0" err="1" smtClean="0">
              <a:solidFill>
                <a:srgbClr val="FFFF00"/>
              </a:solidFill>
            </a:rPr>
            <a:t>perlengkapan</a:t>
          </a:r>
          <a:r>
            <a:rPr lang="en-US" dirty="0" smtClean="0">
              <a:solidFill>
                <a:srgbClr val="FFFF00"/>
              </a:solidFill>
            </a:rPr>
            <a:t> </a:t>
          </a:r>
          <a:r>
            <a:rPr lang="en-US" dirty="0" err="1" smtClean="0">
              <a:solidFill>
                <a:srgbClr val="FFFF00"/>
              </a:solidFill>
            </a:rPr>
            <a:t>inventaris</a:t>
          </a:r>
          <a:r>
            <a:rPr lang="en-US" dirty="0" smtClean="0">
              <a:solidFill>
                <a:srgbClr val="FFFF00"/>
              </a:solidFill>
            </a:rPr>
            <a:t> yang lama.</a:t>
          </a:r>
          <a:endParaRPr lang="en-US" dirty="0">
            <a:solidFill>
              <a:srgbClr val="FFFF00"/>
            </a:solidFill>
          </a:endParaRPr>
        </a:p>
      </dgm:t>
    </dgm:pt>
    <dgm:pt modelId="{D3A81E76-05E9-472A-A2D4-1A57CD2A712F}" type="parTrans" cxnId="{45B30C15-48D0-43D5-B6ED-E84EB666F708}">
      <dgm:prSet/>
      <dgm:spPr/>
      <dgm:t>
        <a:bodyPr/>
        <a:lstStyle/>
        <a:p>
          <a:endParaRPr lang="en-US"/>
        </a:p>
      </dgm:t>
    </dgm:pt>
    <dgm:pt modelId="{EC8F42DD-53D6-4606-8833-08CD7C2D1A2F}" type="sibTrans" cxnId="{45B30C15-48D0-43D5-B6ED-E84EB666F708}">
      <dgm:prSet/>
      <dgm:spPr/>
      <dgm:t>
        <a:bodyPr/>
        <a:lstStyle/>
        <a:p>
          <a:endParaRPr lang="en-US"/>
        </a:p>
      </dgm:t>
    </dgm:pt>
    <dgm:pt modelId="{1A0863C2-39A8-43F5-BD65-9FDBA996F680}">
      <dgm:prSet phldrT="[Text]" custT="1">
        <dgm:style>
          <a:lnRef idx="0">
            <a:schemeClr val="accent4"/>
          </a:lnRef>
          <a:fillRef idx="3">
            <a:schemeClr val="accent4"/>
          </a:fillRef>
          <a:effectRef idx="3">
            <a:schemeClr val="accent4"/>
          </a:effectRef>
          <a:fontRef idx="minor">
            <a:schemeClr val="lt1"/>
          </a:fontRef>
        </dgm:style>
      </dgm:prSet>
      <dgm:spPr>
        <a:solidFill>
          <a:srgbClr val="92D050"/>
        </a:solidFill>
        <a:effectLst>
          <a:glow rad="228600">
            <a:schemeClr val="accent3">
              <a:satMod val="175000"/>
              <a:alpha val="40000"/>
            </a:schemeClr>
          </a:glow>
        </a:effectLst>
        <a:scene3d>
          <a:camera prst="orthographicFront" fov="0">
            <a:rot lat="0" lon="0" rev="0"/>
          </a:camera>
          <a:lightRig rig="soft" dir="tl">
            <a:rot lat="0" lon="0" rev="20100000"/>
          </a:lightRig>
        </a:scene3d>
        <a:sp3d>
          <a:bevelT w="50800" h="50800" prst="relaxedInset"/>
        </a:sp3d>
      </dgm:spPr>
      <dgm:t>
        <a:bodyPr/>
        <a:lstStyle/>
        <a:p>
          <a:r>
            <a:rPr lang="en-US" sz="2800" dirty="0" smtClean="0">
              <a:solidFill>
                <a:srgbClr val="FF3399"/>
              </a:solidFill>
              <a:latin typeface="Eras Bold ITC" pitchFamily="34" charset="0"/>
            </a:rPr>
            <a:t>5. </a:t>
          </a:r>
          <a:r>
            <a:rPr lang="en-US" sz="2800" dirty="0" err="1" smtClean="0">
              <a:solidFill>
                <a:srgbClr val="FF3399"/>
              </a:solidFill>
              <a:latin typeface="Eras Bold ITC" pitchFamily="34" charset="0"/>
            </a:rPr>
            <a:t>Keuangan</a:t>
          </a:r>
          <a:endParaRPr lang="en-US" sz="2800" dirty="0">
            <a:solidFill>
              <a:srgbClr val="FF3399"/>
            </a:solidFill>
            <a:latin typeface="Eras Bold ITC" pitchFamily="34" charset="0"/>
          </a:endParaRPr>
        </a:p>
      </dgm:t>
    </dgm:pt>
    <dgm:pt modelId="{F4D7F663-913A-4E37-ADE7-93EB7862EED6}" type="parTrans" cxnId="{9B8AB6FC-FA00-4401-AC0D-7980125E9598}">
      <dgm:prSet/>
      <dgm:spPr/>
      <dgm:t>
        <a:bodyPr/>
        <a:lstStyle/>
        <a:p>
          <a:endParaRPr lang="en-US"/>
        </a:p>
      </dgm:t>
    </dgm:pt>
    <dgm:pt modelId="{891E0DAB-3A8B-491D-B20D-9DC884E7FF63}" type="sibTrans" cxnId="{9B8AB6FC-FA00-4401-AC0D-7980125E9598}">
      <dgm:prSet/>
      <dgm:spPr/>
      <dgm:t>
        <a:bodyPr/>
        <a:lstStyle/>
        <a:p>
          <a:endParaRPr lang="en-US"/>
        </a:p>
      </dgm:t>
    </dgm:pt>
    <dgm:pt modelId="{2BDA9394-6F38-4EBB-8057-9B80D564D4B5}">
      <dgm:prSet phldrT="[Text]"/>
      <dgm:spPr/>
      <dgm:t>
        <a:bodyPr/>
        <a:lstStyle/>
        <a:p>
          <a:r>
            <a:rPr lang="en-US" dirty="0" err="1" smtClean="0">
              <a:solidFill>
                <a:schemeClr val="bg1"/>
              </a:solidFill>
            </a:rPr>
            <a:t>Keadaan</a:t>
          </a:r>
          <a:r>
            <a:rPr lang="en-US" dirty="0" smtClean="0">
              <a:solidFill>
                <a:schemeClr val="bg1"/>
              </a:solidFill>
            </a:rPr>
            <a:t> </a:t>
          </a:r>
          <a:r>
            <a:rPr lang="en-US" dirty="0" err="1" smtClean="0">
              <a:solidFill>
                <a:schemeClr val="bg1"/>
              </a:solidFill>
            </a:rPr>
            <a:t>keuangan</a:t>
          </a:r>
          <a:r>
            <a:rPr lang="en-US" dirty="0" smtClean="0">
              <a:solidFill>
                <a:schemeClr val="bg1"/>
              </a:solidFill>
            </a:rPr>
            <a:t> PPLP PGRI </a:t>
          </a:r>
          <a:r>
            <a:rPr lang="en-US" dirty="0" err="1" smtClean="0">
              <a:solidFill>
                <a:schemeClr val="bg1"/>
              </a:solidFill>
            </a:rPr>
            <a:t>Pusat</a:t>
          </a:r>
          <a:r>
            <a:rPr lang="en-US" dirty="0" smtClean="0">
              <a:solidFill>
                <a:schemeClr val="bg1"/>
              </a:solidFill>
            </a:rPr>
            <a:t> </a:t>
          </a:r>
          <a:r>
            <a:rPr lang="en-US" dirty="0" err="1" smtClean="0">
              <a:solidFill>
                <a:schemeClr val="bg1"/>
              </a:solidFill>
            </a:rPr>
            <a:t>cukup</a:t>
          </a:r>
          <a:r>
            <a:rPr lang="en-US" dirty="0" smtClean="0">
              <a:solidFill>
                <a:schemeClr val="bg1"/>
              </a:solidFill>
            </a:rPr>
            <a:t> </a:t>
          </a:r>
          <a:r>
            <a:rPr lang="en-US" dirty="0" err="1" smtClean="0">
              <a:solidFill>
                <a:schemeClr val="bg1"/>
              </a:solidFill>
            </a:rPr>
            <a:t>memperhatinkan</a:t>
          </a:r>
          <a:r>
            <a:rPr lang="en-US" dirty="0" smtClean="0">
              <a:solidFill>
                <a:schemeClr val="bg1"/>
              </a:solidFill>
            </a:rPr>
            <a:t>.</a:t>
          </a:r>
          <a:endParaRPr lang="en-US" dirty="0">
            <a:solidFill>
              <a:schemeClr val="bg1"/>
            </a:solidFill>
          </a:endParaRPr>
        </a:p>
      </dgm:t>
    </dgm:pt>
    <dgm:pt modelId="{CCFD5892-0619-4093-A455-CEF4B52D3376}" type="parTrans" cxnId="{9497540D-AB9B-4B1C-BEF6-E6B8832190FA}">
      <dgm:prSet/>
      <dgm:spPr/>
      <dgm:t>
        <a:bodyPr/>
        <a:lstStyle/>
        <a:p>
          <a:endParaRPr lang="en-US"/>
        </a:p>
      </dgm:t>
    </dgm:pt>
    <dgm:pt modelId="{4A478A08-A354-4BDF-A6C7-49577C381C1B}" type="sibTrans" cxnId="{9497540D-AB9B-4B1C-BEF6-E6B8832190FA}">
      <dgm:prSet/>
      <dgm:spPr/>
      <dgm:t>
        <a:bodyPr/>
        <a:lstStyle/>
        <a:p>
          <a:endParaRPr lang="en-US"/>
        </a:p>
      </dgm:t>
    </dgm:pt>
    <dgm:pt modelId="{495D0159-775A-4186-B216-F440CE6FA12F}">
      <dgm:prSet phldrT="[Text]"/>
      <dgm:spPr/>
      <dgm:t>
        <a:bodyPr/>
        <a:lstStyle/>
        <a:p>
          <a:r>
            <a:rPr lang="en-US" dirty="0" err="1" smtClean="0">
              <a:solidFill>
                <a:srgbClr val="FFFF00"/>
              </a:solidFill>
            </a:rPr>
            <a:t>Belum</a:t>
          </a:r>
          <a:r>
            <a:rPr lang="en-US" dirty="0" smtClean="0">
              <a:solidFill>
                <a:srgbClr val="FFFF00"/>
              </a:solidFill>
            </a:rPr>
            <a:t> </a:t>
          </a:r>
          <a:r>
            <a:rPr lang="en-US" dirty="0" err="1" smtClean="0">
              <a:solidFill>
                <a:srgbClr val="FFFF00"/>
              </a:solidFill>
            </a:rPr>
            <a:t>ada</a:t>
          </a:r>
          <a:r>
            <a:rPr lang="en-US" dirty="0" smtClean="0">
              <a:solidFill>
                <a:srgbClr val="FFFF00"/>
              </a:solidFill>
            </a:rPr>
            <a:t> </a:t>
          </a:r>
          <a:r>
            <a:rPr lang="en-US" dirty="0" err="1" smtClean="0">
              <a:solidFill>
                <a:srgbClr val="FFFF00"/>
              </a:solidFill>
            </a:rPr>
            <a:t>tambahan</a:t>
          </a:r>
          <a:r>
            <a:rPr lang="en-US" dirty="0" smtClean="0">
              <a:solidFill>
                <a:srgbClr val="FFFF00"/>
              </a:solidFill>
            </a:rPr>
            <a:t> </a:t>
          </a:r>
          <a:r>
            <a:rPr lang="en-US" dirty="0" err="1" smtClean="0">
              <a:solidFill>
                <a:srgbClr val="FFFF00"/>
              </a:solidFill>
            </a:rPr>
            <a:t>perlengkapan</a:t>
          </a:r>
          <a:r>
            <a:rPr lang="en-US" dirty="0" smtClean="0">
              <a:solidFill>
                <a:srgbClr val="FFFF00"/>
              </a:solidFill>
            </a:rPr>
            <a:t> yang </a:t>
          </a:r>
          <a:r>
            <a:rPr lang="en-US" dirty="0" err="1" smtClean="0">
              <a:solidFill>
                <a:srgbClr val="FFFF00"/>
              </a:solidFill>
            </a:rPr>
            <a:t>baru</a:t>
          </a:r>
          <a:r>
            <a:rPr lang="en-US" dirty="0" smtClean="0">
              <a:solidFill>
                <a:srgbClr val="FFFF00"/>
              </a:solidFill>
            </a:rPr>
            <a:t>.</a:t>
          </a:r>
          <a:endParaRPr lang="en-US" dirty="0">
            <a:solidFill>
              <a:srgbClr val="FFFF00"/>
            </a:solidFill>
          </a:endParaRPr>
        </a:p>
      </dgm:t>
    </dgm:pt>
    <dgm:pt modelId="{3FF35598-2B49-4214-87A3-F163D1DD848B}" type="parTrans" cxnId="{92FEF25F-163A-409F-97A4-7D5C5B946E2B}">
      <dgm:prSet/>
      <dgm:spPr/>
      <dgm:t>
        <a:bodyPr/>
        <a:lstStyle/>
        <a:p>
          <a:endParaRPr lang="en-US"/>
        </a:p>
      </dgm:t>
    </dgm:pt>
    <dgm:pt modelId="{6DF03D85-1390-4A30-8322-63455BD02353}" type="sibTrans" cxnId="{92FEF25F-163A-409F-97A4-7D5C5B946E2B}">
      <dgm:prSet/>
      <dgm:spPr/>
      <dgm:t>
        <a:bodyPr/>
        <a:lstStyle/>
        <a:p>
          <a:endParaRPr lang="en-US"/>
        </a:p>
      </dgm:t>
    </dgm:pt>
    <dgm:pt modelId="{3FB3C7C3-1615-4358-9D93-10508ECC3D00}">
      <dgm:prSet phldrT="[Text]"/>
      <dgm:spPr/>
      <dgm:t>
        <a:bodyPr/>
        <a:lstStyle/>
        <a:p>
          <a:r>
            <a:rPr lang="en-US" dirty="0" err="1" smtClean="0">
              <a:solidFill>
                <a:srgbClr val="FFFF00"/>
              </a:solidFill>
            </a:rPr>
            <a:t>Mesin</a:t>
          </a:r>
          <a:r>
            <a:rPr lang="en-US" dirty="0" smtClean="0">
              <a:solidFill>
                <a:srgbClr val="FFFF00"/>
              </a:solidFill>
            </a:rPr>
            <a:t> </a:t>
          </a:r>
          <a:r>
            <a:rPr lang="en-US" dirty="0" err="1" smtClean="0">
              <a:solidFill>
                <a:srgbClr val="FFFF00"/>
              </a:solidFill>
            </a:rPr>
            <a:t>fotocopy</a:t>
          </a:r>
          <a:r>
            <a:rPr lang="en-US" dirty="0" smtClean="0">
              <a:solidFill>
                <a:srgbClr val="FFFF00"/>
              </a:solidFill>
            </a:rPr>
            <a:t> yang </a:t>
          </a:r>
          <a:r>
            <a:rPr lang="en-US" dirty="0" err="1" smtClean="0">
              <a:solidFill>
                <a:srgbClr val="FFFF00"/>
              </a:solidFill>
            </a:rPr>
            <a:t>sudah</a:t>
          </a:r>
          <a:r>
            <a:rPr lang="en-US" dirty="0" smtClean="0">
              <a:solidFill>
                <a:srgbClr val="FFFF00"/>
              </a:solidFill>
            </a:rPr>
            <a:t> </a:t>
          </a:r>
          <a:r>
            <a:rPr lang="en-US" dirty="0" err="1" smtClean="0">
              <a:solidFill>
                <a:srgbClr val="FFFF00"/>
              </a:solidFill>
            </a:rPr>
            <a:t>rusak</a:t>
          </a:r>
          <a:r>
            <a:rPr lang="en-US" dirty="0" smtClean="0">
              <a:solidFill>
                <a:srgbClr val="FFFF00"/>
              </a:solidFill>
            </a:rPr>
            <a:t> 3 </a:t>
          </a:r>
          <a:r>
            <a:rPr lang="en-US" dirty="0" err="1" smtClean="0">
              <a:solidFill>
                <a:srgbClr val="FFFF00"/>
              </a:solidFill>
            </a:rPr>
            <a:t>thn</a:t>
          </a:r>
          <a:r>
            <a:rPr lang="en-US" dirty="0" smtClean="0">
              <a:solidFill>
                <a:srgbClr val="FFFF00"/>
              </a:solidFill>
            </a:rPr>
            <a:t>, </a:t>
          </a:r>
          <a:r>
            <a:rPr lang="en-US" dirty="0" err="1" smtClean="0">
              <a:solidFill>
                <a:srgbClr val="FFFF00"/>
              </a:solidFill>
            </a:rPr>
            <a:t>karena</a:t>
          </a:r>
          <a:r>
            <a:rPr lang="en-US" dirty="0" smtClean="0">
              <a:solidFill>
                <a:srgbClr val="FFFF00"/>
              </a:solidFill>
            </a:rPr>
            <a:t> </a:t>
          </a:r>
          <a:r>
            <a:rPr lang="en-US" dirty="0" err="1" smtClean="0">
              <a:solidFill>
                <a:srgbClr val="FFFF00"/>
              </a:solidFill>
            </a:rPr>
            <a:t>biaya</a:t>
          </a:r>
          <a:r>
            <a:rPr lang="en-US" dirty="0" smtClean="0">
              <a:solidFill>
                <a:srgbClr val="FFFF00"/>
              </a:solidFill>
            </a:rPr>
            <a:t> </a:t>
          </a:r>
          <a:r>
            <a:rPr lang="en-US" dirty="0" err="1" smtClean="0">
              <a:solidFill>
                <a:srgbClr val="FFFF00"/>
              </a:solidFill>
            </a:rPr>
            <a:t>perbaikannya</a:t>
          </a:r>
          <a:r>
            <a:rPr lang="en-US" dirty="0" smtClean="0">
              <a:solidFill>
                <a:srgbClr val="FFFF00"/>
              </a:solidFill>
            </a:rPr>
            <a:t> </a:t>
          </a:r>
          <a:r>
            <a:rPr lang="en-US" dirty="0" err="1" smtClean="0">
              <a:solidFill>
                <a:srgbClr val="FFFF00"/>
              </a:solidFill>
            </a:rPr>
            <a:t>cukup</a:t>
          </a:r>
          <a:r>
            <a:rPr lang="en-US" dirty="0" smtClean="0">
              <a:solidFill>
                <a:srgbClr val="FFFF00"/>
              </a:solidFill>
            </a:rPr>
            <a:t> </a:t>
          </a:r>
          <a:r>
            <a:rPr lang="en-US" dirty="0" err="1" smtClean="0">
              <a:solidFill>
                <a:srgbClr val="FFFF00"/>
              </a:solidFill>
            </a:rPr>
            <a:t>tinggi</a:t>
          </a:r>
          <a:r>
            <a:rPr lang="en-US" dirty="0" smtClean="0">
              <a:solidFill>
                <a:srgbClr val="FFFF00"/>
              </a:solidFill>
            </a:rPr>
            <a:t> </a:t>
          </a:r>
          <a:r>
            <a:rPr lang="en-US" dirty="0" err="1" smtClean="0">
              <a:solidFill>
                <a:srgbClr val="FFFF00"/>
              </a:solidFill>
            </a:rPr>
            <a:t>dan</a:t>
          </a:r>
          <a:r>
            <a:rPr lang="en-US" dirty="0" smtClean="0">
              <a:solidFill>
                <a:srgbClr val="FFFF00"/>
              </a:solidFill>
            </a:rPr>
            <a:t> </a:t>
          </a:r>
          <a:r>
            <a:rPr lang="en-US" dirty="0" err="1" smtClean="0">
              <a:solidFill>
                <a:srgbClr val="FFFF00"/>
              </a:solidFill>
            </a:rPr>
            <a:t>belum</a:t>
          </a:r>
          <a:r>
            <a:rPr lang="en-US" dirty="0" smtClean="0">
              <a:solidFill>
                <a:srgbClr val="FFFF00"/>
              </a:solidFill>
            </a:rPr>
            <a:t> </a:t>
          </a:r>
          <a:r>
            <a:rPr lang="en-US" dirty="0" err="1" smtClean="0">
              <a:solidFill>
                <a:srgbClr val="FFFF00"/>
              </a:solidFill>
            </a:rPr>
            <a:t>ada</a:t>
          </a:r>
          <a:r>
            <a:rPr lang="en-US" dirty="0" smtClean="0">
              <a:solidFill>
                <a:srgbClr val="FFFF00"/>
              </a:solidFill>
            </a:rPr>
            <a:t> </a:t>
          </a:r>
          <a:r>
            <a:rPr lang="en-US" dirty="0" err="1" smtClean="0">
              <a:solidFill>
                <a:srgbClr val="FFFF00"/>
              </a:solidFill>
            </a:rPr>
            <a:t>dana</a:t>
          </a:r>
          <a:r>
            <a:rPr lang="en-US" dirty="0" smtClean="0">
              <a:solidFill>
                <a:srgbClr val="FFFF00"/>
              </a:solidFill>
            </a:rPr>
            <a:t>.</a:t>
          </a:r>
          <a:endParaRPr lang="en-US" dirty="0">
            <a:solidFill>
              <a:srgbClr val="FFFF00"/>
            </a:solidFill>
          </a:endParaRPr>
        </a:p>
      </dgm:t>
    </dgm:pt>
    <dgm:pt modelId="{90ECB5C2-51D5-4487-BE77-E1F38CAF3F01}" type="parTrans" cxnId="{D01DBF8B-32A4-46CA-851E-670A2827ED38}">
      <dgm:prSet/>
      <dgm:spPr/>
      <dgm:t>
        <a:bodyPr/>
        <a:lstStyle/>
        <a:p>
          <a:endParaRPr lang="en-US"/>
        </a:p>
      </dgm:t>
    </dgm:pt>
    <dgm:pt modelId="{2BDB06BD-B1FE-466A-BF08-80EB3E2A2351}" type="sibTrans" cxnId="{D01DBF8B-32A4-46CA-851E-670A2827ED38}">
      <dgm:prSet/>
      <dgm:spPr/>
      <dgm:t>
        <a:bodyPr/>
        <a:lstStyle/>
        <a:p>
          <a:endParaRPr lang="en-US"/>
        </a:p>
      </dgm:t>
    </dgm:pt>
    <dgm:pt modelId="{CF0FFB44-3309-4A29-93AB-B5A34C62F6F7}">
      <dgm:prSet phldrT="[Text]"/>
      <dgm:spPr/>
      <dgm:t>
        <a:bodyPr/>
        <a:lstStyle/>
        <a:p>
          <a:r>
            <a:rPr lang="en-US" dirty="0" err="1" smtClean="0">
              <a:solidFill>
                <a:schemeClr val="bg1"/>
              </a:solidFill>
            </a:rPr>
            <a:t>Seandainya</a:t>
          </a:r>
          <a:r>
            <a:rPr lang="en-US" dirty="0" smtClean="0">
              <a:solidFill>
                <a:schemeClr val="bg1"/>
              </a:solidFill>
            </a:rPr>
            <a:t> </a:t>
          </a:r>
          <a:r>
            <a:rPr lang="en-US" dirty="0" err="1" smtClean="0">
              <a:solidFill>
                <a:schemeClr val="bg1"/>
              </a:solidFill>
            </a:rPr>
            <a:t>iuran</a:t>
          </a:r>
          <a:r>
            <a:rPr lang="en-US" dirty="0" smtClean="0">
              <a:solidFill>
                <a:schemeClr val="bg1"/>
              </a:solidFill>
            </a:rPr>
            <a:t> </a:t>
          </a:r>
          <a:r>
            <a:rPr lang="en-US" dirty="0" err="1" smtClean="0">
              <a:solidFill>
                <a:schemeClr val="bg1"/>
              </a:solidFill>
            </a:rPr>
            <a:t>wajib</a:t>
          </a:r>
          <a:r>
            <a:rPr lang="en-US" dirty="0" smtClean="0">
              <a:solidFill>
                <a:schemeClr val="bg1"/>
              </a:solidFill>
            </a:rPr>
            <a:t> </a:t>
          </a:r>
          <a:r>
            <a:rPr lang="en-US" dirty="0" err="1" smtClean="0">
              <a:solidFill>
                <a:schemeClr val="bg1"/>
              </a:solidFill>
            </a:rPr>
            <a:t>dari</a:t>
          </a:r>
          <a:r>
            <a:rPr lang="en-US" dirty="0" smtClean="0">
              <a:solidFill>
                <a:schemeClr val="bg1"/>
              </a:solidFill>
            </a:rPr>
            <a:t> </a:t>
          </a:r>
          <a:r>
            <a:rPr lang="en-US" dirty="0" err="1" smtClean="0">
              <a:solidFill>
                <a:schemeClr val="bg1"/>
              </a:solidFill>
            </a:rPr>
            <a:t>seluruh</a:t>
          </a:r>
          <a:r>
            <a:rPr lang="en-US" dirty="0" smtClean="0">
              <a:solidFill>
                <a:schemeClr val="bg1"/>
              </a:solidFill>
            </a:rPr>
            <a:t> PPLP </a:t>
          </a:r>
          <a:r>
            <a:rPr lang="en-US" dirty="0" err="1" smtClean="0">
              <a:solidFill>
                <a:schemeClr val="bg1"/>
              </a:solidFill>
            </a:rPr>
            <a:t>Dikdasmen</a:t>
          </a:r>
          <a:r>
            <a:rPr lang="en-US" dirty="0" smtClean="0">
              <a:solidFill>
                <a:schemeClr val="bg1"/>
              </a:solidFill>
            </a:rPr>
            <a:t> PGRI </a:t>
          </a:r>
          <a:r>
            <a:rPr lang="en-US" dirty="0" err="1" smtClean="0">
              <a:solidFill>
                <a:schemeClr val="bg1"/>
              </a:solidFill>
            </a:rPr>
            <a:t>Provinsi</a:t>
          </a:r>
          <a:r>
            <a:rPr lang="en-US" dirty="0" smtClean="0">
              <a:solidFill>
                <a:schemeClr val="bg1"/>
              </a:solidFill>
            </a:rPr>
            <a:t> </a:t>
          </a:r>
          <a:r>
            <a:rPr lang="en-US" dirty="0" err="1" smtClean="0">
              <a:solidFill>
                <a:schemeClr val="bg1"/>
              </a:solidFill>
            </a:rPr>
            <a:t>dan</a:t>
          </a:r>
          <a:r>
            <a:rPr lang="en-US" dirty="0" smtClean="0">
              <a:solidFill>
                <a:schemeClr val="bg1"/>
              </a:solidFill>
            </a:rPr>
            <a:t> PPLP  PT  PGRI  (yang </a:t>
          </a:r>
          <a:r>
            <a:rPr lang="en-US" dirty="0" err="1" smtClean="0">
              <a:solidFill>
                <a:schemeClr val="bg1"/>
              </a:solidFill>
            </a:rPr>
            <a:t>ditetapkan</a:t>
          </a:r>
          <a:r>
            <a:rPr lang="en-US" dirty="0" smtClean="0">
              <a:solidFill>
                <a:schemeClr val="bg1"/>
              </a:solidFill>
            </a:rPr>
            <a:t> d</a:t>
          </a:r>
          <a:r>
            <a:rPr lang="id-ID" dirty="0" smtClean="0">
              <a:solidFill>
                <a:schemeClr val="bg1"/>
              </a:solidFill>
            </a:rPr>
            <a:t>a</a:t>
          </a:r>
          <a:r>
            <a:rPr lang="en-US" dirty="0" smtClean="0">
              <a:solidFill>
                <a:schemeClr val="bg1"/>
              </a:solidFill>
            </a:rPr>
            <a:t>l</a:t>
          </a:r>
          <a:r>
            <a:rPr lang="id-ID" dirty="0" smtClean="0">
              <a:solidFill>
                <a:schemeClr val="bg1"/>
              </a:solidFill>
            </a:rPr>
            <a:t>a</a:t>
          </a:r>
          <a:r>
            <a:rPr lang="en-US" dirty="0" smtClean="0">
              <a:solidFill>
                <a:schemeClr val="bg1"/>
              </a:solidFill>
            </a:rPr>
            <a:t>m AD/ART PPLIP PGRI ) </a:t>
          </a:r>
          <a:r>
            <a:rPr lang="en-US" dirty="0" err="1" smtClean="0">
              <a:solidFill>
                <a:schemeClr val="bg1"/>
              </a:solidFill>
            </a:rPr>
            <a:t>terkumpul</a:t>
          </a:r>
          <a:r>
            <a:rPr lang="en-US" dirty="0" smtClean="0">
              <a:solidFill>
                <a:schemeClr val="bg1"/>
              </a:solidFill>
            </a:rPr>
            <a:t> , </a:t>
          </a:r>
          <a:r>
            <a:rPr lang="en-US" dirty="0" err="1" smtClean="0">
              <a:solidFill>
                <a:schemeClr val="bg1"/>
              </a:solidFill>
            </a:rPr>
            <a:t>belum</a:t>
          </a:r>
          <a:r>
            <a:rPr lang="en-US" dirty="0" smtClean="0">
              <a:solidFill>
                <a:schemeClr val="bg1"/>
              </a:solidFill>
            </a:rPr>
            <a:t> </a:t>
          </a:r>
          <a:r>
            <a:rPr lang="en-US" dirty="0" err="1" smtClean="0">
              <a:solidFill>
                <a:schemeClr val="bg1"/>
              </a:solidFill>
            </a:rPr>
            <a:t>mencukupi</a:t>
          </a:r>
          <a:r>
            <a:rPr lang="en-US" dirty="0" smtClean="0">
              <a:solidFill>
                <a:schemeClr val="bg1"/>
              </a:solidFill>
            </a:rPr>
            <a:t> </a:t>
          </a:r>
          <a:r>
            <a:rPr lang="en-US" dirty="0" err="1" smtClean="0">
              <a:solidFill>
                <a:schemeClr val="bg1"/>
              </a:solidFill>
            </a:rPr>
            <a:t>menutupi</a:t>
          </a:r>
          <a:r>
            <a:rPr lang="en-US" dirty="0" smtClean="0">
              <a:solidFill>
                <a:schemeClr val="bg1"/>
              </a:solidFill>
            </a:rPr>
            <a:t> </a:t>
          </a:r>
          <a:r>
            <a:rPr lang="en-US" dirty="0" err="1" smtClean="0">
              <a:solidFill>
                <a:schemeClr val="bg1"/>
              </a:solidFill>
            </a:rPr>
            <a:t>biaya</a:t>
          </a:r>
          <a:r>
            <a:rPr lang="en-US" dirty="0" smtClean="0">
              <a:solidFill>
                <a:schemeClr val="bg1"/>
              </a:solidFill>
            </a:rPr>
            <a:t> </a:t>
          </a:r>
          <a:r>
            <a:rPr lang="en-US" dirty="0" err="1" smtClean="0">
              <a:solidFill>
                <a:schemeClr val="bg1"/>
              </a:solidFill>
            </a:rPr>
            <a:t>tahunan</a:t>
          </a:r>
          <a:r>
            <a:rPr lang="en-US" dirty="0" smtClean="0">
              <a:solidFill>
                <a:schemeClr val="bg1"/>
              </a:solidFill>
            </a:rPr>
            <a:t>/</a:t>
          </a:r>
          <a:r>
            <a:rPr lang="en-US" dirty="0" err="1" smtClean="0">
              <a:solidFill>
                <a:schemeClr val="bg1"/>
              </a:solidFill>
            </a:rPr>
            <a:t>bulanan</a:t>
          </a:r>
          <a:r>
            <a:rPr lang="en-US" dirty="0" smtClean="0">
              <a:solidFill>
                <a:schemeClr val="bg1"/>
              </a:solidFill>
            </a:rPr>
            <a:t> </a:t>
          </a:r>
          <a:r>
            <a:rPr lang="en-US" dirty="0" err="1" smtClean="0">
              <a:solidFill>
                <a:schemeClr val="bg1"/>
              </a:solidFill>
            </a:rPr>
            <a:t>kegiatan</a:t>
          </a:r>
          <a:r>
            <a:rPr lang="en-US" dirty="0" smtClean="0">
              <a:solidFill>
                <a:schemeClr val="bg1"/>
              </a:solidFill>
            </a:rPr>
            <a:t> </a:t>
          </a:r>
          <a:r>
            <a:rPr lang="en-US" dirty="0" err="1" smtClean="0">
              <a:solidFill>
                <a:schemeClr val="bg1"/>
              </a:solidFill>
            </a:rPr>
            <a:t>operasional</a:t>
          </a:r>
          <a:r>
            <a:rPr lang="en-US" dirty="0" smtClean="0">
              <a:solidFill>
                <a:schemeClr val="bg1"/>
              </a:solidFill>
            </a:rPr>
            <a:t> </a:t>
          </a:r>
          <a:r>
            <a:rPr lang="en-US" dirty="0" err="1" smtClean="0">
              <a:solidFill>
                <a:schemeClr val="bg1"/>
              </a:solidFill>
            </a:rPr>
            <a:t>rutin</a:t>
          </a:r>
          <a:r>
            <a:rPr lang="en-US" dirty="0" smtClean="0">
              <a:solidFill>
                <a:schemeClr val="bg1"/>
              </a:solidFill>
            </a:rPr>
            <a:t> </a:t>
          </a:r>
          <a:r>
            <a:rPr lang="id-ID" dirty="0" smtClean="0">
              <a:solidFill>
                <a:schemeClr val="bg1"/>
              </a:solidFill>
            </a:rPr>
            <a:t>dan</a:t>
          </a:r>
          <a:r>
            <a:rPr lang="en-US" dirty="0" smtClean="0">
              <a:solidFill>
                <a:schemeClr val="bg1"/>
              </a:solidFill>
            </a:rPr>
            <a:t> program </a:t>
          </a:r>
          <a:r>
            <a:rPr lang="en-US" dirty="0" err="1" smtClean="0">
              <a:solidFill>
                <a:schemeClr val="bg1"/>
              </a:solidFill>
            </a:rPr>
            <a:t>pembinaan</a:t>
          </a:r>
          <a:r>
            <a:rPr lang="en-US" dirty="0" smtClean="0">
              <a:solidFill>
                <a:schemeClr val="bg1"/>
              </a:solidFill>
            </a:rPr>
            <a:t>  PPLP PGRI </a:t>
          </a:r>
          <a:r>
            <a:rPr lang="en-US" dirty="0" err="1" smtClean="0">
              <a:solidFill>
                <a:schemeClr val="bg1"/>
              </a:solidFill>
            </a:rPr>
            <a:t>Pusat</a:t>
          </a:r>
          <a:r>
            <a:rPr lang="en-US" dirty="0" smtClean="0">
              <a:solidFill>
                <a:schemeClr val="bg1"/>
              </a:solidFill>
            </a:rPr>
            <a:t>.</a:t>
          </a:r>
          <a:endParaRPr lang="en-US" dirty="0">
            <a:solidFill>
              <a:schemeClr val="bg1"/>
            </a:solidFill>
          </a:endParaRPr>
        </a:p>
      </dgm:t>
    </dgm:pt>
    <dgm:pt modelId="{BB4F4E00-1E36-4AB0-A9FA-55B21893DA9E}" type="parTrans" cxnId="{EB6D777E-74B3-4490-B267-C892BE1E3ECA}">
      <dgm:prSet/>
      <dgm:spPr/>
      <dgm:t>
        <a:bodyPr/>
        <a:lstStyle/>
        <a:p>
          <a:endParaRPr lang="en-US"/>
        </a:p>
      </dgm:t>
    </dgm:pt>
    <dgm:pt modelId="{DBEE4B73-F398-4D82-9394-16B0AAEC55E3}" type="sibTrans" cxnId="{EB6D777E-74B3-4490-B267-C892BE1E3ECA}">
      <dgm:prSet/>
      <dgm:spPr/>
      <dgm:t>
        <a:bodyPr/>
        <a:lstStyle/>
        <a:p>
          <a:endParaRPr lang="en-US"/>
        </a:p>
      </dgm:t>
    </dgm:pt>
    <dgm:pt modelId="{296D18F6-8F17-430A-94F0-E96250F5F38B}">
      <dgm:prSet phldrT="[Text]"/>
      <dgm:spPr/>
      <dgm:t>
        <a:bodyPr/>
        <a:lstStyle/>
        <a:p>
          <a:endParaRPr lang="en-US" dirty="0"/>
        </a:p>
      </dgm:t>
    </dgm:pt>
    <dgm:pt modelId="{FE1C8CF0-C2DC-4B2B-B123-36945DB5AF1A}" type="parTrans" cxnId="{F363D117-B5DE-4C38-98E3-6422030A3F60}">
      <dgm:prSet/>
      <dgm:spPr/>
      <dgm:t>
        <a:bodyPr/>
        <a:lstStyle/>
        <a:p>
          <a:endParaRPr lang="en-US"/>
        </a:p>
      </dgm:t>
    </dgm:pt>
    <dgm:pt modelId="{AFFCD9B6-280A-4C6C-98F8-DD7B9B4746AA}" type="sibTrans" cxnId="{F363D117-B5DE-4C38-98E3-6422030A3F60}">
      <dgm:prSet/>
      <dgm:spPr/>
      <dgm:t>
        <a:bodyPr/>
        <a:lstStyle/>
        <a:p>
          <a:endParaRPr lang="en-US"/>
        </a:p>
      </dgm:t>
    </dgm:pt>
    <dgm:pt modelId="{BDC14400-62DF-4308-B484-5DEC4E6EE2DE}">
      <dgm:prSet phldrT="[Text]"/>
      <dgm:spPr/>
      <dgm:t>
        <a:bodyPr/>
        <a:lstStyle/>
        <a:p>
          <a:r>
            <a:rPr lang="en-US" dirty="0" err="1" smtClean="0">
              <a:solidFill>
                <a:schemeClr val="bg1"/>
              </a:solidFill>
            </a:rPr>
            <a:t>Upaya</a:t>
          </a:r>
          <a:r>
            <a:rPr lang="en-US" dirty="0" smtClean="0">
              <a:solidFill>
                <a:schemeClr val="bg1"/>
              </a:solidFill>
            </a:rPr>
            <a:t> </a:t>
          </a:r>
          <a:r>
            <a:rPr lang="en-US" dirty="0" err="1" smtClean="0">
              <a:solidFill>
                <a:schemeClr val="bg1"/>
              </a:solidFill>
            </a:rPr>
            <a:t>Intensifikasi</a:t>
          </a:r>
          <a:r>
            <a:rPr lang="en-US" dirty="0" smtClean="0">
              <a:solidFill>
                <a:schemeClr val="bg1"/>
              </a:solidFill>
            </a:rPr>
            <a:t>  </a:t>
          </a:r>
          <a:r>
            <a:rPr lang="en-US" dirty="0" err="1" smtClean="0">
              <a:solidFill>
                <a:schemeClr val="bg1"/>
              </a:solidFill>
            </a:rPr>
            <a:t>iuran</a:t>
          </a:r>
          <a:r>
            <a:rPr lang="en-US" dirty="0" smtClean="0">
              <a:solidFill>
                <a:schemeClr val="bg1"/>
              </a:solidFill>
            </a:rPr>
            <a:t> </a:t>
          </a:r>
          <a:r>
            <a:rPr lang="en-US" dirty="0" err="1" smtClean="0">
              <a:solidFill>
                <a:schemeClr val="bg1"/>
              </a:solidFill>
            </a:rPr>
            <a:t>wajib</a:t>
          </a:r>
          <a:r>
            <a:rPr lang="en-US" dirty="0" smtClean="0">
              <a:solidFill>
                <a:schemeClr val="bg1"/>
              </a:solidFill>
            </a:rPr>
            <a:t> </a:t>
          </a:r>
          <a:r>
            <a:rPr lang="en-US" dirty="0" err="1" smtClean="0">
              <a:solidFill>
                <a:schemeClr val="bg1"/>
              </a:solidFill>
            </a:rPr>
            <a:t>maka</a:t>
          </a:r>
          <a:r>
            <a:rPr lang="en-US" dirty="0" smtClean="0">
              <a:solidFill>
                <a:schemeClr val="bg1"/>
              </a:solidFill>
            </a:rPr>
            <a:t> </a:t>
          </a:r>
          <a:r>
            <a:rPr lang="en-US" dirty="0" err="1" smtClean="0">
              <a:solidFill>
                <a:schemeClr val="bg1"/>
              </a:solidFill>
            </a:rPr>
            <a:t>untuk</a:t>
          </a:r>
          <a:r>
            <a:rPr lang="en-US" dirty="0" smtClean="0">
              <a:solidFill>
                <a:schemeClr val="bg1"/>
              </a:solidFill>
            </a:rPr>
            <a:t> </a:t>
          </a:r>
          <a:r>
            <a:rPr lang="en-US" dirty="0" err="1" smtClean="0">
              <a:solidFill>
                <a:schemeClr val="bg1"/>
              </a:solidFill>
            </a:rPr>
            <a:t>meningkatkan</a:t>
          </a:r>
          <a:r>
            <a:rPr lang="en-US" dirty="0" smtClean="0">
              <a:solidFill>
                <a:schemeClr val="bg1"/>
              </a:solidFill>
            </a:rPr>
            <a:t> </a:t>
          </a:r>
          <a:r>
            <a:rPr lang="en-US" dirty="0" err="1" smtClean="0">
              <a:solidFill>
                <a:schemeClr val="bg1"/>
              </a:solidFill>
            </a:rPr>
            <a:t>pendapatan</a:t>
          </a:r>
          <a:r>
            <a:rPr lang="en-US" dirty="0" smtClean="0">
              <a:solidFill>
                <a:schemeClr val="bg1"/>
              </a:solidFill>
            </a:rPr>
            <a:t> PPLP </a:t>
          </a:r>
          <a:r>
            <a:rPr lang="en-US" dirty="0" err="1" smtClean="0">
              <a:solidFill>
                <a:schemeClr val="bg1"/>
              </a:solidFill>
            </a:rPr>
            <a:t>Pusat</a:t>
          </a:r>
          <a:r>
            <a:rPr lang="en-US" dirty="0" smtClean="0">
              <a:solidFill>
                <a:schemeClr val="bg1"/>
              </a:solidFill>
            </a:rPr>
            <a:t> </a:t>
          </a:r>
          <a:r>
            <a:rPr lang="en-US" dirty="0" err="1" smtClean="0">
              <a:solidFill>
                <a:schemeClr val="bg1"/>
              </a:solidFill>
            </a:rPr>
            <a:t>telah</a:t>
          </a:r>
          <a:r>
            <a:rPr lang="en-US" dirty="0" smtClean="0">
              <a:solidFill>
                <a:schemeClr val="bg1"/>
              </a:solidFill>
            </a:rPr>
            <a:t> </a:t>
          </a:r>
          <a:r>
            <a:rPr lang="en-US" dirty="0" err="1" smtClean="0">
              <a:solidFill>
                <a:schemeClr val="bg1"/>
              </a:solidFill>
            </a:rPr>
            <a:t>disepakati</a:t>
          </a:r>
          <a:r>
            <a:rPr lang="en-US" dirty="0" smtClean="0">
              <a:solidFill>
                <a:schemeClr val="bg1"/>
              </a:solidFill>
            </a:rPr>
            <a:t>  </a:t>
          </a:r>
          <a:r>
            <a:rPr lang="en-US" dirty="0" err="1" smtClean="0">
              <a:solidFill>
                <a:schemeClr val="bg1"/>
              </a:solidFill>
            </a:rPr>
            <a:t>bers</a:t>
          </a:r>
          <a:r>
            <a:rPr lang="id-ID" dirty="0" smtClean="0">
              <a:solidFill>
                <a:schemeClr val="bg1"/>
              </a:solidFill>
            </a:rPr>
            <a:t>a</a:t>
          </a:r>
          <a:r>
            <a:rPr lang="en-US" dirty="0" smtClean="0">
              <a:solidFill>
                <a:schemeClr val="bg1"/>
              </a:solidFill>
            </a:rPr>
            <a:t>ma PPLP </a:t>
          </a:r>
          <a:r>
            <a:rPr lang="en-US" dirty="0" err="1" smtClean="0">
              <a:solidFill>
                <a:schemeClr val="bg1"/>
              </a:solidFill>
            </a:rPr>
            <a:t>Dikdasmen</a:t>
          </a:r>
          <a:r>
            <a:rPr lang="en-US" dirty="0" smtClean="0">
              <a:solidFill>
                <a:schemeClr val="bg1"/>
              </a:solidFill>
            </a:rPr>
            <a:t> PGRI </a:t>
          </a:r>
          <a:r>
            <a:rPr lang="en-US" dirty="0" err="1" smtClean="0">
              <a:solidFill>
                <a:schemeClr val="bg1"/>
              </a:solidFill>
            </a:rPr>
            <a:t>Provinsi</a:t>
          </a:r>
          <a:r>
            <a:rPr lang="en-US" dirty="0" smtClean="0">
              <a:solidFill>
                <a:schemeClr val="bg1"/>
              </a:solidFill>
            </a:rPr>
            <a:t> </a:t>
          </a:r>
          <a:r>
            <a:rPr lang="id-ID" dirty="0" smtClean="0">
              <a:solidFill>
                <a:schemeClr val="bg1"/>
              </a:solidFill>
            </a:rPr>
            <a:t>dan </a:t>
          </a:r>
          <a:r>
            <a:rPr lang="en-US" dirty="0" smtClean="0">
              <a:solidFill>
                <a:schemeClr val="bg1"/>
              </a:solidFill>
            </a:rPr>
            <a:t>PP</a:t>
          </a:r>
          <a:r>
            <a:rPr lang="id-ID" dirty="0" smtClean="0">
              <a:solidFill>
                <a:schemeClr val="bg1"/>
              </a:solidFill>
            </a:rPr>
            <a:t>L</a:t>
          </a:r>
          <a:r>
            <a:rPr lang="en-US" dirty="0" smtClean="0">
              <a:solidFill>
                <a:schemeClr val="bg1"/>
              </a:solidFill>
            </a:rPr>
            <a:t>P PT PGRI </a:t>
          </a:r>
          <a:r>
            <a:rPr lang="en-US" dirty="0" err="1" smtClean="0">
              <a:solidFill>
                <a:schemeClr val="bg1"/>
              </a:solidFill>
            </a:rPr>
            <a:t>adanya</a:t>
          </a:r>
          <a:r>
            <a:rPr lang="en-US" dirty="0" smtClean="0">
              <a:solidFill>
                <a:schemeClr val="bg1"/>
              </a:solidFill>
            </a:rPr>
            <a:t> </a:t>
          </a:r>
          <a:r>
            <a:rPr lang="en-US" dirty="0" err="1" smtClean="0">
              <a:solidFill>
                <a:schemeClr val="bg1"/>
              </a:solidFill>
            </a:rPr>
            <a:t>sumbangan</a:t>
          </a:r>
          <a:r>
            <a:rPr lang="en-US" dirty="0" smtClean="0">
              <a:solidFill>
                <a:schemeClr val="bg1"/>
              </a:solidFill>
            </a:rPr>
            <a:t> </a:t>
          </a:r>
          <a:r>
            <a:rPr lang="en-US" dirty="0" err="1" smtClean="0">
              <a:solidFill>
                <a:schemeClr val="bg1"/>
              </a:solidFill>
            </a:rPr>
            <a:t>dan</a:t>
          </a:r>
          <a:r>
            <a:rPr lang="en-US" dirty="0" smtClean="0">
              <a:solidFill>
                <a:schemeClr val="bg1"/>
              </a:solidFill>
            </a:rPr>
            <a:t> </a:t>
          </a:r>
          <a:r>
            <a:rPr lang="en-US" dirty="0" err="1" smtClean="0">
              <a:solidFill>
                <a:schemeClr val="bg1"/>
              </a:solidFill>
            </a:rPr>
            <a:t>partisi</a:t>
          </a:r>
          <a:r>
            <a:rPr lang="id-ID" dirty="0" smtClean="0">
              <a:solidFill>
                <a:schemeClr val="bg1"/>
              </a:solidFill>
            </a:rPr>
            <a:t>p</a:t>
          </a:r>
          <a:r>
            <a:rPr lang="en-US" dirty="0" err="1" smtClean="0">
              <a:solidFill>
                <a:schemeClr val="bg1"/>
              </a:solidFill>
            </a:rPr>
            <a:t>asi</a:t>
          </a:r>
          <a:r>
            <a:rPr lang="en-US" dirty="0" smtClean="0">
              <a:solidFill>
                <a:schemeClr val="bg1"/>
              </a:solidFill>
            </a:rPr>
            <a:t> </a:t>
          </a:r>
          <a:r>
            <a:rPr lang="en-US" dirty="0" err="1" smtClean="0">
              <a:solidFill>
                <a:schemeClr val="bg1"/>
              </a:solidFill>
            </a:rPr>
            <a:t>dari</a:t>
          </a:r>
          <a:r>
            <a:rPr lang="en-US" dirty="0" smtClean="0">
              <a:solidFill>
                <a:schemeClr val="bg1"/>
              </a:solidFill>
            </a:rPr>
            <a:t> </a:t>
          </a:r>
          <a:r>
            <a:rPr lang="en-US" dirty="0" err="1" smtClean="0">
              <a:solidFill>
                <a:schemeClr val="bg1"/>
              </a:solidFill>
            </a:rPr>
            <a:t>penerimaan</a:t>
          </a:r>
          <a:r>
            <a:rPr lang="en-US" dirty="0" smtClean="0">
              <a:solidFill>
                <a:schemeClr val="bg1"/>
              </a:solidFill>
            </a:rPr>
            <a:t> </a:t>
          </a:r>
          <a:r>
            <a:rPr lang="en-US" dirty="0" err="1" smtClean="0">
              <a:solidFill>
                <a:schemeClr val="bg1"/>
              </a:solidFill>
            </a:rPr>
            <a:t>siswa</a:t>
          </a:r>
          <a:r>
            <a:rPr lang="en-US" dirty="0" smtClean="0">
              <a:solidFill>
                <a:schemeClr val="bg1"/>
              </a:solidFill>
            </a:rPr>
            <a:t> </a:t>
          </a:r>
          <a:r>
            <a:rPr lang="en-US" dirty="0" err="1" smtClean="0">
              <a:solidFill>
                <a:schemeClr val="bg1"/>
              </a:solidFill>
            </a:rPr>
            <a:t>baru</a:t>
          </a:r>
          <a:r>
            <a:rPr lang="id-ID" dirty="0" smtClean="0">
              <a:solidFill>
                <a:schemeClr val="bg1"/>
              </a:solidFill>
            </a:rPr>
            <a:t>/</a:t>
          </a:r>
          <a:r>
            <a:rPr lang="en-US" dirty="0" err="1" smtClean="0">
              <a:solidFill>
                <a:schemeClr val="bg1"/>
              </a:solidFill>
            </a:rPr>
            <a:t>siswa</a:t>
          </a:r>
          <a:r>
            <a:rPr lang="en-US" dirty="0" smtClean="0">
              <a:solidFill>
                <a:schemeClr val="bg1"/>
              </a:solidFill>
            </a:rPr>
            <a:t> </a:t>
          </a:r>
          <a:r>
            <a:rPr lang="en-US" dirty="0" err="1" smtClean="0">
              <a:solidFill>
                <a:schemeClr val="bg1"/>
              </a:solidFill>
            </a:rPr>
            <a:t>tamat</a:t>
          </a:r>
          <a:r>
            <a:rPr lang="en-US" dirty="0" smtClean="0">
              <a:solidFill>
                <a:schemeClr val="bg1"/>
              </a:solidFill>
            </a:rPr>
            <a:t> </a:t>
          </a:r>
          <a:r>
            <a:rPr lang="en-US" dirty="0" err="1" smtClean="0">
              <a:solidFill>
                <a:schemeClr val="bg1"/>
              </a:solidFill>
            </a:rPr>
            <a:t>dari</a:t>
          </a:r>
          <a:r>
            <a:rPr lang="en-US" dirty="0" smtClean="0">
              <a:solidFill>
                <a:schemeClr val="bg1"/>
              </a:solidFill>
            </a:rPr>
            <a:t> </a:t>
          </a:r>
          <a:r>
            <a:rPr lang="en-US" dirty="0" err="1" smtClean="0">
              <a:solidFill>
                <a:schemeClr val="bg1"/>
              </a:solidFill>
            </a:rPr>
            <a:t>sekolah</a:t>
          </a:r>
          <a:r>
            <a:rPr lang="en-US" dirty="0" smtClean="0">
              <a:solidFill>
                <a:schemeClr val="bg1"/>
              </a:solidFill>
            </a:rPr>
            <a:t> PGRI.</a:t>
          </a:r>
          <a:endParaRPr lang="en-US" dirty="0">
            <a:solidFill>
              <a:schemeClr val="bg1"/>
            </a:solidFill>
          </a:endParaRPr>
        </a:p>
      </dgm:t>
    </dgm:pt>
    <dgm:pt modelId="{DD23CD1A-0A73-4D78-8528-E3345EB585DA}" type="parTrans" cxnId="{346A24F2-7C0C-4BDE-A4AF-D05C6ED67C6C}">
      <dgm:prSet/>
      <dgm:spPr/>
      <dgm:t>
        <a:bodyPr/>
        <a:lstStyle/>
        <a:p>
          <a:endParaRPr lang="en-US"/>
        </a:p>
      </dgm:t>
    </dgm:pt>
    <dgm:pt modelId="{F1D5D6A6-2D2B-4C2B-B400-80A1AC86D81B}" type="sibTrans" cxnId="{346A24F2-7C0C-4BDE-A4AF-D05C6ED67C6C}">
      <dgm:prSet/>
      <dgm:spPr/>
      <dgm:t>
        <a:bodyPr/>
        <a:lstStyle/>
        <a:p>
          <a:endParaRPr lang="en-US"/>
        </a:p>
      </dgm:t>
    </dgm:pt>
    <dgm:pt modelId="{42CCCA75-68B4-4890-B6F5-6D21D4400508}" type="pres">
      <dgm:prSet presAssocID="{88481E27-086A-4341-8DC3-8E3E79919C6E}" presName="linear" presStyleCnt="0">
        <dgm:presLayoutVars>
          <dgm:animLvl val="lvl"/>
          <dgm:resizeHandles val="exact"/>
        </dgm:presLayoutVars>
      </dgm:prSet>
      <dgm:spPr/>
      <dgm:t>
        <a:bodyPr/>
        <a:lstStyle/>
        <a:p>
          <a:endParaRPr lang="en-US"/>
        </a:p>
      </dgm:t>
    </dgm:pt>
    <dgm:pt modelId="{D3367577-0C63-410D-ABB2-8D10E9D0B364}" type="pres">
      <dgm:prSet presAssocID="{50A4D8A8-74AD-4357-B84A-609F82A51CF8}" presName="parentText" presStyleLbl="node1" presStyleIdx="0" presStyleCnt="2" custLinFactNeighborX="-17593" custLinFactNeighborY="-14674">
        <dgm:presLayoutVars>
          <dgm:chMax val="0"/>
          <dgm:bulletEnabled val="1"/>
        </dgm:presLayoutVars>
      </dgm:prSet>
      <dgm:spPr/>
      <dgm:t>
        <a:bodyPr/>
        <a:lstStyle/>
        <a:p>
          <a:endParaRPr lang="en-US"/>
        </a:p>
      </dgm:t>
    </dgm:pt>
    <dgm:pt modelId="{3AFC1907-C003-4CD4-8FA5-CC1B772620CF}" type="pres">
      <dgm:prSet presAssocID="{50A4D8A8-74AD-4357-B84A-609F82A51CF8}" presName="childText" presStyleLbl="revTx" presStyleIdx="0" presStyleCnt="2" custScaleY="91326" custLinFactNeighborY="-8607">
        <dgm:presLayoutVars>
          <dgm:bulletEnabled val="1"/>
        </dgm:presLayoutVars>
      </dgm:prSet>
      <dgm:spPr/>
      <dgm:t>
        <a:bodyPr/>
        <a:lstStyle/>
        <a:p>
          <a:endParaRPr lang="en-US"/>
        </a:p>
      </dgm:t>
    </dgm:pt>
    <dgm:pt modelId="{CA904048-414A-47B4-9B51-1521588EAFBC}" type="pres">
      <dgm:prSet presAssocID="{1A0863C2-39A8-43F5-BD65-9FDBA996F680}" presName="parentText" presStyleLbl="node1" presStyleIdx="1" presStyleCnt="2" custLinFactNeighborY="-541">
        <dgm:presLayoutVars>
          <dgm:chMax val="0"/>
          <dgm:bulletEnabled val="1"/>
        </dgm:presLayoutVars>
      </dgm:prSet>
      <dgm:spPr/>
      <dgm:t>
        <a:bodyPr/>
        <a:lstStyle/>
        <a:p>
          <a:endParaRPr lang="en-US"/>
        </a:p>
      </dgm:t>
    </dgm:pt>
    <dgm:pt modelId="{77161BCE-290E-4F5C-81AE-4D6CD9841BB4}" type="pres">
      <dgm:prSet presAssocID="{1A0863C2-39A8-43F5-BD65-9FDBA996F680}" presName="childText" presStyleLbl="revTx" presStyleIdx="1" presStyleCnt="2">
        <dgm:presLayoutVars>
          <dgm:bulletEnabled val="1"/>
        </dgm:presLayoutVars>
      </dgm:prSet>
      <dgm:spPr/>
      <dgm:t>
        <a:bodyPr/>
        <a:lstStyle/>
        <a:p>
          <a:endParaRPr lang="en-US"/>
        </a:p>
      </dgm:t>
    </dgm:pt>
  </dgm:ptLst>
  <dgm:cxnLst>
    <dgm:cxn modelId="{BC44E3B8-A2C1-4F87-8C70-CCB12BF1743B}" type="presOf" srcId="{495D0159-775A-4186-B216-F440CE6FA12F}" destId="{3AFC1907-C003-4CD4-8FA5-CC1B772620CF}" srcOrd="0" destOrd="1" presId="urn:microsoft.com/office/officeart/2005/8/layout/vList2"/>
    <dgm:cxn modelId="{73D60B85-D558-4A31-A2A7-2B140D0E12B0}" type="presOf" srcId="{3FB3C7C3-1615-4358-9D93-10508ECC3D00}" destId="{3AFC1907-C003-4CD4-8FA5-CC1B772620CF}" srcOrd="0" destOrd="2" presId="urn:microsoft.com/office/officeart/2005/8/layout/vList2"/>
    <dgm:cxn modelId="{346A24F2-7C0C-4BDE-A4AF-D05C6ED67C6C}" srcId="{1A0863C2-39A8-43F5-BD65-9FDBA996F680}" destId="{BDC14400-62DF-4308-B484-5DEC4E6EE2DE}" srcOrd="2" destOrd="0" parTransId="{DD23CD1A-0A73-4D78-8528-E3345EB585DA}" sibTransId="{F1D5D6A6-2D2B-4C2B-B400-80A1AC86D81B}"/>
    <dgm:cxn modelId="{F05A9EFB-1DC2-4AC6-B6AF-EAC657A4D76F}" type="presOf" srcId="{2BDA9394-6F38-4EBB-8057-9B80D564D4B5}" destId="{77161BCE-290E-4F5C-81AE-4D6CD9841BB4}" srcOrd="0" destOrd="0" presId="urn:microsoft.com/office/officeart/2005/8/layout/vList2"/>
    <dgm:cxn modelId="{D01DBF8B-32A4-46CA-851E-670A2827ED38}" srcId="{50A4D8A8-74AD-4357-B84A-609F82A51CF8}" destId="{3FB3C7C3-1615-4358-9D93-10508ECC3D00}" srcOrd="2" destOrd="0" parTransId="{90ECB5C2-51D5-4487-BE77-E1F38CAF3F01}" sibTransId="{2BDB06BD-B1FE-466A-BF08-80EB3E2A2351}"/>
    <dgm:cxn modelId="{9B8AB6FC-FA00-4401-AC0D-7980125E9598}" srcId="{88481E27-086A-4341-8DC3-8E3E79919C6E}" destId="{1A0863C2-39A8-43F5-BD65-9FDBA996F680}" srcOrd="1" destOrd="0" parTransId="{F4D7F663-913A-4E37-ADE7-93EB7862EED6}" sibTransId="{891E0DAB-3A8B-491D-B20D-9DC884E7FF63}"/>
    <dgm:cxn modelId="{92FEF25F-163A-409F-97A4-7D5C5B946E2B}" srcId="{50A4D8A8-74AD-4357-B84A-609F82A51CF8}" destId="{495D0159-775A-4186-B216-F440CE6FA12F}" srcOrd="1" destOrd="0" parTransId="{3FF35598-2B49-4214-87A3-F163D1DD848B}" sibTransId="{6DF03D85-1390-4A30-8322-63455BD02353}"/>
    <dgm:cxn modelId="{C410CFB2-8D65-4680-96E7-67EEFEFEAF70}" type="presOf" srcId="{BDC14400-62DF-4308-B484-5DEC4E6EE2DE}" destId="{77161BCE-290E-4F5C-81AE-4D6CD9841BB4}" srcOrd="0" destOrd="2" presId="urn:microsoft.com/office/officeart/2005/8/layout/vList2"/>
    <dgm:cxn modelId="{0ED6E95C-841C-4B29-84A3-DB9FEA19998E}" type="presOf" srcId="{CF0FFB44-3309-4A29-93AB-B5A34C62F6F7}" destId="{77161BCE-290E-4F5C-81AE-4D6CD9841BB4}" srcOrd="0" destOrd="1" presId="urn:microsoft.com/office/officeart/2005/8/layout/vList2"/>
    <dgm:cxn modelId="{AC9AE986-CE57-4820-825B-4EA40F07B24C}" type="presOf" srcId="{1A0863C2-39A8-43F5-BD65-9FDBA996F680}" destId="{CA904048-414A-47B4-9B51-1521588EAFBC}" srcOrd="0" destOrd="0" presId="urn:microsoft.com/office/officeart/2005/8/layout/vList2"/>
    <dgm:cxn modelId="{E7A49333-17D2-4B7C-8AF4-582AC533CDF4}" type="presOf" srcId="{50A4D8A8-74AD-4357-B84A-609F82A51CF8}" destId="{D3367577-0C63-410D-ABB2-8D10E9D0B364}" srcOrd="0" destOrd="0" presId="urn:microsoft.com/office/officeart/2005/8/layout/vList2"/>
    <dgm:cxn modelId="{FECF29C6-C354-4F77-82ED-5B625A37B254}" type="presOf" srcId="{88481E27-086A-4341-8DC3-8E3E79919C6E}" destId="{42CCCA75-68B4-4890-B6F5-6D21D4400508}" srcOrd="0" destOrd="0" presId="urn:microsoft.com/office/officeart/2005/8/layout/vList2"/>
    <dgm:cxn modelId="{A4E662BE-C931-4FD5-A0B6-B162D92E1335}" type="presOf" srcId="{296D18F6-8F17-430A-94F0-E96250F5F38B}" destId="{77161BCE-290E-4F5C-81AE-4D6CD9841BB4}" srcOrd="0" destOrd="3" presId="urn:microsoft.com/office/officeart/2005/8/layout/vList2"/>
    <dgm:cxn modelId="{45B30C15-48D0-43D5-B6ED-E84EB666F708}" srcId="{50A4D8A8-74AD-4357-B84A-609F82A51CF8}" destId="{73211DB6-F3CC-4235-ABB2-EDFA136F6E22}" srcOrd="0" destOrd="0" parTransId="{D3A81E76-05E9-472A-A2D4-1A57CD2A712F}" sibTransId="{EC8F42DD-53D6-4606-8833-08CD7C2D1A2F}"/>
    <dgm:cxn modelId="{F363D117-B5DE-4C38-98E3-6422030A3F60}" srcId="{1A0863C2-39A8-43F5-BD65-9FDBA996F680}" destId="{296D18F6-8F17-430A-94F0-E96250F5F38B}" srcOrd="3" destOrd="0" parTransId="{FE1C8CF0-C2DC-4B2B-B123-36945DB5AF1A}" sibTransId="{AFFCD9B6-280A-4C6C-98F8-DD7B9B4746AA}"/>
    <dgm:cxn modelId="{EB6D777E-74B3-4490-B267-C892BE1E3ECA}" srcId="{1A0863C2-39A8-43F5-BD65-9FDBA996F680}" destId="{CF0FFB44-3309-4A29-93AB-B5A34C62F6F7}" srcOrd="1" destOrd="0" parTransId="{BB4F4E00-1E36-4AB0-A9FA-55B21893DA9E}" sibTransId="{DBEE4B73-F398-4D82-9394-16B0AAEC55E3}"/>
    <dgm:cxn modelId="{9497540D-AB9B-4B1C-BEF6-E6B8832190FA}" srcId="{1A0863C2-39A8-43F5-BD65-9FDBA996F680}" destId="{2BDA9394-6F38-4EBB-8057-9B80D564D4B5}" srcOrd="0" destOrd="0" parTransId="{CCFD5892-0619-4093-A455-CEF4B52D3376}" sibTransId="{4A478A08-A354-4BDF-A6C7-49577C381C1B}"/>
    <dgm:cxn modelId="{C37DBD92-DE07-45D8-AAAD-BFF9386B2EF8}" srcId="{88481E27-086A-4341-8DC3-8E3E79919C6E}" destId="{50A4D8A8-74AD-4357-B84A-609F82A51CF8}" srcOrd="0" destOrd="0" parTransId="{ADF79453-B9B2-4459-92B0-CEA51EAD3128}" sibTransId="{DDAB1BAB-659E-42A8-B219-8281AC41C718}"/>
    <dgm:cxn modelId="{40BBF2F7-3A73-4DC6-95C3-A36EF8D900FF}" type="presOf" srcId="{73211DB6-F3CC-4235-ABB2-EDFA136F6E22}" destId="{3AFC1907-C003-4CD4-8FA5-CC1B772620CF}" srcOrd="0" destOrd="0" presId="urn:microsoft.com/office/officeart/2005/8/layout/vList2"/>
    <dgm:cxn modelId="{00D3B2AF-7107-42FC-8A0E-FA1ED546DD2D}" type="presParOf" srcId="{42CCCA75-68B4-4890-B6F5-6D21D4400508}" destId="{D3367577-0C63-410D-ABB2-8D10E9D0B364}" srcOrd="0" destOrd="0" presId="urn:microsoft.com/office/officeart/2005/8/layout/vList2"/>
    <dgm:cxn modelId="{87B82C2B-5332-44BE-8768-9D1592AD9806}" type="presParOf" srcId="{42CCCA75-68B4-4890-B6F5-6D21D4400508}" destId="{3AFC1907-C003-4CD4-8FA5-CC1B772620CF}" srcOrd="1" destOrd="0" presId="urn:microsoft.com/office/officeart/2005/8/layout/vList2"/>
    <dgm:cxn modelId="{198E2F88-156E-4A78-A31C-225A89B95A5C}" type="presParOf" srcId="{42CCCA75-68B4-4890-B6F5-6D21D4400508}" destId="{CA904048-414A-47B4-9B51-1521588EAFBC}" srcOrd="2" destOrd="0" presId="urn:microsoft.com/office/officeart/2005/8/layout/vList2"/>
    <dgm:cxn modelId="{27614077-F75C-41F2-BE4A-A24D0567B264}" type="presParOf" srcId="{42CCCA75-68B4-4890-B6F5-6D21D4400508}" destId="{77161BCE-290E-4F5C-81AE-4D6CD9841BB4}"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B7C1367-62DF-46F8-8BD1-8DF56B5D8000}" type="doc">
      <dgm:prSet loTypeId="urn:microsoft.com/office/officeart/2005/8/layout/vProcess5" loCatId="process" qsTypeId="urn:microsoft.com/office/officeart/2005/8/quickstyle/3d3" qsCatId="3D" csTypeId="urn:microsoft.com/office/officeart/2005/8/colors/accent1_2" csCatId="accent1" phldr="1"/>
      <dgm:spPr/>
      <dgm:t>
        <a:bodyPr/>
        <a:lstStyle/>
        <a:p>
          <a:endParaRPr lang="en-US"/>
        </a:p>
      </dgm:t>
    </dgm:pt>
    <dgm:pt modelId="{EA11451D-4251-4FF2-B5B2-3849AACF712A}">
      <dgm:prSet phldrT="[Text]"/>
      <dgm:spPr/>
      <dgm:t>
        <a:bodyPr/>
        <a:lstStyle/>
        <a:p>
          <a:r>
            <a:rPr lang="en-US" dirty="0" smtClean="0">
              <a:solidFill>
                <a:srgbClr val="FFFF00"/>
              </a:solidFill>
              <a:latin typeface="Comic Sans MS" pitchFamily="66" charset="0"/>
            </a:rPr>
            <a:t>1. </a:t>
          </a:r>
          <a:r>
            <a:rPr lang="en-US" dirty="0" err="1" smtClean="0">
              <a:solidFill>
                <a:srgbClr val="FFFF00"/>
              </a:solidFill>
              <a:latin typeface="Comic Sans MS" pitchFamily="66" charset="0"/>
            </a:rPr>
            <a:t>Jumlah</a:t>
          </a:r>
          <a:r>
            <a:rPr lang="en-US" dirty="0" smtClean="0">
              <a:solidFill>
                <a:srgbClr val="FFFF00"/>
              </a:solidFill>
              <a:latin typeface="Comic Sans MS" pitchFamily="66" charset="0"/>
            </a:rPr>
            <a:t> PP</a:t>
          </a:r>
          <a:r>
            <a:rPr lang="id-ID" dirty="0" smtClean="0">
              <a:solidFill>
                <a:srgbClr val="FFFF00"/>
              </a:solidFill>
              <a:latin typeface="Comic Sans MS" pitchFamily="66" charset="0"/>
            </a:rPr>
            <a:t>L</a:t>
          </a:r>
          <a:r>
            <a:rPr lang="en-US" dirty="0" smtClean="0">
              <a:solidFill>
                <a:srgbClr val="FFFF00"/>
              </a:solidFill>
              <a:latin typeface="Comic Sans MS" pitchFamily="66" charset="0"/>
            </a:rPr>
            <a:t>P </a:t>
          </a:r>
          <a:r>
            <a:rPr lang="en-US" dirty="0" err="1" smtClean="0">
              <a:solidFill>
                <a:srgbClr val="FFFF00"/>
              </a:solidFill>
              <a:latin typeface="Comic Sans MS" pitchFamily="66" charset="0"/>
            </a:rPr>
            <a:t>Dikdasmen</a:t>
          </a:r>
          <a:r>
            <a:rPr lang="en-US" dirty="0" smtClean="0">
              <a:solidFill>
                <a:srgbClr val="FFFF00"/>
              </a:solidFill>
              <a:latin typeface="Comic Sans MS" pitchFamily="66" charset="0"/>
            </a:rPr>
            <a:t> PGRI </a:t>
          </a:r>
          <a:r>
            <a:rPr lang="en-US" dirty="0" err="1" smtClean="0">
              <a:solidFill>
                <a:srgbClr val="FFFF00"/>
              </a:solidFill>
              <a:latin typeface="Comic Sans MS" pitchFamily="66" charset="0"/>
            </a:rPr>
            <a:t>Provinsi</a:t>
          </a:r>
          <a:r>
            <a:rPr lang="en-US" dirty="0" smtClean="0">
              <a:solidFill>
                <a:srgbClr val="FFFF00"/>
              </a:solidFill>
              <a:latin typeface="Comic Sans MS" pitchFamily="66" charset="0"/>
            </a:rPr>
            <a:t>  </a:t>
          </a:r>
        </a:p>
        <a:p>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di</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seluruh</a:t>
          </a:r>
          <a:r>
            <a:rPr lang="en-US" dirty="0" smtClean="0">
              <a:solidFill>
                <a:srgbClr val="FFFF00"/>
              </a:solidFill>
              <a:latin typeface="Comic Sans MS" pitchFamily="66" charset="0"/>
            </a:rPr>
            <a:t> Indonesia </a:t>
          </a:r>
          <a:r>
            <a:rPr lang="en-US" dirty="0" err="1" smtClean="0">
              <a:solidFill>
                <a:srgbClr val="FFFF00"/>
              </a:solidFill>
              <a:latin typeface="Comic Sans MS" pitchFamily="66" charset="0"/>
            </a:rPr>
            <a:t>ada</a:t>
          </a:r>
          <a:r>
            <a:rPr lang="en-US" dirty="0" smtClean="0">
              <a:solidFill>
                <a:srgbClr val="FFFF00"/>
              </a:solidFill>
              <a:latin typeface="Comic Sans MS" pitchFamily="66" charset="0"/>
            </a:rPr>
            <a:t> 26 </a:t>
          </a:r>
          <a:r>
            <a:rPr lang="en-US" dirty="0" err="1" smtClean="0">
              <a:solidFill>
                <a:srgbClr val="FFFF00"/>
              </a:solidFill>
              <a:latin typeface="Comic Sans MS" pitchFamily="66" charset="0"/>
            </a:rPr>
            <a:t>buah</a:t>
          </a:r>
          <a:r>
            <a:rPr lang="en-US" dirty="0" smtClean="0">
              <a:solidFill>
                <a:srgbClr val="FFFF00"/>
              </a:solidFill>
              <a:latin typeface="Comic Sans MS" pitchFamily="66" charset="0"/>
            </a:rPr>
            <a:t>.</a:t>
          </a:r>
        </a:p>
        <a:p>
          <a:endParaRPr lang="en-US" dirty="0">
            <a:latin typeface="Comic Sans MS" pitchFamily="66" charset="0"/>
          </a:endParaRPr>
        </a:p>
      </dgm:t>
    </dgm:pt>
    <dgm:pt modelId="{B2563F20-B6AD-4B63-AABE-77307BF0F286}" type="parTrans" cxnId="{4AF8780B-DDB0-4124-AB09-D0BAF767049D}">
      <dgm:prSet/>
      <dgm:spPr/>
      <dgm:t>
        <a:bodyPr/>
        <a:lstStyle/>
        <a:p>
          <a:endParaRPr lang="en-US"/>
        </a:p>
      </dgm:t>
    </dgm:pt>
    <dgm:pt modelId="{B9577E96-C775-4060-BFE7-5B7B7EFB3A82}" type="sibTrans" cxnId="{4AF8780B-DDB0-4124-AB09-D0BAF767049D}">
      <dgm:prSet/>
      <dgm:spPr>
        <a:effectLst>
          <a:glow rad="228600">
            <a:schemeClr val="accent4">
              <a:satMod val="175000"/>
              <a:alpha val="40000"/>
            </a:schemeClr>
          </a:glow>
        </a:effectLst>
      </dgm:spPr>
      <dgm:t>
        <a:bodyPr/>
        <a:lstStyle/>
        <a:p>
          <a:endParaRPr lang="en-US"/>
        </a:p>
      </dgm:t>
    </dgm:pt>
    <dgm:pt modelId="{E9D38880-C036-4867-AA83-7380E2FB0B5C}">
      <dgm:prSet phldrT="[Text]"/>
      <dgm:spPr/>
      <dgm:t>
        <a:bodyPr/>
        <a:lstStyle/>
        <a:p>
          <a:r>
            <a:rPr lang="en-US" dirty="0" smtClean="0">
              <a:solidFill>
                <a:srgbClr val="FFFF00"/>
              </a:solidFill>
              <a:latin typeface="Comic Sans MS" pitchFamily="66" charset="0"/>
            </a:rPr>
            <a:t>2. </a:t>
          </a:r>
          <a:r>
            <a:rPr lang="en-US" dirty="0" err="1" smtClean="0">
              <a:solidFill>
                <a:srgbClr val="FFFF00"/>
              </a:solidFill>
              <a:latin typeface="Comic Sans MS" pitchFamily="66" charset="0"/>
            </a:rPr>
            <a:t>Ada</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satu</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buah</a:t>
          </a:r>
          <a:r>
            <a:rPr lang="en-US" dirty="0" smtClean="0">
              <a:solidFill>
                <a:srgbClr val="FFFF00"/>
              </a:solidFill>
              <a:latin typeface="Comic Sans MS" pitchFamily="66" charset="0"/>
            </a:rPr>
            <a:t> PP</a:t>
          </a:r>
          <a:r>
            <a:rPr lang="id-ID" dirty="0" smtClean="0">
              <a:solidFill>
                <a:srgbClr val="FFFF00"/>
              </a:solidFill>
              <a:latin typeface="Comic Sans MS" pitchFamily="66" charset="0"/>
            </a:rPr>
            <a:t>L</a:t>
          </a:r>
          <a:r>
            <a:rPr lang="en-US" dirty="0" smtClean="0">
              <a:solidFill>
                <a:srgbClr val="FFFF00"/>
              </a:solidFill>
              <a:latin typeface="Comic Sans MS" pitchFamily="66" charset="0"/>
            </a:rPr>
            <a:t>P </a:t>
          </a:r>
          <a:r>
            <a:rPr lang="en-US" dirty="0" err="1" smtClean="0">
              <a:solidFill>
                <a:srgbClr val="FFFF00"/>
              </a:solidFill>
              <a:latin typeface="Comic Sans MS" pitchFamily="66" charset="0"/>
            </a:rPr>
            <a:t>Dikdasmen</a:t>
          </a:r>
          <a:r>
            <a:rPr lang="en-US" dirty="0" smtClean="0">
              <a:solidFill>
                <a:srgbClr val="FFFF00"/>
              </a:solidFill>
              <a:latin typeface="Comic Sans MS" pitchFamily="66" charset="0"/>
            </a:rPr>
            <a:t> PGRI </a:t>
          </a:r>
        </a:p>
        <a:p>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Provinsi</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baru</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yaitu</a:t>
          </a:r>
          <a:r>
            <a:rPr lang="en-US" dirty="0" smtClean="0">
              <a:solidFill>
                <a:srgbClr val="FFFF00"/>
              </a:solidFill>
              <a:latin typeface="Comic Sans MS" pitchFamily="66" charset="0"/>
            </a:rPr>
            <a:t>: PPLP </a:t>
          </a:r>
          <a:r>
            <a:rPr lang="en-US" dirty="0" err="1" smtClean="0">
              <a:solidFill>
                <a:srgbClr val="FFFF00"/>
              </a:solidFill>
              <a:latin typeface="Comic Sans MS" pitchFamily="66" charset="0"/>
            </a:rPr>
            <a:t>Dikdasmen</a:t>
          </a:r>
          <a:r>
            <a:rPr lang="en-US" dirty="0" smtClean="0">
              <a:solidFill>
                <a:srgbClr val="FFFF00"/>
              </a:solidFill>
              <a:latin typeface="Comic Sans MS" pitchFamily="66" charset="0"/>
            </a:rPr>
            <a:t> </a:t>
          </a:r>
        </a:p>
        <a:p>
          <a:r>
            <a:rPr lang="en-US" dirty="0" smtClean="0">
              <a:solidFill>
                <a:srgbClr val="FFFF00"/>
              </a:solidFill>
              <a:latin typeface="Comic Sans MS" pitchFamily="66" charset="0"/>
            </a:rPr>
            <a:t>    PGRI  </a:t>
          </a:r>
          <a:r>
            <a:rPr lang="en-US" dirty="0" err="1" smtClean="0">
              <a:solidFill>
                <a:srgbClr val="FFFF00"/>
              </a:solidFill>
              <a:latin typeface="Comic Sans MS" pitchFamily="66" charset="0"/>
            </a:rPr>
            <a:t>Provinsi</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Banten</a:t>
          </a:r>
          <a:r>
            <a:rPr lang="en-US" dirty="0" smtClean="0">
              <a:solidFill>
                <a:srgbClr val="FFFF00"/>
              </a:solidFill>
              <a:latin typeface="Comic Sans MS" pitchFamily="66" charset="0"/>
            </a:rPr>
            <a:t>.</a:t>
          </a:r>
          <a:endParaRPr lang="en-US" dirty="0">
            <a:solidFill>
              <a:srgbClr val="FFFF00"/>
            </a:solidFill>
            <a:latin typeface="Comic Sans MS" pitchFamily="66" charset="0"/>
          </a:endParaRPr>
        </a:p>
      </dgm:t>
    </dgm:pt>
    <dgm:pt modelId="{906419B6-BD9F-4438-90C2-089EF446B7D7}" type="parTrans" cxnId="{6B1F9B09-9996-4701-A08D-9D2116031865}">
      <dgm:prSet/>
      <dgm:spPr/>
      <dgm:t>
        <a:bodyPr/>
        <a:lstStyle/>
        <a:p>
          <a:endParaRPr lang="en-US"/>
        </a:p>
      </dgm:t>
    </dgm:pt>
    <dgm:pt modelId="{5502911B-8741-43D8-B707-AFA5233D7AE6}" type="sibTrans" cxnId="{6B1F9B09-9996-4701-A08D-9D2116031865}">
      <dgm:prSet/>
      <dgm:spPr>
        <a:effectLst>
          <a:glow rad="228600">
            <a:schemeClr val="accent4">
              <a:satMod val="175000"/>
              <a:alpha val="40000"/>
            </a:schemeClr>
          </a:glow>
        </a:effectLst>
      </dgm:spPr>
      <dgm:t>
        <a:bodyPr/>
        <a:lstStyle/>
        <a:p>
          <a:endParaRPr lang="en-US"/>
        </a:p>
      </dgm:t>
    </dgm:pt>
    <dgm:pt modelId="{CB87ABB8-D41B-433F-A6E1-500E8EA8EC67}">
      <dgm:prSet phldrT="[Text]"/>
      <dgm:spPr/>
      <dgm:t>
        <a:bodyPr/>
        <a:lstStyle/>
        <a:p>
          <a:r>
            <a:rPr lang="en-US" dirty="0" smtClean="0">
              <a:solidFill>
                <a:srgbClr val="FFFF00"/>
              </a:solidFill>
              <a:latin typeface="Comic Sans MS" pitchFamily="66" charset="0"/>
            </a:rPr>
            <a:t>3. </a:t>
          </a:r>
          <a:r>
            <a:rPr lang="en-US" dirty="0" err="1" smtClean="0">
              <a:solidFill>
                <a:srgbClr val="FFFF00"/>
              </a:solidFill>
              <a:latin typeface="Comic Sans MS" pitchFamily="66" charset="0"/>
            </a:rPr>
            <a:t>Pengangkatan</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kepengurusan</a:t>
          </a:r>
          <a:r>
            <a:rPr lang="en-US" dirty="0" smtClean="0">
              <a:solidFill>
                <a:srgbClr val="FFFF00"/>
              </a:solidFill>
              <a:latin typeface="Comic Sans MS" pitchFamily="66" charset="0"/>
            </a:rPr>
            <a:t> PP</a:t>
          </a:r>
          <a:r>
            <a:rPr lang="id-ID" dirty="0" smtClean="0">
              <a:solidFill>
                <a:srgbClr val="FFFF00"/>
              </a:solidFill>
              <a:latin typeface="Comic Sans MS" pitchFamily="66" charset="0"/>
            </a:rPr>
            <a:t>L</a:t>
          </a:r>
          <a:r>
            <a:rPr lang="en-US" dirty="0" smtClean="0">
              <a:solidFill>
                <a:srgbClr val="FFFF00"/>
              </a:solidFill>
              <a:latin typeface="Comic Sans MS" pitchFamily="66" charset="0"/>
            </a:rPr>
            <a:t>P </a:t>
          </a:r>
          <a:r>
            <a:rPr lang="en-US" dirty="0" err="1" smtClean="0">
              <a:solidFill>
                <a:srgbClr val="FFFF00"/>
              </a:solidFill>
              <a:latin typeface="Comic Sans MS" pitchFamily="66" charset="0"/>
            </a:rPr>
            <a:t>Dikdasmen</a:t>
          </a:r>
          <a:r>
            <a:rPr lang="en-US" dirty="0" smtClean="0">
              <a:solidFill>
                <a:srgbClr val="FFFF00"/>
              </a:solidFill>
              <a:latin typeface="Comic Sans MS" pitchFamily="66" charset="0"/>
            </a:rPr>
            <a:t> </a:t>
          </a:r>
          <a:endParaRPr lang="id-ID" dirty="0" smtClean="0">
            <a:solidFill>
              <a:srgbClr val="FFFF00"/>
            </a:solidFill>
            <a:latin typeface="Comic Sans MS" pitchFamily="66" charset="0"/>
          </a:endParaRPr>
        </a:p>
        <a:p>
          <a:r>
            <a:rPr lang="id-ID" dirty="0" smtClean="0">
              <a:solidFill>
                <a:srgbClr val="FFFF00"/>
              </a:solidFill>
              <a:latin typeface="Comic Sans MS" pitchFamily="66" charset="0"/>
            </a:rPr>
            <a:t>    </a:t>
          </a:r>
          <a:r>
            <a:rPr lang="en-US" dirty="0" smtClean="0">
              <a:solidFill>
                <a:srgbClr val="FFFF00"/>
              </a:solidFill>
              <a:latin typeface="Comic Sans MS" pitchFamily="66" charset="0"/>
            </a:rPr>
            <a:t>PGRI </a:t>
          </a:r>
          <a:r>
            <a:rPr lang="en-US" dirty="0" err="1" smtClean="0">
              <a:solidFill>
                <a:srgbClr val="FFFF00"/>
              </a:solidFill>
              <a:latin typeface="Comic Sans MS" pitchFamily="66" charset="0"/>
            </a:rPr>
            <a:t>Provinsi</a:t>
          </a:r>
          <a:r>
            <a:rPr lang="en-US" dirty="0" smtClean="0">
              <a:solidFill>
                <a:srgbClr val="FFFF00"/>
              </a:solidFill>
              <a:latin typeface="Comic Sans MS" pitchFamily="66" charset="0"/>
            </a:rPr>
            <a:t> yang </a:t>
          </a:r>
          <a:r>
            <a:rPr lang="en-US" dirty="0" err="1" smtClean="0">
              <a:solidFill>
                <a:srgbClr val="FFFF00"/>
              </a:solidFill>
              <a:latin typeface="Comic Sans MS" pitchFamily="66" charset="0"/>
            </a:rPr>
            <a:t>definitif</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sesuai</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masa</a:t>
          </a:r>
          <a:r>
            <a:rPr lang="en-US" dirty="0" smtClean="0">
              <a:solidFill>
                <a:srgbClr val="FFFF00"/>
              </a:solidFill>
              <a:latin typeface="Comic Sans MS" pitchFamily="66" charset="0"/>
            </a:rPr>
            <a:t> </a:t>
          </a:r>
          <a:endParaRPr lang="id-ID" dirty="0" smtClean="0">
            <a:solidFill>
              <a:srgbClr val="FFFF00"/>
            </a:solidFill>
            <a:latin typeface="Comic Sans MS" pitchFamily="66" charset="0"/>
          </a:endParaRPr>
        </a:p>
        <a:p>
          <a:r>
            <a:rPr lang="id-ID" dirty="0" smtClean="0">
              <a:solidFill>
                <a:srgbClr val="FFFF00"/>
              </a:solidFill>
              <a:latin typeface="Comic Sans MS" pitchFamily="66" charset="0"/>
            </a:rPr>
            <a:t>    </a:t>
          </a:r>
          <a:r>
            <a:rPr lang="en-US" dirty="0" err="1" smtClean="0">
              <a:solidFill>
                <a:srgbClr val="FFFF00"/>
              </a:solidFill>
              <a:latin typeface="Comic Sans MS" pitchFamily="66" charset="0"/>
            </a:rPr>
            <a:t>baktinya</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sebagian</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besar</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telah</a:t>
          </a:r>
          <a:r>
            <a:rPr lang="en-US" dirty="0" smtClean="0">
              <a:solidFill>
                <a:srgbClr val="FFFF00"/>
              </a:solidFill>
              <a:latin typeface="Comic Sans MS" pitchFamily="66" charset="0"/>
            </a:rPr>
            <a:t> </a:t>
          </a:r>
          <a:r>
            <a:rPr lang="en-US" dirty="0" err="1" smtClean="0">
              <a:solidFill>
                <a:srgbClr val="FFFF00"/>
              </a:solidFill>
              <a:latin typeface="Comic Sans MS" pitchFamily="66" charset="0"/>
            </a:rPr>
            <a:t>dilaksankan</a:t>
          </a:r>
          <a:r>
            <a:rPr lang="en-US" dirty="0" smtClean="0">
              <a:solidFill>
                <a:srgbClr val="FFFF00"/>
              </a:solidFill>
              <a:latin typeface="Comic Sans MS" pitchFamily="66" charset="0"/>
            </a:rPr>
            <a:t>. </a:t>
          </a:r>
          <a:endParaRPr lang="en-US" dirty="0">
            <a:solidFill>
              <a:srgbClr val="FFFF00"/>
            </a:solidFill>
            <a:latin typeface="Comic Sans MS" pitchFamily="66" charset="0"/>
          </a:endParaRPr>
        </a:p>
      </dgm:t>
    </dgm:pt>
    <dgm:pt modelId="{0CD1C5E3-5171-4BA0-90E6-29DFF71913F2}" type="parTrans" cxnId="{C334110A-199A-4935-9526-9524CF661367}">
      <dgm:prSet/>
      <dgm:spPr/>
      <dgm:t>
        <a:bodyPr/>
        <a:lstStyle/>
        <a:p>
          <a:endParaRPr lang="en-US"/>
        </a:p>
      </dgm:t>
    </dgm:pt>
    <dgm:pt modelId="{89CC0268-8FF7-445B-B3DF-A63D14A32B12}" type="sibTrans" cxnId="{C334110A-199A-4935-9526-9524CF661367}">
      <dgm:prSet/>
      <dgm:spPr/>
      <dgm:t>
        <a:bodyPr/>
        <a:lstStyle/>
        <a:p>
          <a:endParaRPr lang="en-US"/>
        </a:p>
      </dgm:t>
    </dgm:pt>
    <dgm:pt modelId="{EBE732B7-6A1A-402B-BBC4-906815FA6392}" type="pres">
      <dgm:prSet presAssocID="{2B7C1367-62DF-46F8-8BD1-8DF56B5D8000}" presName="outerComposite" presStyleCnt="0">
        <dgm:presLayoutVars>
          <dgm:chMax val="5"/>
          <dgm:dir/>
          <dgm:resizeHandles val="exact"/>
        </dgm:presLayoutVars>
      </dgm:prSet>
      <dgm:spPr/>
      <dgm:t>
        <a:bodyPr/>
        <a:lstStyle/>
        <a:p>
          <a:endParaRPr lang="en-US"/>
        </a:p>
      </dgm:t>
    </dgm:pt>
    <dgm:pt modelId="{73067E49-090D-4851-8ED1-F6C9E03ED465}" type="pres">
      <dgm:prSet presAssocID="{2B7C1367-62DF-46F8-8BD1-8DF56B5D8000}" presName="dummyMaxCanvas" presStyleCnt="0">
        <dgm:presLayoutVars/>
      </dgm:prSet>
      <dgm:spPr/>
      <dgm:t>
        <a:bodyPr/>
        <a:lstStyle/>
        <a:p>
          <a:endParaRPr lang="id-ID"/>
        </a:p>
      </dgm:t>
    </dgm:pt>
    <dgm:pt modelId="{6BBB4ED2-1350-4C3F-B087-83DE2A208B54}" type="pres">
      <dgm:prSet presAssocID="{2B7C1367-62DF-46F8-8BD1-8DF56B5D8000}" presName="ThreeNodes_1" presStyleLbl="node1" presStyleIdx="0" presStyleCnt="3" custLinFactNeighborY="-5394">
        <dgm:presLayoutVars>
          <dgm:bulletEnabled val="1"/>
        </dgm:presLayoutVars>
      </dgm:prSet>
      <dgm:spPr/>
      <dgm:t>
        <a:bodyPr/>
        <a:lstStyle/>
        <a:p>
          <a:endParaRPr lang="en-US"/>
        </a:p>
      </dgm:t>
    </dgm:pt>
    <dgm:pt modelId="{5B938586-C7C4-49EF-AA4E-C5A1A19DF442}" type="pres">
      <dgm:prSet presAssocID="{2B7C1367-62DF-46F8-8BD1-8DF56B5D8000}" presName="ThreeNodes_2" presStyleLbl="node1" presStyleIdx="1" presStyleCnt="3">
        <dgm:presLayoutVars>
          <dgm:bulletEnabled val="1"/>
        </dgm:presLayoutVars>
      </dgm:prSet>
      <dgm:spPr/>
      <dgm:t>
        <a:bodyPr/>
        <a:lstStyle/>
        <a:p>
          <a:endParaRPr lang="en-US"/>
        </a:p>
      </dgm:t>
    </dgm:pt>
    <dgm:pt modelId="{32DE2CC9-1716-4808-BD49-808ACD9F7B59}" type="pres">
      <dgm:prSet presAssocID="{2B7C1367-62DF-46F8-8BD1-8DF56B5D8000}" presName="ThreeNodes_3" presStyleLbl="node1" presStyleIdx="2" presStyleCnt="3">
        <dgm:presLayoutVars>
          <dgm:bulletEnabled val="1"/>
        </dgm:presLayoutVars>
      </dgm:prSet>
      <dgm:spPr/>
      <dgm:t>
        <a:bodyPr/>
        <a:lstStyle/>
        <a:p>
          <a:endParaRPr lang="en-US"/>
        </a:p>
      </dgm:t>
    </dgm:pt>
    <dgm:pt modelId="{9C41128B-2C23-4861-8E5D-6B9838B5DC34}" type="pres">
      <dgm:prSet presAssocID="{2B7C1367-62DF-46F8-8BD1-8DF56B5D8000}" presName="ThreeConn_1-2" presStyleLbl="fgAccFollowNode1" presStyleIdx="0" presStyleCnt="2">
        <dgm:presLayoutVars>
          <dgm:bulletEnabled val="1"/>
        </dgm:presLayoutVars>
      </dgm:prSet>
      <dgm:spPr/>
      <dgm:t>
        <a:bodyPr/>
        <a:lstStyle/>
        <a:p>
          <a:endParaRPr lang="en-US"/>
        </a:p>
      </dgm:t>
    </dgm:pt>
    <dgm:pt modelId="{EB14A5FF-EBDC-443C-9F97-774BBD387512}" type="pres">
      <dgm:prSet presAssocID="{2B7C1367-62DF-46F8-8BD1-8DF56B5D8000}" presName="ThreeConn_2-3" presStyleLbl="fgAccFollowNode1" presStyleIdx="1" presStyleCnt="2">
        <dgm:presLayoutVars>
          <dgm:bulletEnabled val="1"/>
        </dgm:presLayoutVars>
      </dgm:prSet>
      <dgm:spPr/>
      <dgm:t>
        <a:bodyPr/>
        <a:lstStyle/>
        <a:p>
          <a:endParaRPr lang="en-US"/>
        </a:p>
      </dgm:t>
    </dgm:pt>
    <dgm:pt modelId="{16B9D247-66A0-452D-9933-535F20A15266}" type="pres">
      <dgm:prSet presAssocID="{2B7C1367-62DF-46F8-8BD1-8DF56B5D8000}" presName="ThreeNodes_1_text" presStyleLbl="node1" presStyleIdx="2" presStyleCnt="3">
        <dgm:presLayoutVars>
          <dgm:bulletEnabled val="1"/>
        </dgm:presLayoutVars>
      </dgm:prSet>
      <dgm:spPr/>
      <dgm:t>
        <a:bodyPr/>
        <a:lstStyle/>
        <a:p>
          <a:endParaRPr lang="en-US"/>
        </a:p>
      </dgm:t>
    </dgm:pt>
    <dgm:pt modelId="{9DBE3040-2E9B-43D6-B97F-FA587547F1A5}" type="pres">
      <dgm:prSet presAssocID="{2B7C1367-62DF-46F8-8BD1-8DF56B5D8000}" presName="ThreeNodes_2_text" presStyleLbl="node1" presStyleIdx="2" presStyleCnt="3">
        <dgm:presLayoutVars>
          <dgm:bulletEnabled val="1"/>
        </dgm:presLayoutVars>
      </dgm:prSet>
      <dgm:spPr/>
      <dgm:t>
        <a:bodyPr/>
        <a:lstStyle/>
        <a:p>
          <a:endParaRPr lang="en-US"/>
        </a:p>
      </dgm:t>
    </dgm:pt>
    <dgm:pt modelId="{936D72EC-A33F-4894-B0D4-09A66ED6FD35}" type="pres">
      <dgm:prSet presAssocID="{2B7C1367-62DF-46F8-8BD1-8DF56B5D8000}" presName="ThreeNodes_3_text" presStyleLbl="node1" presStyleIdx="2" presStyleCnt="3">
        <dgm:presLayoutVars>
          <dgm:bulletEnabled val="1"/>
        </dgm:presLayoutVars>
      </dgm:prSet>
      <dgm:spPr/>
      <dgm:t>
        <a:bodyPr/>
        <a:lstStyle/>
        <a:p>
          <a:endParaRPr lang="en-US"/>
        </a:p>
      </dgm:t>
    </dgm:pt>
  </dgm:ptLst>
  <dgm:cxnLst>
    <dgm:cxn modelId="{C334110A-199A-4935-9526-9524CF661367}" srcId="{2B7C1367-62DF-46F8-8BD1-8DF56B5D8000}" destId="{CB87ABB8-D41B-433F-A6E1-500E8EA8EC67}" srcOrd="2" destOrd="0" parTransId="{0CD1C5E3-5171-4BA0-90E6-29DFF71913F2}" sibTransId="{89CC0268-8FF7-445B-B3DF-A63D14A32B12}"/>
    <dgm:cxn modelId="{F51224F1-9141-4A35-A57C-5177B81CFBAC}" type="presOf" srcId="{5502911B-8741-43D8-B707-AFA5233D7AE6}" destId="{EB14A5FF-EBDC-443C-9F97-774BBD387512}" srcOrd="0" destOrd="0" presId="urn:microsoft.com/office/officeart/2005/8/layout/vProcess5"/>
    <dgm:cxn modelId="{F5DA6054-68A0-4763-B042-E988D582EBD1}" type="presOf" srcId="{CB87ABB8-D41B-433F-A6E1-500E8EA8EC67}" destId="{32DE2CC9-1716-4808-BD49-808ACD9F7B59}" srcOrd="0" destOrd="0" presId="urn:microsoft.com/office/officeart/2005/8/layout/vProcess5"/>
    <dgm:cxn modelId="{23D6EE2B-C477-4B3D-BBB4-CE8F8789B7A8}" type="presOf" srcId="{E9D38880-C036-4867-AA83-7380E2FB0B5C}" destId="{9DBE3040-2E9B-43D6-B97F-FA587547F1A5}" srcOrd="1" destOrd="0" presId="urn:microsoft.com/office/officeart/2005/8/layout/vProcess5"/>
    <dgm:cxn modelId="{EE065708-DA39-4C80-807D-E691BBC6CCD7}" type="presOf" srcId="{2B7C1367-62DF-46F8-8BD1-8DF56B5D8000}" destId="{EBE732B7-6A1A-402B-BBC4-906815FA6392}" srcOrd="0" destOrd="0" presId="urn:microsoft.com/office/officeart/2005/8/layout/vProcess5"/>
    <dgm:cxn modelId="{54E79AA5-E442-434D-919B-EB823461664B}" type="presOf" srcId="{B9577E96-C775-4060-BFE7-5B7B7EFB3A82}" destId="{9C41128B-2C23-4861-8E5D-6B9838B5DC34}" srcOrd="0" destOrd="0" presId="urn:microsoft.com/office/officeart/2005/8/layout/vProcess5"/>
    <dgm:cxn modelId="{F8FA4A28-C7AB-4A0C-811A-BD2EC021F2ED}" type="presOf" srcId="{CB87ABB8-D41B-433F-A6E1-500E8EA8EC67}" destId="{936D72EC-A33F-4894-B0D4-09A66ED6FD35}" srcOrd="1" destOrd="0" presId="urn:microsoft.com/office/officeart/2005/8/layout/vProcess5"/>
    <dgm:cxn modelId="{D56E4E9D-EE54-4287-9617-5A17112294D9}" type="presOf" srcId="{E9D38880-C036-4867-AA83-7380E2FB0B5C}" destId="{5B938586-C7C4-49EF-AA4E-C5A1A19DF442}" srcOrd="0" destOrd="0" presId="urn:microsoft.com/office/officeart/2005/8/layout/vProcess5"/>
    <dgm:cxn modelId="{976F5B79-E53C-40BC-9F90-D22E024F227C}" type="presOf" srcId="{EA11451D-4251-4FF2-B5B2-3849AACF712A}" destId="{6BBB4ED2-1350-4C3F-B087-83DE2A208B54}" srcOrd="0" destOrd="0" presId="urn:microsoft.com/office/officeart/2005/8/layout/vProcess5"/>
    <dgm:cxn modelId="{59CAE996-5716-4EE0-BDBF-70B6877D9022}" type="presOf" srcId="{EA11451D-4251-4FF2-B5B2-3849AACF712A}" destId="{16B9D247-66A0-452D-9933-535F20A15266}" srcOrd="1" destOrd="0" presId="urn:microsoft.com/office/officeart/2005/8/layout/vProcess5"/>
    <dgm:cxn modelId="{6B1F9B09-9996-4701-A08D-9D2116031865}" srcId="{2B7C1367-62DF-46F8-8BD1-8DF56B5D8000}" destId="{E9D38880-C036-4867-AA83-7380E2FB0B5C}" srcOrd="1" destOrd="0" parTransId="{906419B6-BD9F-4438-90C2-089EF446B7D7}" sibTransId="{5502911B-8741-43D8-B707-AFA5233D7AE6}"/>
    <dgm:cxn modelId="{4AF8780B-DDB0-4124-AB09-D0BAF767049D}" srcId="{2B7C1367-62DF-46F8-8BD1-8DF56B5D8000}" destId="{EA11451D-4251-4FF2-B5B2-3849AACF712A}" srcOrd="0" destOrd="0" parTransId="{B2563F20-B6AD-4B63-AABE-77307BF0F286}" sibTransId="{B9577E96-C775-4060-BFE7-5B7B7EFB3A82}"/>
    <dgm:cxn modelId="{04A44AFB-3A91-4981-B041-E203B73CBF2C}" type="presParOf" srcId="{EBE732B7-6A1A-402B-BBC4-906815FA6392}" destId="{73067E49-090D-4851-8ED1-F6C9E03ED465}" srcOrd="0" destOrd="0" presId="urn:microsoft.com/office/officeart/2005/8/layout/vProcess5"/>
    <dgm:cxn modelId="{48D2E0FF-AB6C-4A93-99AB-D3F3169809B8}" type="presParOf" srcId="{EBE732B7-6A1A-402B-BBC4-906815FA6392}" destId="{6BBB4ED2-1350-4C3F-B087-83DE2A208B54}" srcOrd="1" destOrd="0" presId="urn:microsoft.com/office/officeart/2005/8/layout/vProcess5"/>
    <dgm:cxn modelId="{4CA1A72F-A4CD-44EB-820C-63F86E0E0C24}" type="presParOf" srcId="{EBE732B7-6A1A-402B-BBC4-906815FA6392}" destId="{5B938586-C7C4-49EF-AA4E-C5A1A19DF442}" srcOrd="2" destOrd="0" presId="urn:microsoft.com/office/officeart/2005/8/layout/vProcess5"/>
    <dgm:cxn modelId="{DABB42A7-466C-459E-83ED-5AD01BEB7A99}" type="presParOf" srcId="{EBE732B7-6A1A-402B-BBC4-906815FA6392}" destId="{32DE2CC9-1716-4808-BD49-808ACD9F7B59}" srcOrd="3" destOrd="0" presId="urn:microsoft.com/office/officeart/2005/8/layout/vProcess5"/>
    <dgm:cxn modelId="{D1649C6C-5C67-4C1B-8299-2A3B2F311DB3}" type="presParOf" srcId="{EBE732B7-6A1A-402B-BBC4-906815FA6392}" destId="{9C41128B-2C23-4861-8E5D-6B9838B5DC34}" srcOrd="4" destOrd="0" presId="urn:microsoft.com/office/officeart/2005/8/layout/vProcess5"/>
    <dgm:cxn modelId="{FD2487CD-D67A-48EF-B0DD-2D59E6507F23}" type="presParOf" srcId="{EBE732B7-6A1A-402B-BBC4-906815FA6392}" destId="{EB14A5FF-EBDC-443C-9F97-774BBD387512}" srcOrd="5" destOrd="0" presId="urn:microsoft.com/office/officeart/2005/8/layout/vProcess5"/>
    <dgm:cxn modelId="{E2F991B4-2114-4763-9CA3-34A929AB63E8}" type="presParOf" srcId="{EBE732B7-6A1A-402B-BBC4-906815FA6392}" destId="{16B9D247-66A0-452D-9933-535F20A15266}" srcOrd="6" destOrd="0" presId="urn:microsoft.com/office/officeart/2005/8/layout/vProcess5"/>
    <dgm:cxn modelId="{20A04E71-612D-4909-9539-A517FE5BACFA}" type="presParOf" srcId="{EBE732B7-6A1A-402B-BBC4-906815FA6392}" destId="{9DBE3040-2E9B-43D6-B97F-FA587547F1A5}" srcOrd="7" destOrd="0" presId="urn:microsoft.com/office/officeart/2005/8/layout/vProcess5"/>
    <dgm:cxn modelId="{5CE5D5A7-39D0-4DFB-921A-9692CF85DEA7}" type="presParOf" srcId="{EBE732B7-6A1A-402B-BBC4-906815FA6392}" destId="{936D72EC-A33F-4894-B0D4-09A66ED6FD35}"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2AAB726-24FF-4692-A46A-0D818E8B0DF2}" type="doc">
      <dgm:prSet loTypeId="urn:microsoft.com/office/officeart/2005/8/layout/default#1" loCatId="list" qsTypeId="urn:microsoft.com/office/officeart/2005/8/quickstyle/3d2" qsCatId="3D" csTypeId="urn:microsoft.com/office/officeart/2005/8/colors/accent1_2" csCatId="accent1" phldr="1"/>
      <dgm:spPr/>
      <dgm:t>
        <a:bodyPr/>
        <a:lstStyle/>
        <a:p>
          <a:endParaRPr lang="en-US"/>
        </a:p>
      </dgm:t>
    </dgm:pt>
    <dgm:pt modelId="{5BE7E75B-2529-4488-B40C-D47397533E18}">
      <dgm:prSet phldrT="[Text]" custT="1">
        <dgm:style>
          <a:lnRef idx="2">
            <a:schemeClr val="accent3"/>
          </a:lnRef>
          <a:fillRef idx="1">
            <a:schemeClr val="lt1"/>
          </a:fillRef>
          <a:effectRef idx="0">
            <a:schemeClr val="accent3"/>
          </a:effectRef>
          <a:fontRef idx="minor">
            <a:schemeClr val="dk1"/>
          </a:fontRef>
        </dgm:style>
      </dgm:prSet>
      <dgm:spPr>
        <a:ln/>
      </dgm:spPr>
      <dgm:t>
        <a:bodyPr/>
        <a:lstStyle/>
        <a:p>
          <a:pPr algn="l"/>
          <a:r>
            <a:rPr lang="en-US" sz="2000" dirty="0" smtClean="0"/>
            <a:t>1. </a:t>
          </a:r>
          <a:r>
            <a:rPr lang="en-US" sz="2000" dirty="0" err="1" smtClean="0"/>
            <a:t>Menurut</a:t>
          </a:r>
          <a:r>
            <a:rPr lang="en-US" sz="2000" dirty="0" smtClean="0"/>
            <a:t> data di  </a:t>
          </a:r>
        </a:p>
        <a:p>
          <a:pPr algn="l"/>
          <a:r>
            <a:rPr lang="en-US" sz="2000" dirty="0" smtClean="0"/>
            <a:t>   PPLP PGRI </a:t>
          </a:r>
          <a:r>
            <a:rPr lang="en-US" sz="2000" dirty="0" err="1" smtClean="0"/>
            <a:t>Pusat</a:t>
          </a:r>
          <a:r>
            <a:rPr lang="en-US" sz="2000" dirty="0" smtClean="0"/>
            <a:t>,  </a:t>
          </a:r>
        </a:p>
        <a:p>
          <a:pPr algn="l"/>
          <a:r>
            <a:rPr lang="en-US" sz="2000" dirty="0" smtClean="0"/>
            <a:t>   j</a:t>
          </a:r>
          <a:r>
            <a:rPr lang="id-ID" sz="2000" dirty="0" smtClean="0"/>
            <a:t>ml</a:t>
          </a:r>
          <a:r>
            <a:rPr lang="en-US" sz="2000" dirty="0" smtClean="0"/>
            <a:t>  PPLP PT PGRI </a:t>
          </a:r>
        </a:p>
        <a:p>
          <a:pPr algn="l"/>
          <a:r>
            <a:rPr lang="en-US" sz="2000" dirty="0" smtClean="0"/>
            <a:t>   </a:t>
          </a:r>
          <a:r>
            <a:rPr lang="en-US" sz="2000" dirty="0" err="1" smtClean="0"/>
            <a:t>seluruh</a:t>
          </a:r>
          <a:r>
            <a:rPr lang="en-US" sz="2000" dirty="0" smtClean="0"/>
            <a:t>  </a:t>
          </a:r>
          <a:r>
            <a:rPr lang="en-US" sz="2000" dirty="0" err="1" smtClean="0"/>
            <a:t>indonesia</a:t>
          </a:r>
          <a:r>
            <a:rPr lang="en-US" sz="2000" dirty="0" smtClean="0"/>
            <a:t> </a:t>
          </a:r>
        </a:p>
        <a:p>
          <a:pPr algn="l"/>
          <a:r>
            <a:rPr lang="en-US" sz="2000" dirty="0" smtClean="0"/>
            <a:t>   </a:t>
          </a:r>
          <a:r>
            <a:rPr lang="en-US" sz="2000" dirty="0" err="1" smtClean="0"/>
            <a:t>ada</a:t>
          </a:r>
          <a:r>
            <a:rPr lang="en-US" sz="2000" dirty="0" smtClean="0"/>
            <a:t> 48 </a:t>
          </a:r>
          <a:r>
            <a:rPr lang="en-US" sz="2000" dirty="0" err="1" smtClean="0"/>
            <a:t>buah</a:t>
          </a:r>
          <a:r>
            <a:rPr lang="en-US" sz="2000" dirty="0" smtClean="0"/>
            <a:t>.</a:t>
          </a:r>
          <a:endParaRPr lang="en-US" sz="2000" dirty="0"/>
        </a:p>
      </dgm:t>
    </dgm:pt>
    <dgm:pt modelId="{38A33537-5DC7-481B-BA33-E7938EC50CAA}" type="parTrans" cxnId="{EB9BAA0D-1C53-4268-B104-01FF4D0679C7}">
      <dgm:prSet/>
      <dgm:spPr/>
      <dgm:t>
        <a:bodyPr/>
        <a:lstStyle/>
        <a:p>
          <a:endParaRPr lang="en-US"/>
        </a:p>
      </dgm:t>
    </dgm:pt>
    <dgm:pt modelId="{AD627185-764E-4D30-B199-01C2B605C5AB}" type="sibTrans" cxnId="{EB9BAA0D-1C53-4268-B104-01FF4D0679C7}">
      <dgm:prSet/>
      <dgm:spPr/>
      <dgm:t>
        <a:bodyPr/>
        <a:lstStyle/>
        <a:p>
          <a:endParaRPr lang="en-US"/>
        </a:p>
      </dgm:t>
    </dgm:pt>
    <dgm:pt modelId="{562295A0-067A-4195-AF6A-DE5B1AA586FF}">
      <dgm:prSet phldrT="[Text]" custT="1">
        <dgm:style>
          <a:lnRef idx="2">
            <a:schemeClr val="accent3"/>
          </a:lnRef>
          <a:fillRef idx="1">
            <a:schemeClr val="lt1"/>
          </a:fillRef>
          <a:effectRef idx="0">
            <a:schemeClr val="accent3"/>
          </a:effectRef>
          <a:fontRef idx="minor">
            <a:schemeClr val="dk1"/>
          </a:fontRef>
        </dgm:style>
      </dgm:prSet>
      <dgm:spPr>
        <a:ln/>
      </dgm:spPr>
      <dgm:t>
        <a:bodyPr/>
        <a:lstStyle/>
        <a:p>
          <a:pPr algn="l"/>
          <a:r>
            <a:rPr lang="en-US" sz="1800" b="0" dirty="0" smtClean="0"/>
            <a:t>2. Ada 2 </a:t>
          </a:r>
          <a:r>
            <a:rPr lang="en-US" sz="1800" b="0" dirty="0" err="1" smtClean="0"/>
            <a:t>buah</a:t>
          </a:r>
          <a:r>
            <a:rPr lang="en-US" sz="1800" b="0" dirty="0" smtClean="0"/>
            <a:t> PPLP PT </a:t>
          </a:r>
          <a:r>
            <a:rPr lang="id-ID" sz="1800" b="0" dirty="0" smtClean="0"/>
            <a:t> </a:t>
          </a:r>
        </a:p>
        <a:p>
          <a:pPr algn="l"/>
          <a:r>
            <a:rPr lang="id-ID" sz="1800" b="0" dirty="0" smtClean="0"/>
            <a:t>   </a:t>
          </a:r>
          <a:r>
            <a:rPr lang="en-US" sz="1800" b="0" dirty="0" smtClean="0"/>
            <a:t>PGRI </a:t>
          </a:r>
          <a:r>
            <a:rPr lang="en-US" sz="1800" b="0" dirty="0" err="1" smtClean="0"/>
            <a:t>baru</a:t>
          </a:r>
          <a:r>
            <a:rPr lang="en-US" sz="1800" b="0" dirty="0" smtClean="0"/>
            <a:t> </a:t>
          </a:r>
          <a:r>
            <a:rPr lang="en-US" sz="1800" b="0" dirty="0" err="1" smtClean="0"/>
            <a:t>yaitu</a:t>
          </a:r>
          <a:r>
            <a:rPr lang="en-US" sz="1800" b="0" dirty="0" smtClean="0"/>
            <a:t> PPLP </a:t>
          </a:r>
          <a:endParaRPr lang="id-ID" sz="1800" b="0" dirty="0" smtClean="0"/>
        </a:p>
        <a:p>
          <a:pPr algn="l"/>
          <a:r>
            <a:rPr lang="id-ID" sz="1800" b="0" dirty="0" smtClean="0"/>
            <a:t>   </a:t>
          </a:r>
          <a:r>
            <a:rPr lang="en-US" sz="1800" b="0" dirty="0" smtClean="0"/>
            <a:t>PT PGRI </a:t>
          </a:r>
          <a:r>
            <a:rPr lang="en-US" sz="1800" b="0" dirty="0" err="1" smtClean="0"/>
            <a:t>Rangkasbitung</a:t>
          </a:r>
          <a:r>
            <a:rPr lang="en-US" sz="1800" b="0" dirty="0" smtClean="0"/>
            <a:t> </a:t>
          </a:r>
          <a:endParaRPr lang="id-ID" sz="1800" b="0" dirty="0" smtClean="0"/>
        </a:p>
        <a:p>
          <a:pPr algn="l"/>
          <a:r>
            <a:rPr lang="id-ID" sz="1800" b="0" dirty="0" smtClean="0"/>
            <a:t>   </a:t>
          </a:r>
          <a:r>
            <a:rPr lang="en-US" sz="1800" b="0" dirty="0" err="1" smtClean="0"/>
            <a:t>Provinsi</a:t>
          </a:r>
          <a:r>
            <a:rPr lang="en-US" sz="1800" b="0" dirty="0" smtClean="0"/>
            <a:t> </a:t>
          </a:r>
          <a:r>
            <a:rPr lang="en-US" sz="1800" b="0" dirty="0" err="1" smtClean="0"/>
            <a:t>Banten</a:t>
          </a:r>
          <a:r>
            <a:rPr lang="en-US" sz="1800" b="0" dirty="0" smtClean="0"/>
            <a:t>  &amp; PPLP </a:t>
          </a:r>
          <a:endParaRPr lang="id-ID" sz="1800" b="0" dirty="0" smtClean="0"/>
        </a:p>
        <a:p>
          <a:pPr algn="l"/>
          <a:r>
            <a:rPr lang="id-ID" sz="1800" b="0" dirty="0" smtClean="0"/>
            <a:t>   </a:t>
          </a:r>
          <a:r>
            <a:rPr lang="en-US" sz="1800" b="0" dirty="0" smtClean="0"/>
            <a:t>PT PGRI Bogor </a:t>
          </a:r>
          <a:r>
            <a:rPr lang="en-US" sz="1800" b="0" dirty="0" err="1" smtClean="0"/>
            <a:t>Provinsi</a:t>
          </a:r>
          <a:r>
            <a:rPr lang="en-US" sz="1800" b="0" dirty="0" smtClean="0"/>
            <a:t> </a:t>
          </a:r>
          <a:endParaRPr lang="id-ID" sz="1800" b="0" dirty="0" smtClean="0"/>
        </a:p>
        <a:p>
          <a:pPr algn="l"/>
          <a:r>
            <a:rPr lang="id-ID" sz="1800" b="0" dirty="0" smtClean="0"/>
            <a:t>  </a:t>
          </a:r>
          <a:r>
            <a:rPr lang="en-US" sz="1800" b="0" dirty="0" err="1" smtClean="0"/>
            <a:t>Jawa</a:t>
          </a:r>
          <a:r>
            <a:rPr lang="en-US" sz="1800" b="0" dirty="0" smtClean="0"/>
            <a:t> Barat </a:t>
          </a:r>
          <a:r>
            <a:rPr lang="en-US" sz="1800" b="0" dirty="0" err="1" smtClean="0"/>
            <a:t>yg</a:t>
          </a:r>
          <a:r>
            <a:rPr lang="en-US" sz="1800" b="0" dirty="0" smtClean="0"/>
            <a:t> </a:t>
          </a:r>
          <a:r>
            <a:rPr lang="en-US" sz="1800" b="0" dirty="0" err="1" smtClean="0"/>
            <a:t>masing</a:t>
          </a:r>
          <a:r>
            <a:rPr lang="en-US" sz="1800" b="0" dirty="0" smtClean="0"/>
            <a:t>-</a:t>
          </a:r>
          <a:endParaRPr lang="id-ID" sz="1800" b="0" dirty="0" smtClean="0"/>
        </a:p>
        <a:p>
          <a:pPr algn="l"/>
          <a:r>
            <a:rPr lang="id-ID" sz="1800" b="0" dirty="0" smtClean="0"/>
            <a:t>  </a:t>
          </a:r>
          <a:r>
            <a:rPr lang="en-US" sz="1800" b="0" dirty="0" err="1" smtClean="0"/>
            <a:t>masing</a:t>
          </a:r>
          <a:r>
            <a:rPr lang="en-US" sz="1800" b="0" dirty="0" smtClean="0"/>
            <a:t> </a:t>
          </a:r>
          <a:r>
            <a:rPr lang="en-US" sz="1800" b="0" dirty="0" err="1" smtClean="0"/>
            <a:t>membina</a:t>
          </a:r>
          <a:r>
            <a:rPr lang="en-US" sz="1800" b="0" dirty="0" smtClean="0"/>
            <a:t> </a:t>
          </a:r>
          <a:r>
            <a:rPr lang="en-US" sz="1800" b="0" dirty="0" err="1" smtClean="0"/>
            <a:t>satu</a:t>
          </a:r>
          <a:r>
            <a:rPr lang="en-US" sz="1800" b="0" dirty="0" smtClean="0"/>
            <a:t> </a:t>
          </a:r>
          <a:endParaRPr lang="id-ID" sz="1800" b="0" dirty="0" smtClean="0"/>
        </a:p>
        <a:p>
          <a:pPr algn="l"/>
          <a:r>
            <a:rPr lang="id-ID" sz="1800" b="0" dirty="0" smtClean="0"/>
            <a:t>  </a:t>
          </a:r>
          <a:r>
            <a:rPr lang="en-US" sz="1800" b="0" dirty="0" smtClean="0"/>
            <a:t>STKIP</a:t>
          </a:r>
          <a:r>
            <a:rPr lang="en-US" sz="2000" b="0" dirty="0" smtClean="0"/>
            <a:t>.</a:t>
          </a:r>
          <a:endParaRPr lang="en-US" sz="2000" b="0" dirty="0"/>
        </a:p>
      </dgm:t>
    </dgm:pt>
    <dgm:pt modelId="{5F34F706-ED86-4DD9-841C-929D56003264}" type="parTrans" cxnId="{7B9D9CB7-D0C5-4E5F-9AF6-DCC779E8207B}">
      <dgm:prSet/>
      <dgm:spPr/>
      <dgm:t>
        <a:bodyPr/>
        <a:lstStyle/>
        <a:p>
          <a:endParaRPr lang="en-US"/>
        </a:p>
      </dgm:t>
    </dgm:pt>
    <dgm:pt modelId="{865807C8-3E96-481C-BD1A-992F7F9676A7}" type="sibTrans" cxnId="{7B9D9CB7-D0C5-4E5F-9AF6-DCC779E8207B}">
      <dgm:prSet/>
      <dgm:spPr/>
      <dgm:t>
        <a:bodyPr/>
        <a:lstStyle/>
        <a:p>
          <a:endParaRPr lang="en-US"/>
        </a:p>
      </dgm:t>
    </dgm:pt>
    <dgm:pt modelId="{89D962D9-A1FC-4700-A007-668FFDED04D6}">
      <dgm:prSet phldrT="[Text]" custT="1">
        <dgm:style>
          <a:lnRef idx="2">
            <a:schemeClr val="accent3"/>
          </a:lnRef>
          <a:fillRef idx="1">
            <a:schemeClr val="lt1"/>
          </a:fillRef>
          <a:effectRef idx="0">
            <a:schemeClr val="accent3"/>
          </a:effectRef>
          <a:fontRef idx="minor">
            <a:schemeClr val="dk1"/>
          </a:fontRef>
        </dgm:style>
      </dgm:prSet>
      <dgm:spPr>
        <a:ln/>
      </dgm:spPr>
      <dgm:t>
        <a:bodyPr/>
        <a:lstStyle/>
        <a:p>
          <a:pPr algn="l"/>
          <a:r>
            <a:rPr lang="en-US" sz="2000" dirty="0" smtClean="0"/>
            <a:t>3. </a:t>
          </a:r>
          <a:r>
            <a:rPr lang="en-US" sz="2000" dirty="0" err="1" smtClean="0"/>
            <a:t>Beberapa</a:t>
          </a:r>
          <a:r>
            <a:rPr lang="en-US" sz="2000" dirty="0" smtClean="0"/>
            <a:t> PPLP-PT </a:t>
          </a:r>
        </a:p>
        <a:p>
          <a:pPr algn="l"/>
          <a:r>
            <a:rPr lang="en-US" sz="2000" dirty="0" smtClean="0"/>
            <a:t>    PGRI </a:t>
          </a:r>
          <a:r>
            <a:rPr lang="en-US" sz="2000" dirty="0" err="1" smtClean="0"/>
            <a:t>membina</a:t>
          </a:r>
          <a:r>
            <a:rPr lang="en-US" sz="2000" dirty="0" smtClean="0"/>
            <a:t> </a:t>
          </a:r>
          <a:r>
            <a:rPr lang="en-US" sz="2000" dirty="0" err="1" smtClean="0"/>
            <a:t>lebi</a:t>
          </a:r>
          <a:r>
            <a:rPr lang="id-ID" sz="2000" dirty="0" smtClean="0"/>
            <a:t>h</a:t>
          </a:r>
          <a:r>
            <a:rPr lang="en-US" sz="2000" dirty="0" smtClean="0"/>
            <a:t>  </a:t>
          </a:r>
        </a:p>
        <a:p>
          <a:pPr algn="l"/>
          <a:r>
            <a:rPr lang="en-US" sz="2000" dirty="0" smtClean="0"/>
            <a:t>    </a:t>
          </a:r>
          <a:r>
            <a:rPr lang="en-US" sz="2000" dirty="0" err="1" smtClean="0"/>
            <a:t>dari</a:t>
          </a:r>
          <a:r>
            <a:rPr lang="en-US" sz="2000" dirty="0" smtClean="0"/>
            <a:t> </a:t>
          </a:r>
          <a:r>
            <a:rPr lang="en-US" sz="2000" dirty="0" err="1" smtClean="0"/>
            <a:t>satu</a:t>
          </a:r>
          <a:r>
            <a:rPr lang="en-US" sz="2000" dirty="0" smtClean="0"/>
            <a:t> </a:t>
          </a:r>
          <a:r>
            <a:rPr lang="en-US" sz="2000" dirty="0" err="1" smtClean="0"/>
            <a:t>Lembaga</a:t>
          </a:r>
          <a:r>
            <a:rPr lang="en-US" sz="2000" dirty="0" smtClean="0"/>
            <a:t> </a:t>
          </a:r>
        </a:p>
        <a:p>
          <a:pPr algn="l"/>
          <a:r>
            <a:rPr lang="en-US" sz="2000" dirty="0" smtClean="0"/>
            <a:t>    </a:t>
          </a:r>
          <a:r>
            <a:rPr lang="en-US" sz="2000" dirty="0" err="1" smtClean="0"/>
            <a:t>Perguruan</a:t>
          </a:r>
          <a:r>
            <a:rPr lang="en-US" sz="2000" dirty="0" smtClean="0"/>
            <a:t> </a:t>
          </a:r>
          <a:r>
            <a:rPr lang="en-US" sz="2000" dirty="0" err="1" smtClean="0"/>
            <a:t>Tinggi</a:t>
          </a:r>
          <a:r>
            <a:rPr lang="en-US" sz="2000" dirty="0" smtClean="0"/>
            <a:t>  </a:t>
          </a:r>
        </a:p>
        <a:p>
          <a:pPr algn="l"/>
          <a:r>
            <a:rPr lang="en-US" sz="2000" dirty="0" smtClean="0"/>
            <a:t>    PGRI.</a:t>
          </a:r>
        </a:p>
        <a:p>
          <a:pPr algn="l"/>
          <a:endParaRPr lang="en-US" sz="1800" dirty="0"/>
        </a:p>
      </dgm:t>
    </dgm:pt>
    <dgm:pt modelId="{CF3ABAC7-5275-4681-8AEA-94B26138EC6D}" type="parTrans" cxnId="{1F6CE90D-8B76-4A70-9E68-F19ED95062B0}">
      <dgm:prSet/>
      <dgm:spPr/>
      <dgm:t>
        <a:bodyPr/>
        <a:lstStyle/>
        <a:p>
          <a:endParaRPr lang="en-US"/>
        </a:p>
      </dgm:t>
    </dgm:pt>
    <dgm:pt modelId="{F3321358-A409-4621-8BCC-3C246BBC8282}" type="sibTrans" cxnId="{1F6CE90D-8B76-4A70-9E68-F19ED95062B0}">
      <dgm:prSet/>
      <dgm:spPr/>
      <dgm:t>
        <a:bodyPr/>
        <a:lstStyle/>
        <a:p>
          <a:endParaRPr lang="en-US"/>
        </a:p>
      </dgm:t>
    </dgm:pt>
    <dgm:pt modelId="{54524D53-7F2F-4CA6-AE5F-101B76FB5611}">
      <dgm:prSet phldrT="[Text]" custT="1">
        <dgm:style>
          <a:lnRef idx="2">
            <a:schemeClr val="accent3"/>
          </a:lnRef>
          <a:fillRef idx="1">
            <a:schemeClr val="lt1"/>
          </a:fillRef>
          <a:effectRef idx="0">
            <a:schemeClr val="accent3"/>
          </a:effectRef>
          <a:fontRef idx="minor">
            <a:schemeClr val="dk1"/>
          </a:fontRef>
        </dgm:style>
      </dgm:prSet>
      <dgm:spPr>
        <a:ln/>
      </dgm:spPr>
      <dgm:t>
        <a:bodyPr/>
        <a:lstStyle/>
        <a:p>
          <a:pPr algn="l"/>
          <a:r>
            <a:rPr lang="en-US" sz="2000" dirty="0" smtClean="0"/>
            <a:t>4. Di</a:t>
          </a:r>
          <a:r>
            <a:rPr lang="id-ID" sz="2000" dirty="0" smtClean="0"/>
            <a:t> </a:t>
          </a:r>
          <a:r>
            <a:rPr lang="en-US" sz="2000" dirty="0" err="1" smtClean="0"/>
            <a:t>daerah</a:t>
          </a:r>
          <a:r>
            <a:rPr lang="en-US" sz="2000" dirty="0" smtClean="0"/>
            <a:t> </a:t>
          </a:r>
          <a:r>
            <a:rPr lang="en-US" sz="2000" dirty="0" err="1" smtClean="0"/>
            <a:t>tertentu</a:t>
          </a:r>
          <a:r>
            <a:rPr lang="en-US" sz="2000" dirty="0" smtClean="0"/>
            <a:t>,    </a:t>
          </a:r>
        </a:p>
        <a:p>
          <a:pPr algn="l"/>
          <a:r>
            <a:rPr lang="en-US" sz="2000" dirty="0" smtClean="0"/>
            <a:t>    </a:t>
          </a:r>
          <a:r>
            <a:rPr lang="en-US" sz="2000" dirty="0" err="1" smtClean="0"/>
            <a:t>ada</a:t>
          </a:r>
          <a:r>
            <a:rPr lang="en-US" sz="2000" dirty="0" smtClean="0"/>
            <a:t> </a:t>
          </a:r>
          <a:r>
            <a:rPr lang="en-US" sz="2000" dirty="0" err="1" smtClean="0"/>
            <a:t>Perguruan</a:t>
          </a:r>
          <a:r>
            <a:rPr lang="en-US" sz="2000" dirty="0" smtClean="0"/>
            <a:t> </a:t>
          </a:r>
        </a:p>
        <a:p>
          <a:pPr algn="l"/>
          <a:r>
            <a:rPr lang="en-US" sz="2000" dirty="0" smtClean="0"/>
            <a:t>    </a:t>
          </a:r>
          <a:r>
            <a:rPr lang="en-US" sz="2000" dirty="0" err="1" smtClean="0"/>
            <a:t>Tinggi</a:t>
          </a:r>
          <a:r>
            <a:rPr lang="en-US" sz="2000" dirty="0" smtClean="0"/>
            <a:t> PGRI yang </a:t>
          </a:r>
        </a:p>
        <a:p>
          <a:pPr algn="l"/>
          <a:r>
            <a:rPr lang="en-US" sz="2000" dirty="0" smtClean="0"/>
            <a:t>    </a:t>
          </a:r>
          <a:r>
            <a:rPr lang="en-US" sz="2000" dirty="0" err="1" smtClean="0"/>
            <a:t>masih</a:t>
          </a:r>
          <a:r>
            <a:rPr lang="en-US" sz="2000" dirty="0" smtClean="0"/>
            <a:t> </a:t>
          </a:r>
          <a:r>
            <a:rPr lang="en-US" sz="2000" dirty="0" err="1" smtClean="0"/>
            <a:t>aktif</a:t>
          </a:r>
          <a:r>
            <a:rPr lang="en-US" sz="2000" dirty="0" smtClean="0"/>
            <a:t>, </a:t>
          </a:r>
          <a:r>
            <a:rPr lang="en-US" sz="2000" dirty="0" err="1" smtClean="0"/>
            <a:t>tapi</a:t>
          </a:r>
          <a:r>
            <a:rPr lang="en-US" sz="2000" dirty="0" smtClean="0"/>
            <a:t> </a:t>
          </a:r>
        </a:p>
        <a:p>
          <a:pPr algn="l"/>
          <a:r>
            <a:rPr lang="en-US" sz="2000" dirty="0" smtClean="0"/>
            <a:t>    </a:t>
          </a:r>
          <a:r>
            <a:rPr lang="en-US" sz="2000" dirty="0" err="1" smtClean="0"/>
            <a:t>tidak</a:t>
          </a:r>
          <a:r>
            <a:rPr lang="en-US" sz="2000" dirty="0" smtClean="0"/>
            <a:t> </a:t>
          </a:r>
          <a:r>
            <a:rPr lang="en-US" sz="2000" dirty="0" err="1" smtClean="0"/>
            <a:t>jelas</a:t>
          </a:r>
          <a:r>
            <a:rPr lang="en-US" sz="2000" dirty="0" smtClean="0"/>
            <a:t> status </a:t>
          </a:r>
        </a:p>
        <a:p>
          <a:pPr algn="l"/>
          <a:r>
            <a:rPr lang="en-US" sz="2000" dirty="0" smtClean="0"/>
            <a:t>    </a:t>
          </a:r>
          <a:r>
            <a:rPr lang="en-US" sz="2000" dirty="0" err="1" smtClean="0"/>
            <a:t>keberadaanya</a:t>
          </a:r>
          <a:r>
            <a:rPr lang="en-US" sz="2000" dirty="0" smtClean="0"/>
            <a:t>.</a:t>
          </a:r>
          <a:endParaRPr lang="en-US" sz="2000" dirty="0"/>
        </a:p>
      </dgm:t>
    </dgm:pt>
    <dgm:pt modelId="{6101082B-0CA7-4A08-8EEE-EEA6AD80F711}" type="parTrans" cxnId="{8D3746FC-7C93-4B93-B956-3DA5EB184F73}">
      <dgm:prSet/>
      <dgm:spPr/>
      <dgm:t>
        <a:bodyPr/>
        <a:lstStyle/>
        <a:p>
          <a:endParaRPr lang="en-US"/>
        </a:p>
      </dgm:t>
    </dgm:pt>
    <dgm:pt modelId="{71755BB1-A7B2-4B30-8320-1A3FEEF64A92}" type="sibTrans" cxnId="{8D3746FC-7C93-4B93-B956-3DA5EB184F73}">
      <dgm:prSet/>
      <dgm:spPr/>
      <dgm:t>
        <a:bodyPr/>
        <a:lstStyle/>
        <a:p>
          <a:endParaRPr lang="en-US"/>
        </a:p>
      </dgm:t>
    </dgm:pt>
    <dgm:pt modelId="{04B0384C-0334-4CCF-A699-F98C3830BDA2}">
      <dgm:prSet phldrT="[Text]" custT="1">
        <dgm:style>
          <a:lnRef idx="2">
            <a:schemeClr val="accent3"/>
          </a:lnRef>
          <a:fillRef idx="1">
            <a:schemeClr val="lt1"/>
          </a:fillRef>
          <a:effectRef idx="0">
            <a:schemeClr val="accent3"/>
          </a:effectRef>
          <a:fontRef idx="minor">
            <a:schemeClr val="dk1"/>
          </a:fontRef>
        </dgm:style>
      </dgm:prSet>
      <dgm:spPr>
        <a:ln/>
      </dgm:spPr>
      <dgm:t>
        <a:bodyPr/>
        <a:lstStyle/>
        <a:p>
          <a:pPr algn="l"/>
          <a:r>
            <a:rPr lang="en-US" sz="2000" dirty="0" smtClean="0"/>
            <a:t>5. </a:t>
          </a:r>
          <a:r>
            <a:rPr lang="en-US" sz="2000" dirty="0" err="1" smtClean="0"/>
            <a:t>Pengangkatan</a:t>
          </a:r>
          <a:endParaRPr lang="en-US" sz="2000" dirty="0" smtClean="0"/>
        </a:p>
        <a:p>
          <a:pPr algn="l"/>
          <a:r>
            <a:rPr lang="en-US" sz="2000" dirty="0" smtClean="0"/>
            <a:t>    </a:t>
          </a:r>
          <a:r>
            <a:rPr lang="en-US" sz="2000" dirty="0" err="1" smtClean="0"/>
            <a:t>kepengurusan</a:t>
          </a:r>
          <a:r>
            <a:rPr lang="en-US" sz="2000" dirty="0" smtClean="0"/>
            <a:t> PPLP  </a:t>
          </a:r>
        </a:p>
        <a:p>
          <a:pPr algn="l"/>
          <a:r>
            <a:rPr lang="en-US" sz="2000" dirty="0" smtClean="0"/>
            <a:t>    PT  PGRI yang </a:t>
          </a:r>
        </a:p>
        <a:p>
          <a:pPr algn="l"/>
          <a:r>
            <a:rPr lang="en-US" sz="2000" dirty="0" smtClean="0"/>
            <a:t>   </a:t>
          </a:r>
          <a:r>
            <a:rPr lang="id-ID" sz="2000" dirty="0" smtClean="0"/>
            <a:t> </a:t>
          </a:r>
          <a:r>
            <a:rPr lang="en-US" sz="2000" dirty="0" err="1" smtClean="0"/>
            <a:t>definitif</a:t>
          </a:r>
          <a:r>
            <a:rPr lang="en-US" sz="2000" dirty="0" smtClean="0"/>
            <a:t>  </a:t>
          </a:r>
          <a:r>
            <a:rPr lang="en-US" sz="2000" dirty="0" err="1" smtClean="0"/>
            <a:t>sesuai</a:t>
          </a:r>
          <a:r>
            <a:rPr lang="id-ID" sz="2000" dirty="0" smtClean="0"/>
            <a:t> </a:t>
          </a:r>
          <a:r>
            <a:rPr lang="en-US" sz="2000" dirty="0" err="1" smtClean="0"/>
            <a:t>masa</a:t>
          </a:r>
          <a:r>
            <a:rPr lang="id-ID" sz="2000" dirty="0" smtClean="0"/>
            <a:t>  </a:t>
          </a:r>
        </a:p>
        <a:p>
          <a:pPr algn="l"/>
          <a:r>
            <a:rPr lang="id-ID" sz="2000" dirty="0" smtClean="0"/>
            <a:t>    </a:t>
          </a:r>
          <a:r>
            <a:rPr lang="en-US" sz="2000" dirty="0" err="1" smtClean="0"/>
            <a:t>baktinya</a:t>
          </a:r>
          <a:r>
            <a:rPr lang="en-US" sz="2000" dirty="0" smtClean="0"/>
            <a:t>,</a:t>
          </a:r>
          <a:r>
            <a:rPr lang="id-ID" sz="2000" dirty="0" smtClean="0"/>
            <a:t> </a:t>
          </a:r>
          <a:r>
            <a:rPr lang="en-US" sz="2000" dirty="0" err="1" smtClean="0"/>
            <a:t>sebagian</a:t>
          </a:r>
          <a:endParaRPr lang="en-US" sz="2000" dirty="0" smtClean="0"/>
        </a:p>
        <a:p>
          <a:pPr algn="l"/>
          <a:r>
            <a:rPr lang="en-US" sz="2000" dirty="0" smtClean="0"/>
            <a:t>  </a:t>
          </a:r>
          <a:r>
            <a:rPr lang="id-ID" sz="2000" dirty="0" smtClean="0"/>
            <a:t> </a:t>
          </a:r>
          <a:r>
            <a:rPr lang="en-US" sz="2000" dirty="0" smtClean="0"/>
            <a:t> </a:t>
          </a:r>
          <a:r>
            <a:rPr lang="en-US" sz="2000" dirty="0" err="1" smtClean="0"/>
            <a:t>terbesar</a:t>
          </a:r>
          <a:r>
            <a:rPr lang="en-US" sz="2000" dirty="0" smtClean="0"/>
            <a:t> </a:t>
          </a:r>
          <a:r>
            <a:rPr lang="en-US" sz="2000" dirty="0" err="1" smtClean="0"/>
            <a:t>telah</a:t>
          </a:r>
          <a:r>
            <a:rPr lang="en-US" sz="2000" dirty="0" smtClean="0"/>
            <a:t> </a:t>
          </a:r>
        </a:p>
        <a:p>
          <a:pPr algn="l"/>
          <a:r>
            <a:rPr lang="en-US" sz="2000" dirty="0" smtClean="0"/>
            <a:t>   </a:t>
          </a:r>
          <a:r>
            <a:rPr lang="id-ID" sz="2000" dirty="0" smtClean="0"/>
            <a:t> </a:t>
          </a:r>
          <a:r>
            <a:rPr lang="en-US" sz="2000" dirty="0" err="1" smtClean="0"/>
            <a:t>dilaksan</a:t>
          </a:r>
          <a:r>
            <a:rPr lang="id-ID" sz="2000" dirty="0" smtClean="0"/>
            <a:t>a</a:t>
          </a:r>
          <a:r>
            <a:rPr lang="en-US" sz="2000" dirty="0" err="1" smtClean="0"/>
            <a:t>kan</a:t>
          </a:r>
          <a:r>
            <a:rPr lang="en-US" sz="2000" dirty="0" smtClean="0"/>
            <a:t>. </a:t>
          </a:r>
          <a:endParaRPr lang="en-US" sz="2000" dirty="0"/>
        </a:p>
      </dgm:t>
    </dgm:pt>
    <dgm:pt modelId="{9333EE84-EDEC-47DA-B240-0755894571D0}" type="parTrans" cxnId="{F90097C1-6CB0-41D4-B049-13BFB5A29A07}">
      <dgm:prSet/>
      <dgm:spPr/>
      <dgm:t>
        <a:bodyPr/>
        <a:lstStyle/>
        <a:p>
          <a:endParaRPr lang="en-US"/>
        </a:p>
      </dgm:t>
    </dgm:pt>
    <dgm:pt modelId="{1B2C1EFA-898A-4E25-91F4-CCEB9BE2509B}" type="sibTrans" cxnId="{F90097C1-6CB0-41D4-B049-13BFB5A29A07}">
      <dgm:prSet/>
      <dgm:spPr/>
      <dgm:t>
        <a:bodyPr/>
        <a:lstStyle/>
        <a:p>
          <a:endParaRPr lang="en-US"/>
        </a:p>
      </dgm:t>
    </dgm:pt>
    <dgm:pt modelId="{A71E3D5A-25FD-422D-B868-717286330420}" type="pres">
      <dgm:prSet presAssocID="{32AAB726-24FF-4692-A46A-0D818E8B0DF2}" presName="diagram" presStyleCnt="0">
        <dgm:presLayoutVars>
          <dgm:dir/>
          <dgm:resizeHandles val="exact"/>
        </dgm:presLayoutVars>
      </dgm:prSet>
      <dgm:spPr/>
      <dgm:t>
        <a:bodyPr/>
        <a:lstStyle/>
        <a:p>
          <a:endParaRPr lang="en-US"/>
        </a:p>
      </dgm:t>
    </dgm:pt>
    <dgm:pt modelId="{68E88C86-836E-4688-8BBD-89659182291F}" type="pres">
      <dgm:prSet presAssocID="{5BE7E75B-2529-4488-B40C-D47397533E18}" presName="node" presStyleLbl="node1" presStyleIdx="0" presStyleCnt="5" custScaleY="161361">
        <dgm:presLayoutVars>
          <dgm:bulletEnabled val="1"/>
        </dgm:presLayoutVars>
      </dgm:prSet>
      <dgm:spPr/>
      <dgm:t>
        <a:bodyPr/>
        <a:lstStyle/>
        <a:p>
          <a:endParaRPr lang="en-US"/>
        </a:p>
      </dgm:t>
    </dgm:pt>
    <dgm:pt modelId="{CB7ADC6D-5704-48A0-90F9-CA5107357A5B}" type="pres">
      <dgm:prSet presAssocID="{AD627185-764E-4D30-B199-01C2B605C5AB}" presName="sibTrans" presStyleCnt="0"/>
      <dgm:spPr/>
      <dgm:t>
        <a:bodyPr/>
        <a:lstStyle/>
        <a:p>
          <a:endParaRPr lang="id-ID"/>
        </a:p>
      </dgm:t>
    </dgm:pt>
    <dgm:pt modelId="{8D450ED3-5050-4095-9AA0-FC39C1591B5E}" type="pres">
      <dgm:prSet presAssocID="{562295A0-067A-4195-AF6A-DE5B1AA586FF}" presName="node" presStyleLbl="node1" presStyleIdx="1" presStyleCnt="5" custScaleY="161361">
        <dgm:presLayoutVars>
          <dgm:bulletEnabled val="1"/>
        </dgm:presLayoutVars>
      </dgm:prSet>
      <dgm:spPr/>
      <dgm:t>
        <a:bodyPr/>
        <a:lstStyle/>
        <a:p>
          <a:endParaRPr lang="en-US"/>
        </a:p>
      </dgm:t>
    </dgm:pt>
    <dgm:pt modelId="{0D5CBEEE-456D-49DE-A02C-718257AB424F}" type="pres">
      <dgm:prSet presAssocID="{865807C8-3E96-481C-BD1A-992F7F9676A7}" presName="sibTrans" presStyleCnt="0"/>
      <dgm:spPr/>
      <dgm:t>
        <a:bodyPr/>
        <a:lstStyle/>
        <a:p>
          <a:endParaRPr lang="id-ID"/>
        </a:p>
      </dgm:t>
    </dgm:pt>
    <dgm:pt modelId="{9F3FF3A4-36B8-4A9D-B1EF-5F5E2D0467BC}" type="pres">
      <dgm:prSet presAssocID="{89D962D9-A1FC-4700-A007-668FFDED04D6}" presName="node" presStyleLbl="node1" presStyleIdx="2" presStyleCnt="5" custScaleY="161361" custLinFactNeighborY="-4712">
        <dgm:presLayoutVars>
          <dgm:bulletEnabled val="1"/>
        </dgm:presLayoutVars>
      </dgm:prSet>
      <dgm:spPr/>
      <dgm:t>
        <a:bodyPr/>
        <a:lstStyle/>
        <a:p>
          <a:endParaRPr lang="en-US"/>
        </a:p>
      </dgm:t>
    </dgm:pt>
    <dgm:pt modelId="{DFFEA74C-1557-4E6C-9CEF-67A33868252E}" type="pres">
      <dgm:prSet presAssocID="{F3321358-A409-4621-8BCC-3C246BBC8282}" presName="sibTrans" presStyleCnt="0"/>
      <dgm:spPr/>
      <dgm:t>
        <a:bodyPr/>
        <a:lstStyle/>
        <a:p>
          <a:endParaRPr lang="id-ID"/>
        </a:p>
      </dgm:t>
    </dgm:pt>
    <dgm:pt modelId="{DB1774CE-A639-4FF0-861A-52740CFFE7A3}" type="pres">
      <dgm:prSet presAssocID="{54524D53-7F2F-4CA6-AE5F-101B76FB5611}" presName="node" presStyleLbl="node1" presStyleIdx="3" presStyleCnt="5" custScaleY="173240" custLinFactNeighborX="-10774" custLinFactNeighborY="-4680">
        <dgm:presLayoutVars>
          <dgm:bulletEnabled val="1"/>
        </dgm:presLayoutVars>
      </dgm:prSet>
      <dgm:spPr/>
      <dgm:t>
        <a:bodyPr/>
        <a:lstStyle/>
        <a:p>
          <a:endParaRPr lang="en-US"/>
        </a:p>
      </dgm:t>
    </dgm:pt>
    <dgm:pt modelId="{38164A6B-996C-4095-8BAC-AE0F9A2C4B04}" type="pres">
      <dgm:prSet presAssocID="{71755BB1-A7B2-4B30-8320-1A3FEEF64A92}" presName="sibTrans" presStyleCnt="0"/>
      <dgm:spPr/>
      <dgm:t>
        <a:bodyPr/>
        <a:lstStyle/>
        <a:p>
          <a:endParaRPr lang="id-ID"/>
        </a:p>
      </dgm:t>
    </dgm:pt>
    <dgm:pt modelId="{A8C78966-C060-43ED-9C16-6D8CE70E4706}" type="pres">
      <dgm:prSet presAssocID="{04B0384C-0334-4CCF-A699-F98C3830BDA2}" presName="node" presStyleLbl="node1" presStyleIdx="4" presStyleCnt="5" custScaleX="107802" custScaleY="173791" custLinFactNeighborX="-70" custLinFactNeighborY="-4404">
        <dgm:presLayoutVars>
          <dgm:bulletEnabled val="1"/>
        </dgm:presLayoutVars>
      </dgm:prSet>
      <dgm:spPr/>
      <dgm:t>
        <a:bodyPr/>
        <a:lstStyle/>
        <a:p>
          <a:endParaRPr lang="en-US"/>
        </a:p>
      </dgm:t>
    </dgm:pt>
  </dgm:ptLst>
  <dgm:cxnLst>
    <dgm:cxn modelId="{EB9BAA0D-1C53-4268-B104-01FF4D0679C7}" srcId="{32AAB726-24FF-4692-A46A-0D818E8B0DF2}" destId="{5BE7E75B-2529-4488-B40C-D47397533E18}" srcOrd="0" destOrd="0" parTransId="{38A33537-5DC7-481B-BA33-E7938EC50CAA}" sibTransId="{AD627185-764E-4D30-B199-01C2B605C5AB}"/>
    <dgm:cxn modelId="{F90097C1-6CB0-41D4-B049-13BFB5A29A07}" srcId="{32AAB726-24FF-4692-A46A-0D818E8B0DF2}" destId="{04B0384C-0334-4CCF-A699-F98C3830BDA2}" srcOrd="4" destOrd="0" parTransId="{9333EE84-EDEC-47DA-B240-0755894571D0}" sibTransId="{1B2C1EFA-898A-4E25-91F4-CCEB9BE2509B}"/>
    <dgm:cxn modelId="{068294B1-45BA-45A0-84ED-D49BF43E1313}" type="presOf" srcId="{32AAB726-24FF-4692-A46A-0D818E8B0DF2}" destId="{A71E3D5A-25FD-422D-B868-717286330420}" srcOrd="0" destOrd="0" presId="urn:microsoft.com/office/officeart/2005/8/layout/default#1"/>
    <dgm:cxn modelId="{0E655FAB-3700-473A-90F1-8F77C13DD6D7}" type="presOf" srcId="{5BE7E75B-2529-4488-B40C-D47397533E18}" destId="{68E88C86-836E-4688-8BBD-89659182291F}" srcOrd="0" destOrd="0" presId="urn:microsoft.com/office/officeart/2005/8/layout/default#1"/>
    <dgm:cxn modelId="{8D3746FC-7C93-4B93-B956-3DA5EB184F73}" srcId="{32AAB726-24FF-4692-A46A-0D818E8B0DF2}" destId="{54524D53-7F2F-4CA6-AE5F-101B76FB5611}" srcOrd="3" destOrd="0" parTransId="{6101082B-0CA7-4A08-8EEE-EEA6AD80F711}" sibTransId="{71755BB1-A7B2-4B30-8320-1A3FEEF64A92}"/>
    <dgm:cxn modelId="{83778DBC-CEF3-474D-8A62-7436E8969554}" type="presOf" srcId="{04B0384C-0334-4CCF-A699-F98C3830BDA2}" destId="{A8C78966-C060-43ED-9C16-6D8CE70E4706}" srcOrd="0" destOrd="0" presId="urn:microsoft.com/office/officeart/2005/8/layout/default#1"/>
    <dgm:cxn modelId="{8A7573CF-24B9-45B0-BB79-2C60036188C1}" type="presOf" srcId="{54524D53-7F2F-4CA6-AE5F-101B76FB5611}" destId="{DB1774CE-A639-4FF0-861A-52740CFFE7A3}" srcOrd="0" destOrd="0" presId="urn:microsoft.com/office/officeart/2005/8/layout/default#1"/>
    <dgm:cxn modelId="{360E22AE-3F30-45FC-96AD-F36A7447D528}" type="presOf" srcId="{562295A0-067A-4195-AF6A-DE5B1AA586FF}" destId="{8D450ED3-5050-4095-9AA0-FC39C1591B5E}" srcOrd="0" destOrd="0" presId="urn:microsoft.com/office/officeart/2005/8/layout/default#1"/>
    <dgm:cxn modelId="{7B9D9CB7-D0C5-4E5F-9AF6-DCC779E8207B}" srcId="{32AAB726-24FF-4692-A46A-0D818E8B0DF2}" destId="{562295A0-067A-4195-AF6A-DE5B1AA586FF}" srcOrd="1" destOrd="0" parTransId="{5F34F706-ED86-4DD9-841C-929D56003264}" sibTransId="{865807C8-3E96-481C-BD1A-992F7F9676A7}"/>
    <dgm:cxn modelId="{1F6CE90D-8B76-4A70-9E68-F19ED95062B0}" srcId="{32AAB726-24FF-4692-A46A-0D818E8B0DF2}" destId="{89D962D9-A1FC-4700-A007-668FFDED04D6}" srcOrd="2" destOrd="0" parTransId="{CF3ABAC7-5275-4681-8AEA-94B26138EC6D}" sibTransId="{F3321358-A409-4621-8BCC-3C246BBC8282}"/>
    <dgm:cxn modelId="{35D58661-966B-4449-85D5-563512FBE82A}" type="presOf" srcId="{89D962D9-A1FC-4700-A007-668FFDED04D6}" destId="{9F3FF3A4-36B8-4A9D-B1EF-5F5E2D0467BC}" srcOrd="0" destOrd="0" presId="urn:microsoft.com/office/officeart/2005/8/layout/default#1"/>
    <dgm:cxn modelId="{F6E09D25-A8AF-4C74-87FA-034F0B817103}" type="presParOf" srcId="{A71E3D5A-25FD-422D-B868-717286330420}" destId="{68E88C86-836E-4688-8BBD-89659182291F}" srcOrd="0" destOrd="0" presId="urn:microsoft.com/office/officeart/2005/8/layout/default#1"/>
    <dgm:cxn modelId="{2E76550A-5DF5-4361-9219-0220E528D78C}" type="presParOf" srcId="{A71E3D5A-25FD-422D-B868-717286330420}" destId="{CB7ADC6D-5704-48A0-90F9-CA5107357A5B}" srcOrd="1" destOrd="0" presId="urn:microsoft.com/office/officeart/2005/8/layout/default#1"/>
    <dgm:cxn modelId="{CA099FD0-CC45-4AC6-B2C3-FD578B98D0F2}" type="presParOf" srcId="{A71E3D5A-25FD-422D-B868-717286330420}" destId="{8D450ED3-5050-4095-9AA0-FC39C1591B5E}" srcOrd="2" destOrd="0" presId="urn:microsoft.com/office/officeart/2005/8/layout/default#1"/>
    <dgm:cxn modelId="{A427F062-9E35-47F7-B194-91B21D567DEE}" type="presParOf" srcId="{A71E3D5A-25FD-422D-B868-717286330420}" destId="{0D5CBEEE-456D-49DE-A02C-718257AB424F}" srcOrd="3" destOrd="0" presId="urn:microsoft.com/office/officeart/2005/8/layout/default#1"/>
    <dgm:cxn modelId="{30526FB0-43D3-4987-9B6F-8444E82DF5C0}" type="presParOf" srcId="{A71E3D5A-25FD-422D-B868-717286330420}" destId="{9F3FF3A4-36B8-4A9D-B1EF-5F5E2D0467BC}" srcOrd="4" destOrd="0" presId="urn:microsoft.com/office/officeart/2005/8/layout/default#1"/>
    <dgm:cxn modelId="{823F013C-E737-42D6-84EB-CE0177D6A61B}" type="presParOf" srcId="{A71E3D5A-25FD-422D-B868-717286330420}" destId="{DFFEA74C-1557-4E6C-9CEF-67A33868252E}" srcOrd="5" destOrd="0" presId="urn:microsoft.com/office/officeart/2005/8/layout/default#1"/>
    <dgm:cxn modelId="{61F33C7F-8E66-41A7-B53E-CEBDB49D2E08}" type="presParOf" srcId="{A71E3D5A-25FD-422D-B868-717286330420}" destId="{DB1774CE-A639-4FF0-861A-52740CFFE7A3}" srcOrd="6" destOrd="0" presId="urn:microsoft.com/office/officeart/2005/8/layout/default#1"/>
    <dgm:cxn modelId="{5B3C4416-4D42-44CE-B129-8EB2DCFE8887}" type="presParOf" srcId="{A71E3D5A-25FD-422D-B868-717286330420}" destId="{38164A6B-996C-4095-8BAC-AE0F9A2C4B04}" srcOrd="7" destOrd="0" presId="urn:microsoft.com/office/officeart/2005/8/layout/default#1"/>
    <dgm:cxn modelId="{4573F859-7823-4AAA-BFBF-2D3713C1E393}" type="presParOf" srcId="{A71E3D5A-25FD-422D-B868-717286330420}" destId="{A8C78966-C060-43ED-9C16-6D8CE70E4706}" srcOrd="8"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7146F63-86FC-48BD-8958-2E29006C6E8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74F442B-4741-41E9-B777-99C1CD112296}">
      <dgm:prSet phldrT="[Text]"/>
      <dgm:spPr>
        <a:solidFill>
          <a:srgbClr val="15C5DD"/>
        </a:solidFill>
        <a:scene3d>
          <a:camera prst="orthographicFront"/>
          <a:lightRig rig="threePt" dir="t"/>
        </a:scene3d>
        <a:sp3d>
          <a:bevelT/>
        </a:sp3d>
      </dgm:spPr>
      <dgm:t>
        <a:bodyPr/>
        <a:lstStyle/>
        <a:p>
          <a:r>
            <a:rPr lang="en-US" dirty="0" smtClean="0">
              <a:solidFill>
                <a:schemeClr val="tx1"/>
              </a:solidFill>
            </a:rPr>
            <a:t>4. </a:t>
          </a:r>
          <a:r>
            <a:rPr lang="en-US" dirty="0" err="1" smtClean="0">
              <a:solidFill>
                <a:schemeClr val="tx1"/>
              </a:solidFill>
            </a:rPr>
            <a:t>Menyelenggarakan</a:t>
          </a:r>
          <a:r>
            <a:rPr lang="en-US" dirty="0" smtClean="0">
              <a:solidFill>
                <a:schemeClr val="tx1"/>
              </a:solidFill>
            </a:rPr>
            <a:t> </a:t>
          </a:r>
          <a:r>
            <a:rPr lang="en-US" dirty="0" err="1" smtClean="0">
              <a:solidFill>
                <a:schemeClr val="tx1"/>
              </a:solidFill>
            </a:rPr>
            <a:t>rapat</a:t>
          </a:r>
          <a:r>
            <a:rPr lang="en-US" dirty="0" smtClean="0">
              <a:solidFill>
                <a:schemeClr val="tx1"/>
              </a:solidFill>
            </a:rPr>
            <a:t> </a:t>
          </a:r>
          <a:r>
            <a:rPr lang="en-US" dirty="0" err="1" smtClean="0">
              <a:solidFill>
                <a:schemeClr val="tx1"/>
              </a:solidFill>
            </a:rPr>
            <a:t>lengkap</a:t>
          </a:r>
          <a:r>
            <a:rPr lang="en-US" dirty="0" smtClean="0">
              <a:solidFill>
                <a:schemeClr val="tx1"/>
              </a:solidFill>
            </a:rPr>
            <a:t> </a:t>
          </a:r>
          <a:r>
            <a:rPr lang="en-US" dirty="0" err="1" smtClean="0">
              <a:solidFill>
                <a:schemeClr val="tx1"/>
              </a:solidFill>
            </a:rPr>
            <a:t>rutin</a:t>
          </a:r>
          <a:r>
            <a:rPr lang="en-US" dirty="0" smtClean="0">
              <a:solidFill>
                <a:schemeClr val="tx1"/>
              </a:solidFill>
            </a:rPr>
            <a:t> PPLP – </a:t>
          </a:r>
          <a:r>
            <a:rPr lang="id-ID" dirty="0" smtClean="0">
              <a:solidFill>
                <a:schemeClr val="tx1"/>
              </a:solidFill>
            </a:rPr>
            <a:t> </a:t>
          </a:r>
        </a:p>
        <a:p>
          <a:r>
            <a:rPr lang="id-ID" dirty="0" smtClean="0">
              <a:solidFill>
                <a:schemeClr val="tx1"/>
              </a:solidFill>
            </a:rPr>
            <a:t>    </a:t>
          </a:r>
          <a:r>
            <a:rPr lang="en-US" dirty="0" smtClean="0">
              <a:solidFill>
                <a:schemeClr val="tx1"/>
              </a:solidFill>
            </a:rPr>
            <a:t>PGRI </a:t>
          </a:r>
          <a:r>
            <a:rPr lang="en-US" dirty="0" err="1" smtClean="0">
              <a:solidFill>
                <a:schemeClr val="tx1"/>
              </a:solidFill>
            </a:rPr>
            <a:t>Pusat</a:t>
          </a:r>
          <a:r>
            <a:rPr lang="en-US" dirty="0" smtClean="0">
              <a:solidFill>
                <a:schemeClr val="tx1"/>
              </a:solidFill>
            </a:rPr>
            <a:t> </a:t>
          </a:r>
          <a:r>
            <a:rPr lang="en-US" dirty="0" err="1" smtClean="0">
              <a:solidFill>
                <a:schemeClr val="tx1"/>
              </a:solidFill>
            </a:rPr>
            <a:t>sebulan</a:t>
          </a:r>
          <a:r>
            <a:rPr lang="en-US" dirty="0" smtClean="0">
              <a:solidFill>
                <a:schemeClr val="tx1"/>
              </a:solidFill>
            </a:rPr>
            <a:t>. </a:t>
          </a:r>
          <a:r>
            <a:rPr lang="en-US" dirty="0" err="1" smtClean="0">
              <a:solidFill>
                <a:schemeClr val="tx1"/>
              </a:solidFill>
            </a:rPr>
            <a:t>Selain</a:t>
          </a:r>
          <a:r>
            <a:rPr lang="en-US" dirty="0" smtClean="0">
              <a:solidFill>
                <a:schemeClr val="tx1"/>
              </a:solidFill>
            </a:rPr>
            <a:t> </a:t>
          </a:r>
          <a:r>
            <a:rPr lang="en-US" dirty="0" err="1" smtClean="0">
              <a:solidFill>
                <a:schemeClr val="tx1"/>
              </a:solidFill>
            </a:rPr>
            <a:t>itu</a:t>
          </a:r>
          <a:r>
            <a:rPr lang="en-US" dirty="0" smtClean="0">
              <a:solidFill>
                <a:schemeClr val="tx1"/>
              </a:solidFill>
            </a:rPr>
            <a:t>, </a:t>
          </a:r>
          <a:r>
            <a:rPr lang="en-US" dirty="0" err="1" smtClean="0">
              <a:solidFill>
                <a:schemeClr val="tx1"/>
              </a:solidFill>
            </a:rPr>
            <a:t>secara</a:t>
          </a:r>
          <a:r>
            <a:rPr lang="en-US" dirty="0" smtClean="0">
              <a:solidFill>
                <a:schemeClr val="tx1"/>
              </a:solidFill>
            </a:rPr>
            <a:t> </a:t>
          </a:r>
          <a:r>
            <a:rPr lang="en-US" dirty="0" err="1" smtClean="0">
              <a:solidFill>
                <a:schemeClr val="tx1"/>
              </a:solidFill>
            </a:rPr>
            <a:t>insidental</a:t>
          </a:r>
          <a:r>
            <a:rPr lang="en-US" dirty="0" smtClean="0">
              <a:solidFill>
                <a:schemeClr val="tx1"/>
              </a:solidFill>
            </a:rPr>
            <a:t> </a:t>
          </a:r>
          <a:r>
            <a:rPr lang="id-ID" dirty="0" smtClean="0">
              <a:solidFill>
                <a:schemeClr val="tx1"/>
              </a:solidFill>
            </a:rPr>
            <a:t> </a:t>
          </a:r>
        </a:p>
        <a:p>
          <a:r>
            <a:rPr lang="id-ID" dirty="0" smtClean="0">
              <a:solidFill>
                <a:schemeClr val="tx1"/>
              </a:solidFill>
            </a:rPr>
            <a:t>    </a:t>
          </a:r>
          <a:r>
            <a:rPr lang="en-US" dirty="0" err="1" smtClean="0">
              <a:solidFill>
                <a:schemeClr val="tx1"/>
              </a:solidFill>
            </a:rPr>
            <a:t>sesuai</a:t>
          </a:r>
          <a:r>
            <a:rPr lang="en-US" dirty="0" smtClean="0">
              <a:solidFill>
                <a:schemeClr val="tx1"/>
              </a:solidFill>
            </a:rPr>
            <a:t> </a:t>
          </a:r>
          <a:r>
            <a:rPr lang="en-US" dirty="0" err="1" smtClean="0">
              <a:solidFill>
                <a:schemeClr val="tx1"/>
              </a:solidFill>
            </a:rPr>
            <a:t>dengan</a:t>
          </a:r>
          <a:r>
            <a:rPr lang="en-US" dirty="0" smtClean="0">
              <a:solidFill>
                <a:schemeClr val="tx1"/>
              </a:solidFill>
            </a:rPr>
            <a:t> </a:t>
          </a:r>
          <a:r>
            <a:rPr lang="en-US" dirty="0" err="1" smtClean="0">
              <a:solidFill>
                <a:schemeClr val="tx1"/>
              </a:solidFill>
            </a:rPr>
            <a:t>kebutuhan</a:t>
          </a:r>
          <a:r>
            <a:rPr lang="en-US" dirty="0" smtClean="0">
              <a:solidFill>
                <a:schemeClr val="tx1"/>
              </a:solidFill>
            </a:rPr>
            <a:t> </a:t>
          </a:r>
          <a:r>
            <a:rPr lang="en-US" dirty="0" err="1" smtClean="0">
              <a:solidFill>
                <a:schemeClr val="tx1"/>
              </a:solidFill>
            </a:rPr>
            <a:t>telah</a:t>
          </a:r>
          <a:r>
            <a:rPr lang="en-US" dirty="0" smtClean="0">
              <a:solidFill>
                <a:schemeClr val="tx1"/>
              </a:solidFill>
            </a:rPr>
            <a:t> </a:t>
          </a:r>
          <a:r>
            <a:rPr lang="en-US" dirty="0" err="1" smtClean="0">
              <a:solidFill>
                <a:schemeClr val="tx1"/>
              </a:solidFill>
            </a:rPr>
            <a:t>diadakan</a:t>
          </a:r>
          <a:r>
            <a:rPr lang="en-US" dirty="0" smtClean="0">
              <a:solidFill>
                <a:schemeClr val="tx1"/>
              </a:solidFill>
            </a:rPr>
            <a:t> </a:t>
          </a:r>
          <a:r>
            <a:rPr lang="en-US" dirty="0" err="1" smtClean="0">
              <a:solidFill>
                <a:schemeClr val="tx1"/>
              </a:solidFill>
            </a:rPr>
            <a:t>juga</a:t>
          </a:r>
          <a:r>
            <a:rPr lang="en-US" dirty="0" smtClean="0">
              <a:solidFill>
                <a:schemeClr val="tx1"/>
              </a:solidFill>
            </a:rPr>
            <a:t> </a:t>
          </a:r>
          <a:endParaRPr lang="id-ID" dirty="0" smtClean="0">
            <a:solidFill>
              <a:schemeClr val="tx1"/>
            </a:solidFill>
          </a:endParaRPr>
        </a:p>
        <a:p>
          <a:r>
            <a:rPr lang="id-ID" dirty="0" smtClean="0">
              <a:solidFill>
                <a:schemeClr val="tx1"/>
              </a:solidFill>
            </a:rPr>
            <a:t>    </a:t>
          </a:r>
          <a:r>
            <a:rPr lang="en-US" dirty="0" err="1" smtClean="0">
              <a:solidFill>
                <a:schemeClr val="tx1"/>
              </a:solidFill>
            </a:rPr>
            <a:t>rapat</a:t>
          </a:r>
          <a:r>
            <a:rPr lang="id-ID" dirty="0" smtClean="0">
              <a:solidFill>
                <a:schemeClr val="tx1"/>
              </a:solidFill>
            </a:rPr>
            <a:t> </a:t>
          </a:r>
          <a:r>
            <a:rPr lang="en-US" dirty="0" err="1" smtClean="0">
              <a:solidFill>
                <a:schemeClr val="tx1"/>
              </a:solidFill>
            </a:rPr>
            <a:t>khusus</a:t>
          </a:r>
          <a:r>
            <a:rPr lang="en-US" dirty="0" smtClean="0">
              <a:solidFill>
                <a:schemeClr val="tx1"/>
              </a:solidFill>
            </a:rPr>
            <a:t> </a:t>
          </a:r>
          <a:r>
            <a:rPr lang="en-US" dirty="0" err="1" smtClean="0">
              <a:solidFill>
                <a:schemeClr val="tx1"/>
              </a:solidFill>
            </a:rPr>
            <a:t>Pengurus</a:t>
          </a:r>
          <a:r>
            <a:rPr lang="en-US" dirty="0" smtClean="0">
              <a:solidFill>
                <a:schemeClr val="tx1"/>
              </a:solidFill>
            </a:rPr>
            <a:t> </a:t>
          </a:r>
          <a:r>
            <a:rPr lang="en-US" dirty="0" err="1" smtClean="0">
              <a:solidFill>
                <a:schemeClr val="tx1"/>
              </a:solidFill>
            </a:rPr>
            <a:t>dan</a:t>
          </a:r>
          <a:r>
            <a:rPr lang="en-US" dirty="0" smtClean="0">
              <a:solidFill>
                <a:schemeClr val="tx1"/>
              </a:solidFill>
            </a:rPr>
            <a:t> </a:t>
          </a:r>
          <a:r>
            <a:rPr lang="en-US" dirty="0" err="1" smtClean="0">
              <a:solidFill>
                <a:schemeClr val="tx1"/>
              </a:solidFill>
            </a:rPr>
            <a:t>rapat</a:t>
          </a:r>
          <a:r>
            <a:rPr lang="en-US" dirty="0" smtClean="0">
              <a:solidFill>
                <a:schemeClr val="tx1"/>
              </a:solidFill>
            </a:rPr>
            <a:t> </a:t>
          </a:r>
          <a:r>
            <a:rPr lang="en-US" dirty="0" err="1" smtClean="0">
              <a:solidFill>
                <a:schemeClr val="tx1"/>
              </a:solidFill>
            </a:rPr>
            <a:t>Pengurus</a:t>
          </a:r>
          <a:r>
            <a:rPr lang="en-US" dirty="0" smtClean="0">
              <a:solidFill>
                <a:schemeClr val="tx1"/>
              </a:solidFill>
            </a:rPr>
            <a:t> </a:t>
          </a:r>
          <a:r>
            <a:rPr lang="en-US" dirty="0" err="1" smtClean="0">
              <a:solidFill>
                <a:schemeClr val="tx1"/>
              </a:solidFill>
            </a:rPr>
            <a:t>harian</a:t>
          </a:r>
          <a:r>
            <a:rPr lang="en-US" dirty="0" smtClean="0">
              <a:solidFill>
                <a:schemeClr val="tx1"/>
              </a:solidFill>
            </a:rPr>
            <a:t>.</a:t>
          </a:r>
          <a:endParaRPr lang="en-US" dirty="0">
            <a:solidFill>
              <a:schemeClr val="tx1"/>
            </a:solidFill>
          </a:endParaRPr>
        </a:p>
      </dgm:t>
    </dgm:pt>
    <dgm:pt modelId="{F123FE1B-1898-46F6-B0A0-34E4FFD7E1A6}" type="parTrans" cxnId="{0E198F25-1091-493B-81C6-EBADBEC6B9EA}">
      <dgm:prSet/>
      <dgm:spPr/>
      <dgm:t>
        <a:bodyPr/>
        <a:lstStyle/>
        <a:p>
          <a:endParaRPr lang="en-US"/>
        </a:p>
      </dgm:t>
    </dgm:pt>
    <dgm:pt modelId="{D08F097A-012F-4E57-8F34-4BBE55ADC5E5}" type="sibTrans" cxnId="{0E198F25-1091-493B-81C6-EBADBEC6B9EA}">
      <dgm:prSet/>
      <dgm:spPr/>
      <dgm:t>
        <a:bodyPr/>
        <a:lstStyle/>
        <a:p>
          <a:endParaRPr lang="en-US"/>
        </a:p>
      </dgm:t>
    </dgm:pt>
    <dgm:pt modelId="{8FEE4ACD-4FA4-4EDF-BFEC-90E787032DBC}">
      <dgm:prSet phldrT="[Text]"/>
      <dgm:spPr>
        <a:solidFill>
          <a:srgbClr val="FF6699"/>
        </a:solidFill>
        <a:scene3d>
          <a:camera prst="orthographicFront"/>
          <a:lightRig rig="threePt" dir="t"/>
        </a:scene3d>
        <a:sp3d>
          <a:bevelT/>
        </a:sp3d>
      </dgm:spPr>
      <dgm:t>
        <a:bodyPr/>
        <a:lstStyle/>
        <a:p>
          <a:r>
            <a:rPr lang="en-US" dirty="0" smtClean="0">
              <a:solidFill>
                <a:schemeClr val="tx1"/>
              </a:solidFill>
            </a:rPr>
            <a:t>5. </a:t>
          </a:r>
          <a:r>
            <a:rPr lang="en-US" dirty="0" err="1" smtClean="0">
              <a:solidFill>
                <a:schemeClr val="tx1"/>
              </a:solidFill>
            </a:rPr>
            <a:t>Mengirimkan</a:t>
          </a:r>
          <a:r>
            <a:rPr lang="en-US" dirty="0" smtClean="0">
              <a:solidFill>
                <a:schemeClr val="tx1"/>
              </a:solidFill>
            </a:rPr>
            <a:t> </a:t>
          </a:r>
          <a:r>
            <a:rPr lang="en-US" dirty="0" err="1" smtClean="0">
              <a:solidFill>
                <a:schemeClr val="tx1"/>
              </a:solidFill>
            </a:rPr>
            <a:t>buku</a:t>
          </a:r>
          <a:r>
            <a:rPr lang="en-US" dirty="0" smtClean="0">
              <a:solidFill>
                <a:schemeClr val="tx1"/>
              </a:solidFill>
            </a:rPr>
            <a:t> </a:t>
          </a:r>
          <a:r>
            <a:rPr lang="en-US" dirty="0" err="1" smtClean="0">
              <a:solidFill>
                <a:schemeClr val="tx1"/>
              </a:solidFill>
            </a:rPr>
            <a:t>risalah</a:t>
          </a:r>
          <a:r>
            <a:rPr lang="en-US" dirty="0" smtClean="0">
              <a:solidFill>
                <a:schemeClr val="tx1"/>
              </a:solidFill>
            </a:rPr>
            <a:t> &amp; </a:t>
          </a:r>
          <a:r>
            <a:rPr lang="en-US" dirty="0" err="1" smtClean="0">
              <a:solidFill>
                <a:schemeClr val="tx1"/>
              </a:solidFill>
            </a:rPr>
            <a:t>keputusan</a:t>
          </a:r>
          <a:r>
            <a:rPr lang="en-US" dirty="0" smtClean="0">
              <a:solidFill>
                <a:schemeClr val="tx1"/>
              </a:solidFill>
            </a:rPr>
            <a:t>: </a:t>
          </a:r>
        </a:p>
        <a:p>
          <a:r>
            <a:rPr lang="en-US" dirty="0" smtClean="0">
              <a:solidFill>
                <a:schemeClr val="tx1"/>
              </a:solidFill>
            </a:rPr>
            <a:t>    - </a:t>
          </a:r>
          <a:r>
            <a:rPr lang="en-US" dirty="0" err="1" smtClean="0">
              <a:solidFill>
                <a:schemeClr val="tx1"/>
              </a:solidFill>
            </a:rPr>
            <a:t>Rakernas</a:t>
          </a:r>
          <a:r>
            <a:rPr lang="en-US" dirty="0" smtClean="0">
              <a:solidFill>
                <a:schemeClr val="tx1"/>
              </a:solidFill>
            </a:rPr>
            <a:t> YPLP PGRI </a:t>
          </a:r>
          <a:r>
            <a:rPr lang="en-US" dirty="0" err="1" smtClean="0">
              <a:solidFill>
                <a:schemeClr val="tx1"/>
              </a:solidFill>
            </a:rPr>
            <a:t>Dati</a:t>
          </a:r>
          <a:r>
            <a:rPr lang="en-US" dirty="0" smtClean="0">
              <a:solidFill>
                <a:schemeClr val="tx1"/>
              </a:solidFill>
            </a:rPr>
            <a:t> 1/YPLP PT PGRI </a:t>
          </a:r>
          <a:r>
            <a:rPr lang="en-US" dirty="0" err="1" smtClean="0">
              <a:solidFill>
                <a:schemeClr val="tx1"/>
              </a:solidFill>
            </a:rPr>
            <a:t>Tgl</a:t>
          </a:r>
          <a:r>
            <a:rPr lang="en-US" dirty="0" smtClean="0">
              <a:solidFill>
                <a:schemeClr val="tx1"/>
              </a:solidFill>
            </a:rPr>
            <a:t>  </a:t>
          </a:r>
        </a:p>
        <a:p>
          <a:r>
            <a:rPr lang="en-US" dirty="0" smtClean="0">
              <a:solidFill>
                <a:schemeClr val="tx1"/>
              </a:solidFill>
            </a:rPr>
            <a:t>      13 </a:t>
          </a:r>
          <a:r>
            <a:rPr lang="en-US" dirty="0" err="1" smtClean="0">
              <a:solidFill>
                <a:schemeClr val="tx1"/>
              </a:solidFill>
            </a:rPr>
            <a:t>Januari</a:t>
          </a:r>
          <a:r>
            <a:rPr lang="en-US" dirty="0" smtClean="0">
              <a:solidFill>
                <a:schemeClr val="tx1"/>
              </a:solidFill>
            </a:rPr>
            <a:t> 2002  </a:t>
          </a:r>
          <a:r>
            <a:rPr lang="en-US" dirty="0" err="1" smtClean="0">
              <a:solidFill>
                <a:schemeClr val="tx1"/>
              </a:solidFill>
            </a:rPr>
            <a:t>di</a:t>
          </a:r>
          <a:r>
            <a:rPr lang="en-US" dirty="0" smtClean="0">
              <a:solidFill>
                <a:schemeClr val="tx1"/>
              </a:solidFill>
            </a:rPr>
            <a:t> hotel </a:t>
          </a:r>
          <a:r>
            <a:rPr lang="en-US" dirty="0" err="1" smtClean="0">
              <a:solidFill>
                <a:schemeClr val="tx1"/>
              </a:solidFill>
            </a:rPr>
            <a:t>lembah</a:t>
          </a:r>
          <a:r>
            <a:rPr lang="en-US" dirty="0" smtClean="0">
              <a:solidFill>
                <a:schemeClr val="tx1"/>
              </a:solidFill>
            </a:rPr>
            <a:t> </a:t>
          </a:r>
          <a:r>
            <a:rPr lang="en-US" dirty="0" err="1" smtClean="0">
              <a:solidFill>
                <a:schemeClr val="tx1"/>
              </a:solidFill>
            </a:rPr>
            <a:t>Nyiur</a:t>
          </a:r>
          <a:r>
            <a:rPr lang="en-US" dirty="0" smtClean="0">
              <a:solidFill>
                <a:schemeClr val="tx1"/>
              </a:solidFill>
            </a:rPr>
            <a:t> </a:t>
          </a:r>
          <a:r>
            <a:rPr lang="en-US" dirty="0" err="1" smtClean="0">
              <a:solidFill>
                <a:schemeClr val="tx1"/>
              </a:solidFill>
            </a:rPr>
            <a:t>Cisarua</a:t>
          </a:r>
          <a:r>
            <a:rPr lang="en-US" dirty="0" smtClean="0">
              <a:solidFill>
                <a:schemeClr val="tx1"/>
              </a:solidFill>
            </a:rPr>
            <a:t> </a:t>
          </a:r>
        </a:p>
        <a:p>
          <a:r>
            <a:rPr lang="en-US" dirty="0" smtClean="0">
              <a:solidFill>
                <a:schemeClr val="tx1"/>
              </a:solidFill>
            </a:rPr>
            <a:t>      Bogor &amp; </a:t>
          </a:r>
          <a:r>
            <a:rPr lang="en-US" dirty="0" err="1" smtClean="0">
              <a:solidFill>
                <a:schemeClr val="tx1"/>
              </a:solidFill>
            </a:rPr>
            <a:t>Mukernas</a:t>
          </a:r>
          <a:r>
            <a:rPr lang="en-US" dirty="0" smtClean="0">
              <a:solidFill>
                <a:schemeClr val="tx1"/>
              </a:solidFill>
            </a:rPr>
            <a:t> </a:t>
          </a:r>
          <a:r>
            <a:rPr lang="en-US" dirty="0" err="1" smtClean="0">
              <a:solidFill>
                <a:schemeClr val="tx1"/>
              </a:solidFill>
            </a:rPr>
            <a:t>Khusus</a:t>
          </a:r>
          <a:r>
            <a:rPr lang="en-US" dirty="0" smtClean="0">
              <a:solidFill>
                <a:schemeClr val="tx1"/>
              </a:solidFill>
            </a:rPr>
            <a:t> YPLP PGRI </a:t>
          </a:r>
          <a:r>
            <a:rPr lang="en-US" dirty="0" err="1" smtClean="0">
              <a:solidFill>
                <a:schemeClr val="tx1"/>
              </a:solidFill>
            </a:rPr>
            <a:t>Tgl</a:t>
          </a:r>
          <a:r>
            <a:rPr lang="en-US" dirty="0" smtClean="0">
              <a:solidFill>
                <a:schemeClr val="tx1"/>
              </a:solidFill>
            </a:rPr>
            <a:t> 12-13 </a:t>
          </a:r>
          <a:r>
            <a:rPr lang="en-US" dirty="0" err="1" smtClean="0">
              <a:solidFill>
                <a:schemeClr val="tx1"/>
              </a:solidFill>
            </a:rPr>
            <a:t>Juli</a:t>
          </a:r>
          <a:r>
            <a:rPr lang="en-US" dirty="0" smtClean="0">
              <a:solidFill>
                <a:schemeClr val="tx1"/>
              </a:solidFill>
            </a:rPr>
            <a:t> </a:t>
          </a:r>
        </a:p>
        <a:p>
          <a:r>
            <a:rPr lang="en-US" dirty="0" smtClean="0">
              <a:solidFill>
                <a:schemeClr val="tx1"/>
              </a:solidFill>
            </a:rPr>
            <a:t>      2002 Hotel </a:t>
          </a:r>
          <a:r>
            <a:rPr lang="en-US" dirty="0" err="1" smtClean="0">
              <a:solidFill>
                <a:schemeClr val="tx1"/>
              </a:solidFill>
            </a:rPr>
            <a:t>wisata</a:t>
          </a:r>
          <a:r>
            <a:rPr lang="en-US" dirty="0" smtClean="0">
              <a:solidFill>
                <a:schemeClr val="tx1"/>
              </a:solidFill>
            </a:rPr>
            <a:t> </a:t>
          </a:r>
          <a:r>
            <a:rPr lang="en-US" dirty="0" err="1" smtClean="0">
              <a:solidFill>
                <a:schemeClr val="tx1"/>
              </a:solidFill>
            </a:rPr>
            <a:t>Internasional</a:t>
          </a:r>
          <a:r>
            <a:rPr lang="en-US" dirty="0" smtClean="0">
              <a:solidFill>
                <a:schemeClr val="tx1"/>
              </a:solidFill>
            </a:rPr>
            <a:t> Jakarta.</a:t>
          </a:r>
          <a:endParaRPr lang="en-US" dirty="0">
            <a:solidFill>
              <a:schemeClr val="tx1"/>
            </a:solidFill>
          </a:endParaRPr>
        </a:p>
      </dgm:t>
    </dgm:pt>
    <dgm:pt modelId="{86B1850B-DD49-49EA-9225-F778E2208504}" type="parTrans" cxnId="{F2C9F068-C2BE-4384-BD63-4EA395D58D32}">
      <dgm:prSet/>
      <dgm:spPr/>
      <dgm:t>
        <a:bodyPr/>
        <a:lstStyle/>
        <a:p>
          <a:endParaRPr lang="en-US"/>
        </a:p>
      </dgm:t>
    </dgm:pt>
    <dgm:pt modelId="{CB17C6E3-11E0-4CD4-A236-36139F607E70}" type="sibTrans" cxnId="{F2C9F068-C2BE-4384-BD63-4EA395D58D32}">
      <dgm:prSet/>
      <dgm:spPr/>
      <dgm:t>
        <a:bodyPr/>
        <a:lstStyle/>
        <a:p>
          <a:endParaRPr lang="en-US"/>
        </a:p>
      </dgm:t>
    </dgm:pt>
    <dgm:pt modelId="{EC2AF1F9-0DE5-4B20-99E2-9F7B8E0AAB0A}" type="pres">
      <dgm:prSet presAssocID="{17146F63-86FC-48BD-8958-2E29006C6E83}" presName="linear" presStyleCnt="0">
        <dgm:presLayoutVars>
          <dgm:animLvl val="lvl"/>
          <dgm:resizeHandles val="exact"/>
        </dgm:presLayoutVars>
      </dgm:prSet>
      <dgm:spPr/>
      <dgm:t>
        <a:bodyPr/>
        <a:lstStyle/>
        <a:p>
          <a:endParaRPr lang="en-US"/>
        </a:p>
      </dgm:t>
    </dgm:pt>
    <dgm:pt modelId="{E005F39D-868B-4576-8116-B88C312C3712}" type="pres">
      <dgm:prSet presAssocID="{974F442B-4741-41E9-B777-99C1CD112296}" presName="parentText" presStyleLbl="node1" presStyleIdx="0" presStyleCnt="2" custScaleX="98148">
        <dgm:presLayoutVars>
          <dgm:chMax val="0"/>
          <dgm:bulletEnabled val="1"/>
        </dgm:presLayoutVars>
      </dgm:prSet>
      <dgm:spPr/>
      <dgm:t>
        <a:bodyPr/>
        <a:lstStyle/>
        <a:p>
          <a:endParaRPr lang="en-US"/>
        </a:p>
      </dgm:t>
    </dgm:pt>
    <dgm:pt modelId="{09E23818-F6A4-47F0-8E58-268E8CD40429}" type="pres">
      <dgm:prSet presAssocID="{D08F097A-012F-4E57-8F34-4BBE55ADC5E5}" presName="spacer" presStyleCnt="0"/>
      <dgm:spPr/>
    </dgm:pt>
    <dgm:pt modelId="{B61461D9-858D-4815-905C-73786B3329BD}" type="pres">
      <dgm:prSet presAssocID="{8FEE4ACD-4FA4-4EDF-BFEC-90E787032DBC}" presName="parentText" presStyleLbl="node1" presStyleIdx="1" presStyleCnt="2" custScaleX="96296" custLinFactNeighborY="44310">
        <dgm:presLayoutVars>
          <dgm:chMax val="0"/>
          <dgm:bulletEnabled val="1"/>
        </dgm:presLayoutVars>
      </dgm:prSet>
      <dgm:spPr/>
      <dgm:t>
        <a:bodyPr/>
        <a:lstStyle/>
        <a:p>
          <a:endParaRPr lang="en-US"/>
        </a:p>
      </dgm:t>
    </dgm:pt>
  </dgm:ptLst>
  <dgm:cxnLst>
    <dgm:cxn modelId="{F2C9F068-C2BE-4384-BD63-4EA395D58D32}" srcId="{17146F63-86FC-48BD-8958-2E29006C6E83}" destId="{8FEE4ACD-4FA4-4EDF-BFEC-90E787032DBC}" srcOrd="1" destOrd="0" parTransId="{86B1850B-DD49-49EA-9225-F778E2208504}" sibTransId="{CB17C6E3-11E0-4CD4-A236-36139F607E70}"/>
    <dgm:cxn modelId="{14D1C354-A139-49FF-BDEB-37BDCB77F0D6}" type="presOf" srcId="{974F442B-4741-41E9-B777-99C1CD112296}" destId="{E005F39D-868B-4576-8116-B88C312C3712}" srcOrd="0" destOrd="0" presId="urn:microsoft.com/office/officeart/2005/8/layout/vList2"/>
    <dgm:cxn modelId="{0E198F25-1091-493B-81C6-EBADBEC6B9EA}" srcId="{17146F63-86FC-48BD-8958-2E29006C6E83}" destId="{974F442B-4741-41E9-B777-99C1CD112296}" srcOrd="0" destOrd="0" parTransId="{F123FE1B-1898-46F6-B0A0-34E4FFD7E1A6}" sibTransId="{D08F097A-012F-4E57-8F34-4BBE55ADC5E5}"/>
    <dgm:cxn modelId="{DD30710C-DBE1-42E5-827C-8A6F26FA62AE}" type="presOf" srcId="{8FEE4ACD-4FA4-4EDF-BFEC-90E787032DBC}" destId="{B61461D9-858D-4815-905C-73786B3329BD}" srcOrd="0" destOrd="0" presId="urn:microsoft.com/office/officeart/2005/8/layout/vList2"/>
    <dgm:cxn modelId="{B8B1BD29-F430-4499-A426-5A3EEF9C3319}" type="presOf" srcId="{17146F63-86FC-48BD-8958-2E29006C6E83}" destId="{EC2AF1F9-0DE5-4B20-99E2-9F7B8E0AAB0A}" srcOrd="0" destOrd="0" presId="urn:microsoft.com/office/officeart/2005/8/layout/vList2"/>
    <dgm:cxn modelId="{FCE4DFEA-E9A9-433D-BA9A-ADE6B0471165}" type="presParOf" srcId="{EC2AF1F9-0DE5-4B20-99E2-9F7B8E0AAB0A}" destId="{E005F39D-868B-4576-8116-B88C312C3712}" srcOrd="0" destOrd="0" presId="urn:microsoft.com/office/officeart/2005/8/layout/vList2"/>
    <dgm:cxn modelId="{F300A32D-6650-427F-9972-9058434B91A3}" type="presParOf" srcId="{EC2AF1F9-0DE5-4B20-99E2-9F7B8E0AAB0A}" destId="{09E23818-F6A4-47F0-8E58-268E8CD40429}" srcOrd="1" destOrd="0" presId="urn:microsoft.com/office/officeart/2005/8/layout/vList2"/>
    <dgm:cxn modelId="{02E9C4FC-F93F-41EE-B81B-CB74FA706190}" type="presParOf" srcId="{EC2AF1F9-0DE5-4B20-99E2-9F7B8E0AAB0A}" destId="{B61461D9-858D-4815-905C-73786B3329B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lang="id-ID"/>
          </a:p>
        </p:txBody>
      </p:sp>
      <p:sp>
        <p:nvSpPr>
          <p:cNvPr id="3" name="Date Placeholder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9B6C4147-2564-483B-A3D3-C800046345B8}" type="datetimeFigureOut">
              <a:rPr lang="id-ID" smtClean="0"/>
              <a:pPr/>
              <a:t>28/08/2020</a:t>
            </a:fld>
            <a:endParaRPr lang="id-ID"/>
          </a:p>
        </p:txBody>
      </p:sp>
      <p:sp>
        <p:nvSpPr>
          <p:cNvPr id="4" name="Slide Image Placeholder 3"/>
          <p:cNvSpPr>
            <a:spLocks noGrp="1" noRot="1" noChangeAspect="1"/>
          </p:cNvSpPr>
          <p:nvPr>
            <p:ph type="sldImg" idx="2"/>
          </p:nvPr>
        </p:nvSpPr>
        <p:spPr>
          <a:xfrm>
            <a:off x="730250" y="750888"/>
            <a:ext cx="5427663" cy="3757612"/>
          </a:xfrm>
          <a:prstGeom prst="rect">
            <a:avLst/>
          </a:prstGeom>
          <a:noFill/>
          <a:ln w="12700">
            <a:solidFill>
              <a:prstClr val="black"/>
            </a:solidFill>
          </a:ln>
        </p:spPr>
        <p:txBody>
          <a:bodyPr vert="horz" lIns="96616" tIns="48308" rIns="96616" bIns="48308" rtlCol="0" anchor="ctr"/>
          <a:lstStyle/>
          <a:p>
            <a:endParaRPr lang="id-ID"/>
          </a:p>
        </p:txBody>
      </p:sp>
      <p:sp>
        <p:nvSpPr>
          <p:cNvPr id="5" name="Notes Placeholder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lang="id-ID"/>
          </a:p>
        </p:txBody>
      </p:sp>
      <p:sp>
        <p:nvSpPr>
          <p:cNvPr id="7" name="Slide Number Placeholder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EDC502A3-2AF5-4BEB-BD29-995A79492D97}" type="slidenum">
              <a:rPr lang="id-ID" smtClean="0"/>
              <a:pPr/>
              <a:t>‹#›</a:t>
            </a:fld>
            <a:endParaRPr lang="id-ID"/>
          </a:p>
        </p:txBody>
      </p:sp>
    </p:spTree>
    <p:extLst>
      <p:ext uri="{BB962C8B-B14F-4D97-AF65-F5344CB8AC3E}">
        <p14:creationId xmlns:p14="http://schemas.microsoft.com/office/powerpoint/2010/main" val="1639365923"/>
      </p:ext>
    </p:extLst>
  </p:cSld>
  <p:clrMap bg1="lt1" tx1="dk1" bg2="lt2" tx2="dk2" accent1="accent1" accent2="accent2" accent3="accent3" accent4="accent4" accent5="accent5" accent6="accent6" hlink="hlink" folHlink="folHlink"/>
  <p:notesStyle>
    <a:lvl1pPr marL="0" algn="l" defTabSz="914259" rtl="0" eaLnBrk="1" latinLnBrk="0" hangingPunct="1">
      <a:defRPr sz="1200" kern="1200">
        <a:solidFill>
          <a:schemeClr val="tx1"/>
        </a:solidFill>
        <a:latin typeface="+mn-lt"/>
        <a:ea typeface="+mn-ea"/>
        <a:cs typeface="+mn-cs"/>
      </a:defRPr>
    </a:lvl1pPr>
    <a:lvl2pPr marL="457129" algn="l" defTabSz="914259" rtl="0" eaLnBrk="1" latinLnBrk="0" hangingPunct="1">
      <a:defRPr sz="1200" kern="1200">
        <a:solidFill>
          <a:schemeClr val="tx1"/>
        </a:solidFill>
        <a:latin typeface="+mn-lt"/>
        <a:ea typeface="+mn-ea"/>
        <a:cs typeface="+mn-cs"/>
      </a:defRPr>
    </a:lvl2pPr>
    <a:lvl3pPr marL="914259" algn="l" defTabSz="914259" rtl="0" eaLnBrk="1" latinLnBrk="0" hangingPunct="1">
      <a:defRPr sz="1200" kern="1200">
        <a:solidFill>
          <a:schemeClr val="tx1"/>
        </a:solidFill>
        <a:latin typeface="+mn-lt"/>
        <a:ea typeface="+mn-ea"/>
        <a:cs typeface="+mn-cs"/>
      </a:defRPr>
    </a:lvl3pPr>
    <a:lvl4pPr marL="1371388" algn="l" defTabSz="914259" rtl="0" eaLnBrk="1" latinLnBrk="0" hangingPunct="1">
      <a:defRPr sz="1200" kern="1200">
        <a:solidFill>
          <a:schemeClr val="tx1"/>
        </a:solidFill>
        <a:latin typeface="+mn-lt"/>
        <a:ea typeface="+mn-ea"/>
        <a:cs typeface="+mn-cs"/>
      </a:defRPr>
    </a:lvl4pPr>
    <a:lvl5pPr marL="1828517" algn="l" defTabSz="914259" rtl="0" eaLnBrk="1" latinLnBrk="0" hangingPunct="1">
      <a:defRPr sz="1200" kern="1200">
        <a:solidFill>
          <a:schemeClr val="tx1"/>
        </a:solidFill>
        <a:latin typeface="+mn-lt"/>
        <a:ea typeface="+mn-ea"/>
        <a:cs typeface="+mn-cs"/>
      </a:defRPr>
    </a:lvl5pPr>
    <a:lvl6pPr marL="2285647" algn="l" defTabSz="914259" rtl="0" eaLnBrk="1" latinLnBrk="0" hangingPunct="1">
      <a:defRPr sz="1200" kern="1200">
        <a:solidFill>
          <a:schemeClr val="tx1"/>
        </a:solidFill>
        <a:latin typeface="+mn-lt"/>
        <a:ea typeface="+mn-ea"/>
        <a:cs typeface="+mn-cs"/>
      </a:defRPr>
    </a:lvl6pPr>
    <a:lvl7pPr marL="2742776" algn="l" defTabSz="914259" rtl="0" eaLnBrk="1" latinLnBrk="0" hangingPunct="1">
      <a:defRPr sz="1200" kern="1200">
        <a:solidFill>
          <a:schemeClr val="tx1"/>
        </a:solidFill>
        <a:latin typeface="+mn-lt"/>
        <a:ea typeface="+mn-ea"/>
        <a:cs typeface="+mn-cs"/>
      </a:defRPr>
    </a:lvl7pPr>
    <a:lvl8pPr marL="3199905" algn="l" defTabSz="914259" rtl="0" eaLnBrk="1" latinLnBrk="0" hangingPunct="1">
      <a:defRPr sz="1200" kern="1200">
        <a:solidFill>
          <a:schemeClr val="tx1"/>
        </a:solidFill>
        <a:latin typeface="+mn-lt"/>
        <a:ea typeface="+mn-ea"/>
        <a:cs typeface="+mn-cs"/>
      </a:defRPr>
    </a:lvl8pPr>
    <a:lvl9pPr marL="3657035"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0" y="750888"/>
            <a:ext cx="5427663" cy="3757612"/>
          </a:xfrm>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EDC502A3-2AF5-4BEB-BD29-995A79492D97}" type="slidenum">
              <a:rPr lang="id-ID" smtClean="0"/>
              <a:pPr/>
              <a:t>20</a:t>
            </a:fld>
            <a:endParaRPr lang="id-ID"/>
          </a:p>
        </p:txBody>
      </p:sp>
    </p:spTree>
    <p:extLst>
      <p:ext uri="{BB962C8B-B14F-4D97-AF65-F5344CB8AC3E}">
        <p14:creationId xmlns:p14="http://schemas.microsoft.com/office/powerpoint/2010/main" val="41063038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6.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7.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Master" Target="../slideMasters/slideMaster24.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Master" Target="../slideMasters/slideMaster24.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pic>
        <p:nvPicPr>
          <p:cNvPr id="3082" name="Picture 10" descr="2 (title slide)"/>
          <p:cNvPicPr>
            <a:picLocks noChangeAspect="1" noChangeArrowheads="1"/>
          </p:cNvPicPr>
          <p:nvPr/>
        </p:nvPicPr>
        <p:blipFill>
          <a:blip r:embed="rId2" cstate="print"/>
          <a:srcRect/>
          <a:stretch>
            <a:fillRect/>
          </a:stretch>
        </p:blipFill>
        <p:spPr bwMode="auto">
          <a:xfrm>
            <a:off x="0" y="0"/>
            <a:ext cx="9906000" cy="6858000"/>
          </a:xfrm>
          <a:prstGeom prst="rect">
            <a:avLst/>
          </a:prstGeom>
          <a:noFill/>
        </p:spPr>
      </p:pic>
      <p:sp>
        <p:nvSpPr>
          <p:cNvPr id="3075" name="Rectangle 3"/>
          <p:cNvSpPr>
            <a:spLocks noGrp="1" noChangeArrowheads="1"/>
          </p:cNvSpPr>
          <p:nvPr>
            <p:ph type="ctrTitle"/>
          </p:nvPr>
        </p:nvSpPr>
        <p:spPr>
          <a:xfrm>
            <a:off x="194342" y="188920"/>
            <a:ext cx="2885810" cy="1470025"/>
          </a:xfrm>
        </p:spPr>
        <p:txBody>
          <a:bodyPr/>
          <a:lstStyle>
            <a:lvl1pPr algn="ctr">
              <a:defRPr/>
            </a:lvl1pPr>
          </a:lstStyle>
          <a:p>
            <a:r>
              <a:rPr lang="en-US" smtClean="0"/>
              <a:t>Click to edit Master title style</a:t>
            </a:r>
            <a:endParaRPr lang="en-US"/>
          </a:p>
        </p:txBody>
      </p:sp>
      <p:sp>
        <p:nvSpPr>
          <p:cNvPr id="3076" name="Rectangle 4"/>
          <p:cNvSpPr>
            <a:spLocks noGrp="1" noChangeArrowheads="1"/>
          </p:cNvSpPr>
          <p:nvPr>
            <p:ph type="subTitle" idx="1"/>
          </p:nvPr>
        </p:nvSpPr>
        <p:spPr>
          <a:xfrm>
            <a:off x="2464462" y="3797311"/>
            <a:ext cx="6934200" cy="1071563"/>
          </a:xfrm>
        </p:spPr>
        <p:txBody>
          <a:bodyPr/>
          <a:lstStyle>
            <a:lvl1pPr marL="0" indent="0" algn="ctr">
              <a:buFontTx/>
              <a:buNone/>
              <a:defRPr sz="3600">
                <a:solidFill>
                  <a:schemeClr val="bg1"/>
                </a:solidFill>
              </a:defRPr>
            </a:lvl1pPr>
          </a:lstStyle>
          <a:p>
            <a:r>
              <a:rPr lang="en-US" smtClean="0"/>
              <a:t>Click to edit Master subtitle style</a:t>
            </a:r>
            <a:endParaRPr lang="en-US"/>
          </a:p>
        </p:txBody>
      </p:sp>
      <p:sp>
        <p:nvSpPr>
          <p:cNvPr id="3077" name="Rectangle 5"/>
          <p:cNvSpPr>
            <a:spLocks noGrp="1" noChangeArrowheads="1"/>
          </p:cNvSpPr>
          <p:nvPr>
            <p:ph type="dt" sz="half" idx="2"/>
          </p:nvPr>
        </p:nvSpPr>
        <p:spPr>
          <a:xfrm>
            <a:off x="495300" y="6245225"/>
            <a:ext cx="2311400" cy="476250"/>
          </a:xfrm>
        </p:spPr>
        <p:txBody>
          <a:bodyPr/>
          <a:lstStyle>
            <a:lvl1pPr>
              <a:defRPr sz="1400">
                <a:solidFill>
                  <a:schemeClr val="tx1"/>
                </a:solidFill>
              </a:defRPr>
            </a:lvl1pPr>
          </a:lstStyle>
          <a:p>
            <a:fld id="{43755712-03CF-49E8-8640-0DEF88AEC3A8}" type="datetimeFigureOut">
              <a:rPr lang="en-US" smtClean="0"/>
              <a:pPr/>
              <a:t>8/28/2020</a:t>
            </a:fld>
            <a:endParaRPr lang="en-US"/>
          </a:p>
        </p:txBody>
      </p:sp>
      <p:sp>
        <p:nvSpPr>
          <p:cNvPr id="3078" name="Rectangle 6"/>
          <p:cNvSpPr>
            <a:spLocks noGrp="1" noChangeArrowheads="1"/>
          </p:cNvSpPr>
          <p:nvPr>
            <p:ph type="ftr" sz="quarter" idx="3"/>
          </p:nvPr>
        </p:nvSpPr>
        <p:spPr>
          <a:xfrm>
            <a:off x="3384551" y="6245225"/>
            <a:ext cx="3136900" cy="476250"/>
          </a:xfrm>
        </p:spPr>
        <p:txBody>
          <a:bodyPr/>
          <a:lstStyle>
            <a:lvl1pPr>
              <a:defRPr sz="1400">
                <a:solidFill>
                  <a:schemeClr val="tx1"/>
                </a:solidFill>
              </a:defRPr>
            </a:lvl1pPr>
          </a:lstStyle>
          <a:p>
            <a:endParaRPr lang="en-US"/>
          </a:p>
        </p:txBody>
      </p:sp>
      <p:sp>
        <p:nvSpPr>
          <p:cNvPr id="3079" name="Rectangle 7"/>
          <p:cNvSpPr>
            <a:spLocks noGrp="1" noChangeArrowheads="1"/>
          </p:cNvSpPr>
          <p:nvPr>
            <p:ph type="sldNum" sz="quarter" idx="4"/>
          </p:nvPr>
        </p:nvSpPr>
        <p:spPr>
          <a:xfrm>
            <a:off x="7099300" y="6245225"/>
            <a:ext cx="2311400" cy="476250"/>
          </a:xfrm>
        </p:spPr>
        <p:txBody>
          <a:bodyPr/>
          <a:lstStyle>
            <a:lvl1pPr>
              <a:defRPr sz="1400">
                <a:solidFill>
                  <a:schemeClr val="tx1"/>
                </a:solidFill>
              </a:defRPr>
            </a:lvl1pPr>
          </a:lstStyle>
          <a:p>
            <a:fld id="{BC60F269-E4C1-4850-AFCD-DB1375AA0E88}"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4000"/>
                                  </p:iterate>
                                  <p:childTnLst>
                                    <p:set>
                                      <p:cBhvr>
                                        <p:cTn id="6" dur="1" fill="hold">
                                          <p:stCondLst>
                                            <p:cond delay="0"/>
                                          </p:stCondLst>
                                        </p:cTn>
                                        <p:tgtEl>
                                          <p:spTgt spid="3075"/>
                                        </p:tgtEl>
                                        <p:attrNameLst>
                                          <p:attrName>style.visibility</p:attrName>
                                        </p:attrNameLst>
                                      </p:cBhvr>
                                      <p:to>
                                        <p:strVal val="visible"/>
                                      </p:to>
                                    </p:set>
                                    <p:anim calcmode="lin" valueType="num">
                                      <p:cBhvr>
                                        <p:cTn id="7" dur="500" fill="hold"/>
                                        <p:tgtEl>
                                          <p:spTgt spid="3075"/>
                                        </p:tgtEl>
                                        <p:attrNameLst>
                                          <p:attrName>ppt_w</p:attrName>
                                        </p:attrNameLst>
                                      </p:cBhvr>
                                      <p:tavLst>
                                        <p:tav tm="0">
                                          <p:val>
                                            <p:strVal val="#ppt_w+.3"/>
                                          </p:val>
                                        </p:tav>
                                        <p:tav tm="100000">
                                          <p:val>
                                            <p:strVal val="#ppt_w"/>
                                          </p:val>
                                        </p:tav>
                                      </p:tavLst>
                                    </p:anim>
                                    <p:anim calcmode="lin" valueType="num">
                                      <p:cBhvr>
                                        <p:cTn id="8" dur="500" fill="hold"/>
                                        <p:tgtEl>
                                          <p:spTgt spid="3075"/>
                                        </p:tgtEl>
                                        <p:attrNameLst>
                                          <p:attrName>ppt_h</p:attrName>
                                        </p:attrNameLst>
                                      </p:cBhvr>
                                      <p:tavLst>
                                        <p:tav tm="0">
                                          <p:val>
                                            <p:strVal val="#ppt_h"/>
                                          </p:val>
                                        </p:tav>
                                        <p:tav tm="100000">
                                          <p:val>
                                            <p:strVal val="#ppt_h"/>
                                          </p:val>
                                        </p:tav>
                                      </p:tavLst>
                                    </p:anim>
                                    <p:animEffect transition="in" filter="fade">
                                      <p:cBhvr>
                                        <p:cTn id="9" dur="500"/>
                                        <p:tgtEl>
                                          <p:spTgt spid="3075"/>
                                        </p:tgtEl>
                                      </p:cBhvr>
                                    </p:animEffect>
                                  </p:childTnLst>
                                </p:cTn>
                              </p:par>
                            </p:childTnLst>
                          </p:cTn>
                        </p:par>
                        <p:par>
                          <p:cTn id="10" fill="hold">
                            <p:stCondLst>
                              <p:cond delay="1020"/>
                            </p:stCondLst>
                            <p:childTnLst>
                              <p:par>
                                <p:cTn id="11" presetID="50" presetClass="entr" presetSubtype="0" decel="100000" fill="hold" grpId="0" nodeType="afterEffect">
                                  <p:stCondLst>
                                    <p:cond delay="0"/>
                                  </p:stCondLst>
                                  <p:iterate type="lt">
                                    <p:tmPct val="4000"/>
                                  </p:iterate>
                                  <p:childTnLst>
                                    <p:set>
                                      <p:cBhvr>
                                        <p:cTn id="12" dur="1" fill="hold">
                                          <p:stCondLst>
                                            <p:cond delay="0"/>
                                          </p:stCondLst>
                                        </p:cTn>
                                        <p:tgtEl>
                                          <p:spTgt spid="3076">
                                            <p:txEl>
                                              <p:pRg st="0" end="0"/>
                                            </p:txEl>
                                          </p:spTgt>
                                        </p:tgtEl>
                                        <p:attrNameLst>
                                          <p:attrName>style.visibility</p:attrName>
                                        </p:attrNameLst>
                                      </p:cBhvr>
                                      <p:to>
                                        <p:strVal val="visible"/>
                                      </p:to>
                                    </p:set>
                                    <p:anim calcmode="lin" valueType="num">
                                      <p:cBhvr>
                                        <p:cTn id="13" dur="500" fill="hold"/>
                                        <p:tgtEl>
                                          <p:spTgt spid="3076">
                                            <p:txEl>
                                              <p:pRg st="0" end="0"/>
                                            </p:txEl>
                                          </p:spTgt>
                                        </p:tgtEl>
                                        <p:attrNameLst>
                                          <p:attrName>ppt_w</p:attrName>
                                        </p:attrNameLst>
                                      </p:cBhvr>
                                      <p:tavLst>
                                        <p:tav tm="0">
                                          <p:val>
                                            <p:strVal val="#ppt_w+.3"/>
                                          </p:val>
                                        </p:tav>
                                        <p:tav tm="100000">
                                          <p:val>
                                            <p:strVal val="#ppt_w"/>
                                          </p:val>
                                        </p:tav>
                                      </p:tavLst>
                                    </p:anim>
                                    <p:anim calcmode="lin" valueType="num">
                                      <p:cBhvr>
                                        <p:cTn id="14" dur="500" fill="hold"/>
                                        <p:tgtEl>
                                          <p:spTgt spid="3076">
                                            <p:txEl>
                                              <p:pRg st="0" end="0"/>
                                            </p:txEl>
                                          </p:spTgt>
                                        </p:tgtEl>
                                        <p:attrNameLst>
                                          <p:attrName>ppt_h</p:attrName>
                                        </p:attrNameLst>
                                      </p:cBhvr>
                                      <p:tavLst>
                                        <p:tav tm="0">
                                          <p:val>
                                            <p:strVal val="#ppt_h"/>
                                          </p:val>
                                        </p:tav>
                                        <p:tav tm="100000">
                                          <p:val>
                                            <p:strVal val="#ppt_h"/>
                                          </p:val>
                                        </p:tav>
                                      </p:tavLst>
                                    </p:anim>
                                    <p:animEffect transition="in" filter="fade">
                                      <p:cBhvr>
                                        <p:cTn id="15" dur="500"/>
                                        <p:tgtEl>
                                          <p:spTgt spid="30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build="p">
        <p:tmplLst>
          <p:tmpl lvl="1">
            <p:tnLst>
              <p:par>
                <p:cTn presetID="50" presetClass="entr" presetSubtype="0" decel="100000" fill="hold" nodeType="afterEffect">
                  <p:stCondLst>
                    <p:cond delay="0"/>
                  </p:stCondLst>
                  <p:iterate type="lt">
                    <p:tmPct val="4000"/>
                  </p:iterate>
                  <p:childTnLst>
                    <p:set>
                      <p:cBhvr>
                        <p:cTn dur="1" fill="hold">
                          <p:stCondLst>
                            <p:cond delay="0"/>
                          </p:stCondLst>
                        </p:cTn>
                        <p:tgtEl>
                          <p:spTgt spid="3076"/>
                        </p:tgtEl>
                        <p:attrNameLst>
                          <p:attrName>style.visibility</p:attrName>
                        </p:attrNameLst>
                      </p:cBhvr>
                      <p:to>
                        <p:strVal val="visible"/>
                      </p:to>
                    </p:set>
                    <p:anim calcmode="lin" valueType="num">
                      <p:cBhvr>
                        <p:cTn dur="500" fill="hold"/>
                        <p:tgtEl>
                          <p:spTgt spid="3076"/>
                        </p:tgtEl>
                        <p:attrNameLst>
                          <p:attrName>ppt_w</p:attrName>
                        </p:attrNameLst>
                      </p:cBhvr>
                      <p:tavLst>
                        <p:tav tm="0">
                          <p:val>
                            <p:strVal val="#ppt_w+.3"/>
                          </p:val>
                        </p:tav>
                        <p:tav tm="100000">
                          <p:val>
                            <p:strVal val="#ppt_w"/>
                          </p:val>
                        </p:tav>
                      </p:tavLst>
                    </p:anim>
                    <p:anim calcmode="lin" valueType="num">
                      <p:cBhvr>
                        <p:cTn dur="500" fill="hold"/>
                        <p:tgtEl>
                          <p:spTgt spid="3076"/>
                        </p:tgtEl>
                        <p:attrNameLst>
                          <p:attrName>ppt_h</p:attrName>
                        </p:attrNameLst>
                      </p:cBhvr>
                      <p:tavLst>
                        <p:tav tm="0">
                          <p:val>
                            <p:strVal val="#ppt_h"/>
                          </p:val>
                        </p:tav>
                        <p:tav tm="100000">
                          <p:val>
                            <p:strVal val="#ppt_h"/>
                          </p:val>
                        </p:tav>
                      </p:tavLst>
                    </p:anim>
                    <p:animEffect transition="in" filter="fade">
                      <p:cBhvr>
                        <p:cTn dur="500"/>
                        <p:tgtEl>
                          <p:spTgt spid="307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60F269-E4C1-4850-AFCD-DB1375AA0E88}" type="slidenum">
              <a:rPr lang="en-US" smtClean="0"/>
              <a:pPr/>
              <a:t>‹#›</a:t>
            </a:fld>
            <a:endParaRPr 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7"/>
          <p:cNvSpPr/>
          <p:nvPr/>
        </p:nvSpPr>
        <p:spPr>
          <a:xfrm>
            <a:off x="-2578" y="-924"/>
            <a:ext cx="9908578"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 name="Right Triangle 6"/>
          <p:cNvSpPr/>
          <p:nvPr/>
        </p:nvSpPr>
        <p:spPr>
          <a:xfrm>
            <a:off x="7" y="2647950"/>
            <a:ext cx="3869531"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1"/>
          <p:cNvSpPr>
            <a:spLocks noGrp="1"/>
          </p:cNvSpPr>
          <p:nvPr>
            <p:ph type="title"/>
          </p:nvPr>
        </p:nvSpPr>
        <p:spPr>
          <a:xfrm rot="19140000">
            <a:off x="887682" y="1726748"/>
            <a:ext cx="6121908" cy="1207509"/>
          </a:xfrm>
        </p:spPr>
        <p:txBody>
          <a:bodyPr bIns="9143"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259"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317498" y="2468305"/>
            <a:ext cx="7053072"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marL="0" marR="0" lvl="0" indent="0" algn="l" defTabSz="914259"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91540" y="1097280"/>
            <a:ext cx="34671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1684" y="1097280"/>
            <a:ext cx="34671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91540" y="1097280"/>
            <a:ext cx="34671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marL="0" lvl="0" indent="0" algn="l" defTabSz="914259"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87414" y="1701848"/>
            <a:ext cx="34671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1684" y="1097280"/>
            <a:ext cx="34671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marL="0" lvl="0" indent="0" algn="l" defTabSz="914259"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1684" y="1701848"/>
            <a:ext cx="34671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7" y="2647950"/>
            <a:ext cx="3869531"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8" name="Right Triangle 17"/>
          <p:cNvSpPr/>
          <p:nvPr/>
        </p:nvSpPr>
        <p:spPr>
          <a:xfrm rot="5400000">
            <a:off x="755256" y="-755253"/>
            <a:ext cx="6858000" cy="836851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850341" y="1576115"/>
            <a:ext cx="564642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259"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5145354" y="2618923"/>
            <a:ext cx="4125094"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406121" y="2253385"/>
            <a:ext cx="6277657"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marL="0" marR="0" lvl="0" indent="0" algn="l" defTabSz="914259"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197894" y="0"/>
            <a:ext cx="7708106"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52" anchor="ctr"/>
          <a:lstStyle>
            <a:lvl1pPr algn="r">
              <a:defRPr/>
            </a:lvl1pPr>
          </a:lstStyle>
          <a:p>
            <a:r>
              <a:rPr lang="en-US" smtClean="0"/>
              <a:t>Click icon to add picture</a:t>
            </a:r>
            <a:endParaRPr lang="en-US" dirty="0"/>
          </a:p>
        </p:txBody>
      </p:sp>
      <p:sp>
        <p:nvSpPr>
          <p:cNvPr id="9" name="Right Triangle 8"/>
          <p:cNvSpPr/>
          <p:nvPr/>
        </p:nvSpPr>
        <p:spPr>
          <a:xfrm>
            <a:off x="7" y="2647950"/>
            <a:ext cx="3869531"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0" name="Freeform 9"/>
          <p:cNvSpPr/>
          <p:nvPr/>
        </p:nvSpPr>
        <p:spPr>
          <a:xfrm>
            <a:off x="7" y="5048250"/>
            <a:ext cx="3869531"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1"/>
          <p:cNvSpPr>
            <a:spLocks noGrp="1"/>
          </p:cNvSpPr>
          <p:nvPr>
            <p:ph type="title"/>
          </p:nvPr>
        </p:nvSpPr>
        <p:spPr>
          <a:xfrm rot="19140000">
            <a:off x="727130" y="1717502"/>
            <a:ext cx="59436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238775" y="2180529"/>
            <a:ext cx="6604590" cy="740664"/>
          </a:xfrm>
        </p:spPr>
        <p:txBody>
          <a:bodyPr/>
          <a:lstStyle>
            <a:lvl1pPr marL="0" indent="0">
              <a:buNone/>
              <a:defRPr sz="1400">
                <a:solidFill>
                  <a:schemeClr val="tx2"/>
                </a:solidFill>
              </a:defRPr>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B8DD-BB84-4C1B-91A0-101B1E3CC48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5300" y="274639"/>
            <a:ext cx="652145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3562" y="3307361"/>
            <a:ext cx="7710278" cy="1470025"/>
          </a:xfrm>
        </p:spPr>
        <p:txBody>
          <a:bodyPr anchor="b"/>
          <a:lstStyle>
            <a:lvl1pPr>
              <a:defRPr sz="4000"/>
            </a:lvl1pPr>
          </a:lstStyle>
          <a:p>
            <a:r>
              <a:rPr lang="en-US" smtClean="0"/>
              <a:t>Click to edit Master title style</a:t>
            </a:r>
            <a:endParaRPr lang="en-US" dirty="0"/>
          </a:p>
        </p:txBody>
      </p:sp>
      <p:sp>
        <p:nvSpPr>
          <p:cNvPr id="3" name="Subtitle 2"/>
          <p:cNvSpPr>
            <a:spLocks noGrp="1"/>
          </p:cNvSpPr>
          <p:nvPr>
            <p:ph type="subTitle" idx="1"/>
          </p:nvPr>
        </p:nvSpPr>
        <p:spPr>
          <a:xfrm>
            <a:off x="1093562" y="4777381"/>
            <a:ext cx="7710278" cy="861420"/>
          </a:xfrm>
        </p:spPr>
        <p:txBody>
          <a:bodyPr anchor="t">
            <a:normAutofit/>
          </a:bodyPr>
          <a:lstStyle>
            <a:lvl1pPr marL="0" indent="0" algn="l">
              <a:buNone/>
              <a:defRPr sz="2000">
                <a:solidFill>
                  <a:schemeClr val="tx2"/>
                </a:solidFill>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0B00-53D5-4BB7-821D-0C11D07AE42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0070" y="100025"/>
            <a:ext cx="2340636" cy="6353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714" y="100025"/>
            <a:ext cx="6860250" cy="6353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60F269-E4C1-4850-AFCD-DB1375AA0E88}" type="slidenum">
              <a:rPr lang="en-US" smtClean="0"/>
              <a:pPr/>
              <a:t>‹#›</a:t>
            </a:fld>
            <a:endParaRPr 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3563" y="3308581"/>
            <a:ext cx="7710276"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93563" y="4777381"/>
            <a:ext cx="7710276" cy="860400"/>
          </a:xfrm>
        </p:spPr>
        <p:txBody>
          <a:bodyPr anchor="t">
            <a:normAutofit/>
          </a:bodyPr>
          <a:lstStyle>
            <a:lvl1pPr marL="0" indent="0" algn="r">
              <a:buNone/>
              <a:defRPr sz="1800">
                <a:solidFill>
                  <a:schemeClr val="tx2"/>
                </a:solidFill>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3564" y="675736"/>
            <a:ext cx="771667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93567" y="1809750"/>
            <a:ext cx="3760550" cy="4051301"/>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51888" y="1809750"/>
            <a:ext cx="3758346" cy="4051302"/>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93567" y="1812927"/>
            <a:ext cx="3760550" cy="576262"/>
          </a:xfrm>
        </p:spPr>
        <p:txBody>
          <a:bodyPr anchor="b">
            <a:noAutofit/>
          </a:bodyPr>
          <a:lstStyle>
            <a:lvl1pPr marL="0" indent="0">
              <a:buNone/>
              <a:defRPr sz="2400" b="0"/>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3567" y="2389192"/>
            <a:ext cx="3760550" cy="3471861"/>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51888" y="1812927"/>
            <a:ext cx="3760548" cy="576262"/>
          </a:xfrm>
        </p:spPr>
        <p:txBody>
          <a:bodyPr anchor="b">
            <a:noAutofit/>
          </a:bodyPr>
          <a:lstStyle>
            <a:lvl1pPr marL="0" indent="0">
              <a:buNone/>
              <a:defRPr sz="2400" b="0"/>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51888" y="2389192"/>
            <a:ext cx="3760548" cy="3471861"/>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562" y="446091"/>
            <a:ext cx="2882371"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173715" y="446099"/>
            <a:ext cx="4636525" cy="5414963"/>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3562" y="1631953"/>
            <a:ext cx="2882371" cy="4229099"/>
          </a:xfrm>
        </p:spPr>
        <p:txBody>
          <a:bodyPr anchor="t">
            <a:normAutofit/>
          </a:bodyPr>
          <a:lstStyle>
            <a:lvl1pPr marL="0" indent="0">
              <a:buNone/>
              <a:defRPr sz="12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565" y="1387058"/>
            <a:ext cx="3572782"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93563" y="2500312"/>
            <a:ext cx="3572784" cy="2530200"/>
          </a:xfrm>
        </p:spPr>
        <p:txBody>
          <a:bodyPr anchor="t">
            <a:normAutofit/>
          </a:bodyPr>
          <a:lstStyle>
            <a:lvl1pPr marL="0" indent="0">
              <a:buNone/>
              <a:defRPr sz="12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B8DD-BB84-4C1B-91A0-101B1E3CC48F}" type="slidenum">
              <a:rPr lang="en-US" smtClean="0"/>
              <a:pPr/>
              <a:t>‹#›</a:t>
            </a:fld>
            <a:endParaRPr lang="en-US"/>
          </a:p>
        </p:txBody>
      </p:sp>
      <p:grpSp>
        <p:nvGrpSpPr>
          <p:cNvPr id="16" name="Group 15"/>
          <p:cNvGrpSpPr/>
          <p:nvPr/>
        </p:nvGrpSpPr>
        <p:grpSpPr>
          <a:xfrm>
            <a:off x="4892500" y="994391"/>
            <a:ext cx="2001066" cy="1530439"/>
            <a:chOff x="4718762" y="993075"/>
            <a:chExt cx="1847138" cy="1530439"/>
          </a:xfrm>
        </p:grpSpPr>
        <p:sp>
          <p:nvSpPr>
            <p:cNvPr id="32" name="Oval 31"/>
            <p:cNvSpPr/>
            <p:nvPr/>
          </p:nvSpPr>
          <p:spPr>
            <a:xfrm>
              <a:off x="5479247" y="1436861"/>
              <a:ext cx="1086653"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5650541" y="1411791"/>
              <a:ext cx="830365"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5256184" y="1894454"/>
              <a:ext cx="602364"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5424145" y="1811313"/>
              <a:ext cx="489588"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p:cNvSpPr/>
            <p:nvPr/>
          </p:nvSpPr>
          <p:spPr>
            <a:xfrm>
              <a:off x="4718762" y="2083426"/>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6132091" y="993075"/>
              <a:ext cx="256601"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5059596" y="1894454"/>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p:cNvSpPr/>
            <p:nvPr/>
          </p:nvSpPr>
          <p:spPr>
            <a:xfrm>
              <a:off x="6148801" y="1060593"/>
              <a:ext cx="197439"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Picture Placeholder 17"/>
          <p:cNvSpPr>
            <a:spLocks noGrp="1"/>
          </p:cNvSpPr>
          <p:nvPr>
            <p:ph type="pic" sz="quarter" idx="14"/>
          </p:nvPr>
        </p:nvSpPr>
        <p:spPr>
          <a:xfrm>
            <a:off x="5063709" y="1601512"/>
            <a:ext cx="371475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93564" y="1807361"/>
            <a:ext cx="771667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4525" y="675723"/>
            <a:ext cx="1595709"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3569" y="675735"/>
            <a:ext cx="592318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1" y="2130436"/>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129" indent="0" algn="ctr">
              <a:buNone/>
              <a:defRPr/>
            </a:lvl2pPr>
            <a:lvl3pPr marL="914259" indent="0" algn="ctr">
              <a:buNone/>
              <a:defRPr/>
            </a:lvl3pPr>
            <a:lvl4pPr marL="1371388" indent="0" algn="ctr">
              <a:buNone/>
              <a:defRPr/>
            </a:lvl4pPr>
            <a:lvl5pPr marL="1828517" indent="0" algn="ctr">
              <a:buNone/>
              <a:defRPr/>
            </a:lvl5pPr>
            <a:lvl6pPr marL="2285647" indent="0" algn="ctr">
              <a:buNone/>
              <a:defRPr/>
            </a:lvl6pPr>
            <a:lvl7pPr marL="2742776" indent="0" algn="ctr">
              <a:buNone/>
              <a:defRPr/>
            </a:lvl7pPr>
            <a:lvl8pPr marL="3199905" indent="0" algn="ctr">
              <a:buNone/>
              <a:defRPr/>
            </a:lvl8pPr>
            <a:lvl9pPr marL="3657035"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0740B00-53D5-4BB7-821D-0C11D07AE422}" type="slidenum">
              <a:rPr lang="en-US"/>
              <a:pPr/>
              <a:t>‹#›</a:t>
            </a:fld>
            <a:endParaRPr lang="en-US"/>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889250" y="0"/>
            <a:ext cx="701675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53975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26" tIns="45713" rIns="91426" bIns="45713" anchor="t" compatLnSpc="1"/>
          <a:lstStyle>
            <a:extLst/>
          </a:lstStyle>
          <a:p>
            <a:endParaRPr kumimoji="0" lang="en-US"/>
          </a:p>
        </p:txBody>
      </p:sp>
      <p:sp>
        <p:nvSpPr>
          <p:cNvPr id="12" name="Title 11"/>
          <p:cNvSpPr>
            <a:spLocks noGrp="1"/>
          </p:cNvSpPr>
          <p:nvPr>
            <p:ph type="ctrTitle"/>
          </p:nvPr>
        </p:nvSpPr>
        <p:spPr>
          <a:xfrm>
            <a:off x="3647440" y="533400"/>
            <a:ext cx="5530850" cy="2868168"/>
          </a:xfrm>
        </p:spPr>
        <p:txBody>
          <a:bodyPr lIns="45713" tIns="0" rIns="45713">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633979" y="3539864"/>
            <a:ext cx="5541010" cy="1101248"/>
          </a:xfrm>
        </p:spPr>
        <p:txBody>
          <a:bodyPr lIns="45713" tIns="0" rIns="45713" bIns="0"/>
          <a:lstStyle>
            <a:lvl1pPr marL="0" indent="0" algn="r">
              <a:buNone/>
              <a:defRPr sz="2200">
                <a:solidFill>
                  <a:srgbClr val="FFFFFF"/>
                </a:solidFill>
                <a:effectLst/>
              </a:defRPr>
            </a:lvl1pPr>
            <a:lvl2pPr marL="457129" indent="0" algn="ctr">
              <a:buNone/>
            </a:lvl2pPr>
            <a:lvl3pPr marL="914259" indent="0" algn="ctr">
              <a:buNone/>
            </a:lvl3pPr>
            <a:lvl4pPr marL="1371388" indent="0" algn="ctr">
              <a:buNone/>
            </a:lvl4pPr>
            <a:lvl5pPr marL="1828517" indent="0" algn="ctr">
              <a:buNone/>
            </a:lvl5pPr>
            <a:lvl6pPr marL="2285647" indent="0" algn="ctr">
              <a:buNone/>
            </a:lvl6pPr>
            <a:lvl7pPr marL="2742776" indent="0" algn="ctr">
              <a:buNone/>
            </a:lvl7pPr>
            <a:lvl8pPr marL="3199905" indent="0" algn="ctr">
              <a:buNone/>
            </a:lvl8pPr>
            <a:lvl9pPr marL="3657035"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6360493" y="6557947"/>
            <a:ext cx="2169336" cy="226902"/>
          </a:xfrm>
        </p:spPr>
        <p:txBody>
          <a:bodyPr/>
          <a:lstStyle>
            <a:lvl1pPr>
              <a:defRPr lang="en-US" smtClean="0">
                <a:solidFill>
                  <a:srgbClr val="FFFFFF"/>
                </a:solidFill>
              </a:defRPr>
            </a:lvl1pPr>
            <a:extLst/>
          </a:lstStyle>
          <a:p>
            <a:endParaRPr lang="en-US"/>
          </a:p>
        </p:txBody>
      </p:sp>
      <p:sp>
        <p:nvSpPr>
          <p:cNvPr id="18" name="Footer Placeholder 17"/>
          <p:cNvSpPr>
            <a:spLocks noGrp="1"/>
          </p:cNvSpPr>
          <p:nvPr>
            <p:ph type="ftr" sz="quarter" idx="11"/>
          </p:nvPr>
        </p:nvSpPr>
        <p:spPr>
          <a:xfrm>
            <a:off x="3054352" y="6557947"/>
            <a:ext cx="317169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8537624" y="6556248"/>
            <a:ext cx="637364" cy="228600"/>
          </a:xfrm>
        </p:spPr>
        <p:txBody>
          <a:bodyPr/>
          <a:lstStyle>
            <a:lvl1pPr>
              <a:defRPr lang="en-US" smtClean="0">
                <a:solidFill>
                  <a:srgbClr val="FFFFFF"/>
                </a:solidFill>
              </a:defRPr>
            </a:lvl1pPr>
            <a:extLst/>
          </a:lstStyle>
          <a:p>
            <a:fld id="{E0740B00-53D5-4BB7-821D-0C11D07AE4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55702" y="2821841"/>
            <a:ext cx="6776779"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155702" y="1905011"/>
            <a:ext cx="6776779"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5117925" y="6556811"/>
            <a:ext cx="2169336" cy="226902"/>
          </a:xfrm>
        </p:spPr>
        <p:txBody>
          <a:bodyPr bIns="0" anchor="b"/>
          <a:lstStyle>
            <a:lvl1pPr>
              <a:defRPr>
                <a:solidFill>
                  <a:schemeClr val="tx2"/>
                </a:solidFill>
              </a:defRPr>
            </a:lvl1pPr>
            <a:extLst/>
          </a:lstStyle>
          <a:p>
            <a:endParaRPr lang="en-US"/>
          </a:p>
        </p:txBody>
      </p:sp>
      <p:sp>
        <p:nvSpPr>
          <p:cNvPr id="5" name="Footer Placeholder 4"/>
          <p:cNvSpPr>
            <a:spLocks noGrp="1"/>
          </p:cNvSpPr>
          <p:nvPr>
            <p:ph type="ftr" sz="quarter" idx="11"/>
          </p:nvPr>
        </p:nvSpPr>
        <p:spPr>
          <a:xfrm>
            <a:off x="1879972" y="6556810"/>
            <a:ext cx="31369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7295115" y="6555113"/>
            <a:ext cx="637364" cy="228600"/>
          </a:xfrm>
        </p:spPr>
        <p:txBody>
          <a:bodyPr/>
          <a:lstStyle>
            <a:extLst/>
          </a:lstStyle>
          <a:p>
            <a:fld id="{B35BD6DE-DF59-4293-9571-8A4B8B310C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320041"/>
            <a:ext cx="7845552"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95300" y="1600206"/>
            <a:ext cx="381381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527042" y="1600206"/>
            <a:ext cx="381381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1C056EB-4637-45FF-BAC0-4A21FAB3198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320041"/>
            <a:ext cx="7845552"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5867400"/>
            <a:ext cx="381381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527042" y="5867400"/>
            <a:ext cx="381381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1711840"/>
            <a:ext cx="381381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527042" y="1711840"/>
            <a:ext cx="381381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FD54E0A-353E-4F68-AB93-95C80415663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320041"/>
            <a:ext cx="7845552"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FFA64DD8-40C5-4C23-A933-2EECE680F36A}" type="slidenum">
              <a:rPr lang="en-US" smtClean="0"/>
              <a:pPr/>
              <a:t>‹#›</a:t>
            </a:fld>
            <a:endParaRPr 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1"/>
            <a:ext cx="638937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1497417"/>
            <a:ext cx="6389370" cy="602512"/>
          </a:xfrm>
        </p:spPr>
        <p:txBody>
          <a:bodyPr rot="0" spcFirstLastPara="0" vertOverflow="overflow" horzOverflow="overflow" vert="horz" wrap="square" lIns="45713"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95300" y="2133600"/>
            <a:ext cx="784225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647800" y="1004679"/>
            <a:ext cx="4679488"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91426" tIns="45713" rIns="91426" bIns="45713" rtlCol="0" anchor="ctr"/>
          <a:lstStyle>
            <a:extLst/>
          </a:lstStyle>
          <a:p>
            <a:pPr algn="ctr" eaLnBrk="1" latinLnBrk="0" hangingPunct="1"/>
            <a:endParaRPr kumimoji="0" lang="en-US"/>
          </a:p>
        </p:txBody>
      </p:sp>
      <p:sp>
        <p:nvSpPr>
          <p:cNvPr id="9" name="Rectangle 8"/>
          <p:cNvSpPr/>
          <p:nvPr/>
        </p:nvSpPr>
        <p:spPr>
          <a:xfrm rot="21420000">
            <a:off x="646434" y="998827"/>
            <a:ext cx="4679488"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91426" tIns="45713" rIns="91426" bIns="45713" rtlCol="0" anchor="ctr"/>
          <a:lstStyle>
            <a:extLst/>
          </a:lstStyle>
          <a:p>
            <a:pPr algn="ctr" eaLnBrk="1" latinLnBrk="0" hangingPunct="1"/>
            <a:endParaRPr kumimoji="0" lang="en-US"/>
          </a:p>
        </p:txBody>
      </p:sp>
      <p:sp>
        <p:nvSpPr>
          <p:cNvPr id="2" name="Title 1"/>
          <p:cNvSpPr>
            <a:spLocks noGrp="1"/>
          </p:cNvSpPr>
          <p:nvPr>
            <p:ph type="title"/>
          </p:nvPr>
        </p:nvSpPr>
        <p:spPr>
          <a:xfrm>
            <a:off x="5838189" y="1143000"/>
            <a:ext cx="371475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838189" y="3283634"/>
            <a:ext cx="3714750" cy="1920240"/>
          </a:xfrm>
        </p:spPr>
        <p:txBody>
          <a:bodyPr rot="0" spcFirstLastPara="0" vertOverflow="overflow" horzOverflow="overflow" vert="horz" wrap="square" lIns="82283"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115B8DD-BB84-4C1B-91A0-101B1E3CC48F}" type="slidenum">
              <a:rPr lang="en-US" smtClean="0"/>
              <a:pPr/>
              <a:t>‹#›</a:t>
            </a:fld>
            <a:endParaRPr lang="en-US"/>
          </a:p>
        </p:txBody>
      </p:sp>
      <p:sp>
        <p:nvSpPr>
          <p:cNvPr id="10" name="Picture Placeholder 9"/>
          <p:cNvSpPr>
            <a:spLocks noGrp="1"/>
          </p:cNvSpPr>
          <p:nvPr>
            <p:ph type="pic" idx="1"/>
          </p:nvPr>
        </p:nvSpPr>
        <p:spPr>
          <a:xfrm>
            <a:off x="718989" y="1041002"/>
            <a:ext cx="455676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109B62B-DEB0-4B5C-8884-CA2D5C7D22F6}" type="slidenum">
              <a:rPr lang="en-US"/>
              <a:pPr/>
              <a:t>‹#›</a:t>
            </a:fld>
            <a:endParaRPr lang="en-US"/>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274967"/>
            <a:ext cx="1651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54"/>
            <a:ext cx="652145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96384" y="6557947"/>
            <a:ext cx="2169336" cy="226902"/>
          </a:xfrm>
        </p:spPr>
        <p:txBody>
          <a:bodyPr/>
          <a:lstStyle>
            <a:extLst/>
          </a:lstStyle>
          <a:p>
            <a:endParaRPr lang="en-US"/>
          </a:p>
        </p:txBody>
      </p:sp>
      <p:sp>
        <p:nvSpPr>
          <p:cNvPr id="5" name="Footer Placeholder 4"/>
          <p:cNvSpPr>
            <a:spLocks noGrp="1"/>
          </p:cNvSpPr>
          <p:nvPr>
            <p:ph type="ftr" sz="quarter" idx="11"/>
          </p:nvPr>
        </p:nvSpPr>
        <p:spPr>
          <a:xfrm>
            <a:off x="495300" y="6556248"/>
            <a:ext cx="3962400" cy="228600"/>
          </a:xfrm>
        </p:spPr>
        <p:txBody>
          <a:bodyPr/>
          <a:lstStyle>
            <a:extLst/>
          </a:lstStyle>
          <a:p>
            <a:endParaRPr lang="en-US"/>
          </a:p>
        </p:txBody>
      </p:sp>
      <p:sp>
        <p:nvSpPr>
          <p:cNvPr id="6" name="Slide Number Placeholder 5"/>
          <p:cNvSpPr>
            <a:spLocks noGrp="1"/>
          </p:cNvSpPr>
          <p:nvPr>
            <p:ph type="sldNum" sz="quarter" idx="12"/>
          </p:nvPr>
        </p:nvSpPr>
        <p:spPr>
          <a:xfrm>
            <a:off x="6775704" y="6553201"/>
            <a:ext cx="637364" cy="228600"/>
          </a:xfrm>
        </p:spPr>
        <p:txBody>
          <a:bodyPr/>
          <a:lstStyle>
            <a:lvl1pPr>
              <a:defRPr>
                <a:solidFill>
                  <a:schemeClr val="tx2"/>
                </a:solidFill>
              </a:defRPr>
            </a:lvl1pPr>
            <a:extLst/>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5" name="Group 94"/>
          <p:cNvGrpSpPr/>
          <p:nvPr/>
        </p:nvGrpSpPr>
        <p:grpSpPr>
          <a:xfrm>
            <a:off x="0" y="-30476"/>
            <a:ext cx="9823450" cy="6889273"/>
            <a:chOff x="0" y="-30477"/>
            <a:chExt cx="9067800" cy="6889273"/>
          </a:xfrm>
        </p:grpSpPr>
        <p:cxnSp>
          <p:nvCxnSpPr>
            <p:cNvPr id="110" name="Straight Connector 109"/>
            <p:cNvCxnSpPr/>
            <p:nvPr/>
          </p:nvCxnSpPr>
          <p:spPr>
            <a:xfrm rot="16200000" flipH="1">
              <a:off x="-1447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rot="16200000" flipH="1">
              <a:off x="-1638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rot="5400000">
              <a:off x="-1485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rot="5400000">
              <a:off x="-32385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rot="16200000" flipH="1">
              <a:off x="-33147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rot="16200000" flipH="1">
              <a:off x="-1371600" y="2971800"/>
              <a:ext cx="6858000"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rot="16200000" flipH="1">
              <a:off x="-2819400" y="3200400"/>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rot="5400000">
              <a:off x="-2705099" y="3238500"/>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rot="16200000" flipH="1">
              <a:off x="-21336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rot="16200000" flipH="1">
              <a:off x="-31242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rot="16200000" flipH="1">
              <a:off x="-1828799" y="3352799"/>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rot="16200000" flipH="1">
              <a:off x="-28194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2438400" y="3124200"/>
              <a:ext cx="6858000"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rot="5400000">
              <a:off x="-173164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rot="5400000">
              <a:off x="-1142048"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rot="5400000">
              <a:off x="-9144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rot="5400000">
              <a:off x="-185547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rot="16200000" flipH="1">
              <a:off x="-26431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rot="16200000" flipH="1">
              <a:off x="-1954530" y="3326130"/>
              <a:ext cx="6858000" cy="20574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16200000" flipH="1">
              <a:off x="-2362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21336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10668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16200000" flipH="1">
              <a:off x="8763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rot="5400000">
              <a:off x="1028700" y="3238500"/>
              <a:ext cx="6858000"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rot="5400000">
              <a:off x="-723900" y="3314700"/>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rot="16200000" flipH="1">
              <a:off x="-800100" y="3314700"/>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rot="5400000">
              <a:off x="-152400" y="3429000"/>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rot="16200000" flipH="1">
              <a:off x="-304800" y="3200400"/>
              <a:ext cx="6858000"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rot="5400000">
              <a:off x="-190499" y="3238500"/>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rot="16200000" flipH="1">
              <a:off x="381000" y="3200400"/>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rot="16200000" flipH="1">
              <a:off x="-609600" y="3276600"/>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rot="16200000" flipH="1">
              <a:off x="685801" y="3352799"/>
              <a:ext cx="6858000" cy="152401"/>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rot="16200000" flipH="1">
              <a:off x="-304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2" name="Straight Connector 221"/>
            <p:cNvCxnSpPr/>
            <p:nvPr/>
          </p:nvCxnSpPr>
          <p:spPr>
            <a:xfrm rot="5400000">
              <a:off x="-10287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p:cNvCxnSpPr/>
            <p:nvPr/>
          </p:nvCxnSpPr>
          <p:spPr>
            <a:xfrm rot="5400000">
              <a:off x="782955" y="2722245"/>
              <a:ext cx="6858000"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p:cNvCxnSpPr/>
            <p:nvPr/>
          </p:nvCxnSpPr>
          <p:spPr>
            <a:xfrm rot="5400000">
              <a:off x="1372552" y="3277552"/>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25" name="Straight Connector 224"/>
            <p:cNvCxnSpPr/>
            <p:nvPr/>
          </p:nvCxnSpPr>
          <p:spPr>
            <a:xfrm rot="5400000">
              <a:off x="16002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6" name="Straight Connector 225"/>
            <p:cNvCxnSpPr/>
            <p:nvPr/>
          </p:nvCxnSpPr>
          <p:spPr>
            <a:xfrm rot="5400000">
              <a:off x="659130" y="3227070"/>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7" name="Straight Connector 226"/>
            <p:cNvCxnSpPr/>
            <p:nvPr/>
          </p:nvCxnSpPr>
          <p:spPr>
            <a:xfrm rot="16200000" flipH="1">
              <a:off x="-128587" y="3252788"/>
              <a:ext cx="6858000"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rot="16200000" flipH="1">
              <a:off x="560070" y="3326130"/>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p:cNvCxnSpPr/>
            <p:nvPr/>
          </p:nvCxnSpPr>
          <p:spPr>
            <a:xfrm rot="16200000" flipH="1">
              <a:off x="152400" y="3352800"/>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p:cNvCxnSpPr/>
            <p:nvPr/>
          </p:nvCxnSpPr>
          <p:spPr>
            <a:xfrm rot="16200000" flipH="1">
              <a:off x="3810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7" name="Straight Connector 236"/>
            <p:cNvCxnSpPr/>
            <p:nvPr/>
          </p:nvCxnSpPr>
          <p:spPr>
            <a:xfrm rot="16200000" flipH="1">
              <a:off x="2743200" y="3352801"/>
              <a:ext cx="6858000" cy="1524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p:cNvCxnSpPr/>
            <p:nvPr/>
          </p:nvCxnSpPr>
          <p:spPr>
            <a:xfrm rot="16200000" flipH="1">
              <a:off x="2095501"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p:cNvCxnSpPr/>
            <p:nvPr/>
          </p:nvCxnSpPr>
          <p:spPr>
            <a:xfrm rot="5400000">
              <a:off x="2705100" y="3238501"/>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0" name="Straight Connector 239"/>
            <p:cNvCxnSpPr/>
            <p:nvPr/>
          </p:nvCxnSpPr>
          <p:spPr>
            <a:xfrm rot="5400000">
              <a:off x="1828801" y="3276600"/>
              <a:ext cx="6857999"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p:cNvCxnSpPr/>
            <p:nvPr/>
          </p:nvCxnSpPr>
          <p:spPr>
            <a:xfrm rot="16200000" flipH="1">
              <a:off x="1066800" y="3200402"/>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p:cNvCxnSpPr/>
            <p:nvPr/>
          </p:nvCxnSpPr>
          <p:spPr>
            <a:xfrm rot="16200000" flipH="1">
              <a:off x="2362201" y="3352800"/>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3" name="Straight Connector 242"/>
            <p:cNvCxnSpPr/>
            <p:nvPr/>
          </p:nvCxnSpPr>
          <p:spPr>
            <a:xfrm rot="5400000">
              <a:off x="2646045" y="2722246"/>
              <a:ext cx="6858000"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p:cNvCxnSpPr/>
            <p:nvPr/>
          </p:nvCxnSpPr>
          <p:spPr>
            <a:xfrm rot="5400000">
              <a:off x="3048952" y="3277553"/>
              <a:ext cx="6858000"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45" name="Straight Connector 244"/>
            <p:cNvCxnSpPr/>
            <p:nvPr/>
          </p:nvCxnSpPr>
          <p:spPr>
            <a:xfrm rot="5400000">
              <a:off x="2895600" y="3276601"/>
              <a:ext cx="6858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rot="5400000">
              <a:off x="2388870" y="3227071"/>
              <a:ext cx="6858000"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p:cNvCxnSpPr/>
            <p:nvPr/>
          </p:nvCxnSpPr>
          <p:spPr>
            <a:xfrm rot="16200000" flipH="1">
              <a:off x="22364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8" name="Straight Connector 247"/>
            <p:cNvCxnSpPr/>
            <p:nvPr/>
          </p:nvCxnSpPr>
          <p:spPr>
            <a:xfrm rot="16200000" flipH="1">
              <a:off x="17526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Straight Connector 248"/>
            <p:cNvCxnSpPr/>
            <p:nvPr/>
          </p:nvCxnSpPr>
          <p:spPr>
            <a:xfrm rot="16200000" flipH="1">
              <a:off x="19812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0" name="Straight Connector 249"/>
            <p:cNvCxnSpPr/>
            <p:nvPr/>
          </p:nvCxnSpPr>
          <p:spPr>
            <a:xfrm rot="5400000">
              <a:off x="3467100" y="3314701"/>
              <a:ext cx="6858000"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p:cNvCxnSpPr/>
            <p:nvPr/>
          </p:nvCxnSpPr>
          <p:spPr>
            <a:xfrm rot="16200000" flipH="1">
              <a:off x="3467099" y="3314701"/>
              <a:ext cx="68580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2" name="Straight Connector 251"/>
            <p:cNvCxnSpPr/>
            <p:nvPr/>
          </p:nvCxnSpPr>
          <p:spPr>
            <a:xfrm rot="5400000">
              <a:off x="4038600" y="3429001"/>
              <a:ext cx="6858000"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p:cNvCxnSpPr/>
            <p:nvPr/>
          </p:nvCxnSpPr>
          <p:spPr>
            <a:xfrm rot="16200000" flipH="1">
              <a:off x="3886200" y="3200401"/>
              <a:ext cx="6858000"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p:cNvCxnSpPr/>
            <p:nvPr/>
          </p:nvCxnSpPr>
          <p:spPr>
            <a:xfrm rot="5400000">
              <a:off x="4000501" y="3238501"/>
              <a:ext cx="6858000"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rot="16200000" flipH="1">
              <a:off x="4572000" y="3200401"/>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p:cNvCxnSpPr/>
            <p:nvPr/>
          </p:nvCxnSpPr>
          <p:spPr>
            <a:xfrm rot="16200000" flipH="1">
              <a:off x="3733800" y="3352800"/>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58" name="Straight Connector 257"/>
            <p:cNvCxnSpPr/>
            <p:nvPr/>
          </p:nvCxnSpPr>
          <p:spPr>
            <a:xfrm rot="5400000">
              <a:off x="3619500" y="3314700"/>
              <a:ext cx="6858000"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p:cNvCxnSpPr/>
            <p:nvPr/>
          </p:nvCxnSpPr>
          <p:spPr>
            <a:xfrm rot="16200000" flipH="1">
              <a:off x="4214813" y="3252788"/>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p:cNvCxnSpPr/>
            <p:nvPr/>
          </p:nvCxnSpPr>
          <p:spPr>
            <a:xfrm rot="16200000" flipH="1">
              <a:off x="4751070" y="3326131"/>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p:cNvCxnSpPr/>
            <p:nvPr/>
          </p:nvCxnSpPr>
          <p:spPr>
            <a:xfrm rot="16200000" flipH="1">
              <a:off x="4343400" y="3352801"/>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p:nvPr/>
          </p:nvCxnSpPr>
          <p:spPr>
            <a:xfrm rot="16200000" flipH="1">
              <a:off x="4572000" y="3352801"/>
              <a:ext cx="6858000"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64" name="Straight Connector 263"/>
            <p:cNvCxnSpPr/>
            <p:nvPr/>
          </p:nvCxnSpPr>
          <p:spPr>
            <a:xfrm rot="16200000" flipH="1">
              <a:off x="5257800" y="3352802"/>
              <a:ext cx="6858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p:cNvCxnSpPr/>
            <p:nvPr/>
          </p:nvCxnSpPr>
          <p:spPr>
            <a:xfrm rot="16200000" flipH="1">
              <a:off x="5067300" y="3238502"/>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p:cNvCxnSpPr/>
            <p:nvPr/>
          </p:nvCxnSpPr>
          <p:spPr>
            <a:xfrm rot="5400000">
              <a:off x="5219700" y="3238502"/>
              <a:ext cx="6858000" cy="381000"/>
            </a:xfrm>
            <a:prstGeom prst="line">
              <a:avLst/>
            </a:prstGeom>
            <a:ln w="5080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p:cNvCxnSpPr/>
            <p:nvPr/>
          </p:nvCxnSpPr>
          <p:spPr>
            <a:xfrm rot="16200000" flipH="1">
              <a:off x="4876801" y="3352801"/>
              <a:ext cx="6858000"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8" name="Straight Connector 267"/>
            <p:cNvCxnSpPr/>
            <p:nvPr/>
          </p:nvCxnSpPr>
          <p:spPr>
            <a:xfrm rot="5400000">
              <a:off x="5527994" y="3318196"/>
              <a:ext cx="6888479"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70" name="Straight Connector 269"/>
            <p:cNvCxnSpPr/>
            <p:nvPr/>
          </p:nvCxnSpPr>
          <p:spPr>
            <a:xfrm rot="5400000">
              <a:off x="4850130" y="3227072"/>
              <a:ext cx="6858000"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p:cNvCxnSpPr/>
            <p:nvPr/>
          </p:nvCxnSpPr>
          <p:spPr>
            <a:xfrm rot="16200000" flipH="1">
              <a:off x="4751070" y="3326132"/>
              <a:ext cx="6858000"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8" name="Straight Connector 277"/>
            <p:cNvCxnSpPr/>
            <p:nvPr/>
          </p:nvCxnSpPr>
          <p:spPr>
            <a:xfrm rot="5400000">
              <a:off x="5562599" y="3429001"/>
              <a:ext cx="685800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p:cNvCxnSpPr/>
            <p:nvPr/>
          </p:nvCxnSpPr>
          <p:spPr>
            <a:xfrm rot="5400000">
              <a:off x="2552700" y="3390900"/>
              <a:ext cx="6858000"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p:cNvCxnSpPr/>
            <p:nvPr/>
          </p:nvCxnSpPr>
          <p:spPr>
            <a:xfrm rot="16200000" flipH="1">
              <a:off x="3048000" y="3352800"/>
              <a:ext cx="6858000"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p:cNvCxnSpPr/>
            <p:nvPr/>
          </p:nvCxnSpPr>
          <p:spPr>
            <a:xfrm rot="16200000" flipH="1">
              <a:off x="3238500" y="3238500"/>
              <a:ext cx="6858000"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p:cNvCxnSpPr/>
            <p:nvPr/>
          </p:nvCxnSpPr>
          <p:spPr>
            <a:xfrm rot="5400000">
              <a:off x="2133600" y="3276600"/>
              <a:ext cx="6858000"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p:cNvCxnSpPr/>
            <p:nvPr/>
          </p:nvCxnSpPr>
          <p:spPr>
            <a:xfrm rot="16200000" flipH="1">
              <a:off x="3148013" y="3252789"/>
              <a:ext cx="6858000"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p:cNvCxnSpPr/>
            <p:nvPr/>
          </p:nvCxnSpPr>
          <p:spPr>
            <a:xfrm rot="5400000">
              <a:off x="3771900" y="3238500"/>
              <a:ext cx="6858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Straight Connector 301"/>
            <p:cNvCxnSpPr/>
            <p:nvPr/>
          </p:nvCxnSpPr>
          <p:spPr>
            <a:xfrm rot="5400000">
              <a:off x="4229100" y="2933700"/>
              <a:ext cx="6858000"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p:cNvCxnSpPr/>
            <p:nvPr/>
          </p:nvCxnSpPr>
          <p:spPr>
            <a:xfrm rot="16200000" flipH="1">
              <a:off x="1371600" y="3200403"/>
              <a:ext cx="6858000"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0B00-53D5-4BB7-821D-0C11D07AE422}" type="slidenum">
              <a:rPr lang="en-US" smtClean="0"/>
              <a:pPr/>
              <a:t>‹#›</a:t>
            </a:fld>
            <a:endParaRPr lang="en-US"/>
          </a:p>
        </p:txBody>
      </p:sp>
      <p:sp>
        <p:nvSpPr>
          <p:cNvPr id="113" name="Rectangle 112"/>
          <p:cNvSpPr/>
          <p:nvPr/>
        </p:nvSpPr>
        <p:spPr>
          <a:xfrm>
            <a:off x="1" y="1905001"/>
            <a:ext cx="5365750" cy="3124200"/>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rtl="0"/>
            <a:endParaRPr lang="en-US" kern="1200">
              <a:solidFill>
                <a:prstClr val="white"/>
              </a:solidFill>
              <a:latin typeface="Tw Cen MT"/>
              <a:ea typeface="+mn-ea"/>
              <a:cs typeface="+mn-cs"/>
            </a:endParaRPr>
          </a:p>
        </p:txBody>
      </p:sp>
      <p:grpSp>
        <p:nvGrpSpPr>
          <p:cNvPr id="94" name="Group 93"/>
          <p:cNvGrpSpPr/>
          <p:nvPr/>
        </p:nvGrpSpPr>
        <p:grpSpPr>
          <a:xfrm>
            <a:off x="0" y="2057400"/>
            <a:ext cx="5201510" cy="2820988"/>
            <a:chOff x="0" y="2057400"/>
            <a:chExt cx="4801394" cy="2820988"/>
          </a:xfrm>
        </p:grpSpPr>
        <p:cxnSp>
          <p:nvCxnSpPr>
            <p:cNvPr id="117" name="Straight Connector 116"/>
            <p:cNvCxnSpPr/>
            <p:nvPr/>
          </p:nvCxnSpPr>
          <p:spPr>
            <a:xfrm>
              <a:off x="0" y="20574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0" y="4876800"/>
              <a:ext cx="48006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a:off x="3391694" y="3467100"/>
              <a:ext cx="2818606" cy="794"/>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247651" y="2130436"/>
            <a:ext cx="4787900" cy="1600327"/>
          </a:xfrm>
        </p:spPr>
        <p:txBody>
          <a:bodyPr anchor="b">
            <a:normAutofit/>
          </a:bodyPr>
          <a:lstStyle>
            <a:lvl1pPr algn="l">
              <a:defRPr sz="3600" b="1" cap="none" spc="40" baseline="0">
                <a:ln w="13335" cmpd="sng">
                  <a:solidFill>
                    <a:schemeClr val="accent1">
                      <a:lumMod val="50000"/>
                    </a:schemeClr>
                  </a:solidFill>
                  <a:prstDash val="solid"/>
                </a:ln>
                <a:solidFill>
                  <a:schemeClr val="accent6">
                    <a:tint val="1000"/>
                  </a:schemeClr>
                </a:solidFill>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47651" y="3733800"/>
            <a:ext cx="4787900" cy="1066800"/>
          </a:xfrm>
        </p:spPr>
        <p:txBody>
          <a:bodyPr>
            <a:normAutofit/>
          </a:bodyPr>
          <a:lstStyle>
            <a:lvl1pPr marL="0" indent="0" algn="l">
              <a:buNone/>
              <a:defRPr sz="2200">
                <a:solidFill>
                  <a:srgbClr val="FFFFFF"/>
                </a:solidFill>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iming>
    <p:tnLst>
      <p:par>
        <p:cTn id="1" dur="indefinite" restart="never" nodeType="tmRoot"/>
      </p:par>
    </p:tnLst>
  </p:timing>
</p:sldLayout>
</file>

<file path=ppt/slideLayouts/slideLayout1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grpSp>
        <p:nvGrpSpPr>
          <p:cNvPr id="7" name="Group 92"/>
          <p:cNvGrpSpPr/>
          <p:nvPr/>
        </p:nvGrpSpPr>
        <p:grpSpPr>
          <a:xfrm>
            <a:off x="8" y="-30478"/>
            <a:ext cx="9823449" cy="4846320"/>
            <a:chOff x="1" y="-30477"/>
            <a:chExt cx="9067799" cy="4526277"/>
          </a:xfrm>
        </p:grpSpPr>
        <p:cxnSp>
          <p:nvCxnSpPr>
            <p:cNvPr id="8" name="Straight Connector 7"/>
            <p:cNvCxnSpPr/>
            <p:nvPr/>
          </p:nvCxnSpPr>
          <p:spPr>
            <a:xfrm rot="16200000" flipH="1">
              <a:off x="-2716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6200000" flipH="1">
              <a:off x="-4621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0976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06236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6200000" flipH="1">
              <a:off x="-213856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195465" y="1785212"/>
              <a:ext cx="4505731" cy="9144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64326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528964"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6200000" flipH="1">
              <a:off x="-95746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6200000" flipH="1">
              <a:off x="-194806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652664" y="2166211"/>
              <a:ext cx="4505731" cy="152401"/>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16200000" flipH="1">
              <a:off x="-16432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1790700" y="2019300"/>
              <a:ext cx="4495800" cy="4572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5551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40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6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67933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6200000" flipH="1">
              <a:off x="-1467052"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77839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18606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H="1">
              <a:off x="-95746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22429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20524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2204835" y="2051912"/>
              <a:ext cx="4505731" cy="3810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452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6200000" flipH="1">
              <a:off x="376035"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1023735" y="2242139"/>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6200000" flipH="1">
              <a:off x="871335" y="2013812"/>
              <a:ext cx="4505731" cy="4572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985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6200000" flipH="1">
              <a:off x="1557135" y="2013812"/>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665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6200000" flipH="1">
              <a:off x="1861936" y="2166211"/>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8713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474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1959090" y="1535657"/>
              <a:ext cx="4505731" cy="1413510"/>
            </a:xfrm>
            <a:prstGeom prst="line">
              <a:avLst/>
            </a:prstGeom>
            <a:ln>
              <a:solidFill>
                <a:schemeClr val="accent1">
                  <a:alpha val="39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5400000">
              <a:off x="2548687" y="2090964"/>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7763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183526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1047548" y="2066200"/>
              <a:ext cx="4505731" cy="3524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16200000" flipH="1">
              <a:off x="1736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328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flipH="1">
              <a:off x="1557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flipH="1">
              <a:off x="39193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flipH="1">
              <a:off x="3271636"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38812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3004936" y="2090012"/>
              <a:ext cx="4505730" cy="3048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22429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35383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3822180" y="1535657"/>
              <a:ext cx="4505731" cy="1413510"/>
            </a:xfrm>
            <a:prstGeom prst="line">
              <a:avLst/>
            </a:prstGeom>
            <a:ln>
              <a:solidFill>
                <a:schemeClr val="accent1">
                  <a:alpha val="56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rot="5400000">
              <a:off x="4225087" y="2090965"/>
              <a:ext cx="4505731" cy="302895"/>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a:off x="4071735" y="2090012"/>
              <a:ext cx="4505731"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a:off x="3565005" y="2040482"/>
              <a:ext cx="4505731" cy="40386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4126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2928735" y="2166212"/>
              <a:ext cx="4505731" cy="152400"/>
            </a:xfrm>
            <a:prstGeom prst="line">
              <a:avLst/>
            </a:prstGeom>
            <a:ln w="57150">
              <a:solidFill>
                <a:schemeClr val="accent1">
                  <a:alpha val="3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081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a:off x="4643235" y="2128112"/>
              <a:ext cx="4505731" cy="228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6200000" flipH="1">
              <a:off x="4643234" y="2128112"/>
              <a:ext cx="4505731"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5214735" y="2242140"/>
              <a:ext cx="4505731" cy="1588"/>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16200000" flipH="1">
              <a:off x="5062335" y="2013812"/>
              <a:ext cx="4505731" cy="457200"/>
            </a:xfrm>
            <a:prstGeom prst="line">
              <a:avLst/>
            </a:prstGeom>
            <a:ln>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5400000">
              <a:off x="5176636" y="2051912"/>
              <a:ext cx="4505731" cy="38100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48135" y="2013813"/>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49099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4795635" y="2128112"/>
              <a:ext cx="4505731" cy="228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16200000" flipH="1">
              <a:off x="53909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5927205" y="2139542"/>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519535" y="2166212"/>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5748135" y="2166212"/>
              <a:ext cx="4505731" cy="152400"/>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6200000" flipH="1">
              <a:off x="6433935" y="2166213"/>
              <a:ext cx="4505731"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62434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5400000">
              <a:off x="6395835" y="2051913"/>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16200000" flipH="1">
              <a:off x="6052936" y="2166212"/>
              <a:ext cx="4505731" cy="152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rot="5400000">
              <a:off x="6709356" y="2136834"/>
              <a:ext cx="4525755" cy="191133"/>
            </a:xfrm>
            <a:prstGeom prst="line">
              <a:avLst/>
            </a:prstGeom>
            <a:effectLst/>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5400000">
              <a:off x="6026265" y="2040483"/>
              <a:ext cx="4505731" cy="40386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rot="16200000" flipH="1">
              <a:off x="5927205" y="2139543"/>
              <a:ext cx="4505731" cy="20574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a:off x="6738734" y="2242140"/>
              <a:ext cx="4505732" cy="1588"/>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a:off x="3728835" y="2204312"/>
              <a:ext cx="4505731" cy="76200"/>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224135" y="2166212"/>
              <a:ext cx="4505731" cy="1524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rot="16200000" flipH="1">
              <a:off x="4414635" y="2051912"/>
              <a:ext cx="4505731" cy="381000"/>
            </a:xfrm>
            <a:prstGeom prst="line">
              <a:avLst/>
            </a:prstGeom>
            <a:ln w="19050">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3309735" y="2090012"/>
              <a:ext cx="4505731" cy="304800"/>
            </a:xfrm>
            <a:prstGeom prst="line">
              <a:avLst/>
            </a:prstGeom>
            <a:ln w="47625">
              <a:solidFill>
                <a:schemeClr val="accent1">
                  <a:alpha val="63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16200000" flipH="1">
              <a:off x="4324148" y="2066200"/>
              <a:ext cx="4505731" cy="352425"/>
            </a:xfrm>
            <a:prstGeom prst="line">
              <a:avLst/>
            </a:prstGeom>
            <a:ln w="15875">
              <a:solidFill>
                <a:schemeClr val="accent1">
                  <a:alpha val="72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a:off x="4948035" y="2051912"/>
              <a:ext cx="4505731"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rot="5400000">
              <a:off x="5405235" y="1747112"/>
              <a:ext cx="4505731" cy="990600"/>
            </a:xfrm>
            <a:prstGeom prst="line">
              <a:avLst/>
            </a:prstGeom>
            <a:ln w="28575">
              <a:solidFill>
                <a:schemeClr val="accent1">
                  <a:alpha val="58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2547735" y="2013814"/>
              <a:ext cx="4505731" cy="457199"/>
            </a:xfrm>
            <a:prstGeom prst="line">
              <a:avLst/>
            </a:prstGeom>
            <a:ln w="38100">
              <a:solidFill>
                <a:schemeClr val="accent1">
                  <a:alpha val="47000"/>
                </a:schemeClr>
              </a:solidFill>
            </a:ln>
          </p:spPr>
          <p:style>
            <a:lnRef idx="1">
              <a:schemeClr val="accent1"/>
            </a:lnRef>
            <a:fillRef idx="0">
              <a:schemeClr val="accent1"/>
            </a:fillRef>
            <a:effectRef idx="0">
              <a:schemeClr val="accent1"/>
            </a:effectRef>
            <a:fontRef idx="minor">
              <a:schemeClr val="tx1"/>
            </a:fontRef>
          </p:style>
        </p:cxnSp>
      </p:grpSp>
      <p:sp>
        <p:nvSpPr>
          <p:cNvPr id="94" name="Rectangle 93"/>
          <p:cNvSpPr/>
          <p:nvPr/>
        </p:nvSpPr>
        <p:spPr>
          <a:xfrm>
            <a:off x="0" y="4311168"/>
            <a:ext cx="9906000" cy="1905000"/>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rtl="0"/>
            <a:endParaRPr lang="en-US" kern="1200">
              <a:solidFill>
                <a:prstClr val="white"/>
              </a:solidFill>
              <a:latin typeface="Tw Cen MT"/>
              <a:ea typeface="+mn-ea"/>
              <a:cs typeface="+mn-cs"/>
            </a:endParaRPr>
          </a:p>
        </p:txBody>
      </p:sp>
      <p:cxnSp>
        <p:nvCxnSpPr>
          <p:cNvPr id="96" name="Straight Connector 95"/>
          <p:cNvCxnSpPr/>
          <p:nvPr/>
        </p:nvCxnSpPr>
        <p:spPr>
          <a:xfrm>
            <a:off x="0" y="4387369"/>
            <a:ext cx="9906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0" y="6138380"/>
            <a:ext cx="990600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495301" y="5621375"/>
            <a:ext cx="8997950" cy="414649"/>
          </a:xfrm>
        </p:spPr>
        <p:txBody>
          <a:bodyPr anchor="t"/>
          <a:lstStyle>
            <a:lvl1pPr marL="0" indent="0">
              <a:buNone/>
              <a:defRPr sz="2000">
                <a:solidFill>
                  <a:srgbClr val="FFFFFF"/>
                </a:solidFill>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95" name="Title 94"/>
          <p:cNvSpPr>
            <a:spLocks noGrp="1"/>
          </p:cNvSpPr>
          <p:nvPr>
            <p:ph type="title"/>
          </p:nvPr>
        </p:nvSpPr>
        <p:spPr>
          <a:xfrm>
            <a:off x="495301" y="4463568"/>
            <a:ext cx="8997950" cy="1143000"/>
          </a:xfrm>
        </p:spPr>
        <p:txBody>
          <a:bodyPr/>
          <a:lstStyle/>
          <a:p>
            <a:r>
              <a:rPr lang="en-US" smtClean="0"/>
              <a:t>Click to edit Master title style</a:t>
            </a:r>
            <a:endParaRPr lang="en-US"/>
          </a:p>
        </p:txBody>
      </p:sp>
      <p:sp>
        <p:nvSpPr>
          <p:cNvPr id="2" name="Date Placeholder 1"/>
          <p:cNvSpPr>
            <a:spLocks noGrp="1"/>
          </p:cNvSpPr>
          <p:nvPr>
            <p:ph type="dt" sz="half" idx="10"/>
          </p:nvPr>
        </p:nvSpPr>
        <p:spPr/>
        <p:txBody>
          <a:bodyPr/>
          <a:lstStyle/>
          <a:p>
            <a:endParaRPr lang="en-US"/>
          </a:p>
        </p:txBody>
      </p:sp>
      <p:sp>
        <p:nvSpPr>
          <p:cNvPr id="91" name="Footer Placeholder 90"/>
          <p:cNvSpPr>
            <a:spLocks noGrp="1"/>
          </p:cNvSpPr>
          <p:nvPr>
            <p:ph type="ftr" sz="quarter" idx="11"/>
          </p:nvPr>
        </p:nvSpPr>
        <p:spPr/>
        <p:txBody>
          <a:bodyPr/>
          <a:lstStyle/>
          <a:p>
            <a:endParaRPr lang="en-US"/>
          </a:p>
        </p:txBody>
      </p:sp>
      <p:sp>
        <p:nvSpPr>
          <p:cNvPr id="92" name="Slide Number Placeholder 91"/>
          <p:cNvSpPr>
            <a:spLocks noGrp="1"/>
          </p:cNvSpPr>
          <p:nvPr>
            <p:ph type="sldNum" sz="quarter" idx="12"/>
          </p:nvPr>
        </p:nvSpPr>
        <p:spPr/>
        <p:txBody>
          <a:bodyPr/>
          <a:lstStyle/>
          <a:p>
            <a:fld id="{B35BD6DE-DF59-4293-9571-8A4B8B310C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1"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lgn="ctr">
              <a:buNone/>
              <a:defRPr sz="2400" b="1"/>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5" y="1535113"/>
            <a:ext cx="4378590" cy="639762"/>
          </a:xfrm>
        </p:spPr>
        <p:txBody>
          <a:bodyPr anchor="b"/>
          <a:lstStyle>
            <a:lvl1pPr marL="0" indent="0" algn="ctr">
              <a:buNone/>
              <a:defRPr sz="2400" b="1"/>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7100" y="273062"/>
            <a:ext cx="59436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1630B-832D-49AE-B3E0-3F8EC3AD46EF}" type="slidenum">
              <a:rPr lang="en-US" smtClean="0"/>
              <a:pPr/>
              <a:t>‹#›</a:t>
            </a:fld>
            <a:endParaRPr lang="en-US"/>
          </a:p>
        </p:txBody>
      </p:sp>
      <p:sp>
        <p:nvSpPr>
          <p:cNvPr id="37" name="Rectangle 36"/>
          <p:cNvSpPr/>
          <p:nvPr/>
        </p:nvSpPr>
        <p:spPr>
          <a:xfrm>
            <a:off x="0" y="1563624"/>
            <a:ext cx="2991612"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rtl="0"/>
            <a:endParaRPr lang="en-US" kern="1200">
              <a:solidFill>
                <a:prstClr val="white"/>
              </a:solidFill>
              <a:latin typeface="Tw Cen MT"/>
              <a:ea typeface="+mn-ea"/>
              <a:cs typeface="+mn-cs"/>
            </a:endParaRPr>
          </a:p>
        </p:txBody>
      </p:sp>
      <p:cxnSp>
        <p:nvCxnSpPr>
          <p:cNvPr id="39" name="Straight Connector 38"/>
          <p:cNvCxnSpPr/>
          <p:nvPr/>
        </p:nvCxnSpPr>
        <p:spPr>
          <a:xfrm rot="5400000">
            <a:off x="1347900" y="3221306"/>
            <a:ext cx="3017520" cy="8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0" y="1712976"/>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0" y="4733545"/>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5100" y="1901953"/>
            <a:ext cx="2575560" cy="1371600"/>
          </a:xfrm>
        </p:spPr>
        <p:txBody>
          <a:bodyPr anchor="b">
            <a:normAutofit/>
          </a:bodyPr>
          <a:lstStyle>
            <a:lvl1pPr algn="l" defTabSz="914259" rtl="0" eaLnBrk="1" latinLnBrk="0" hangingPunct="1">
              <a:spcBef>
                <a:spcPct val="0"/>
              </a:spcBef>
              <a:buNone/>
              <a:tabLst>
                <a:tab pos="3830046" algn="l"/>
              </a:tabLst>
              <a:defRPr lang="en-US" sz="2600" b="1" kern="1200" cap="none" spc="20" baseline="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latin typeface="+mj-lt"/>
                <a:ea typeface="+mj-ea"/>
                <a:cs typeface="+mj-cs"/>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65100" y="3273552"/>
            <a:ext cx="2575560" cy="1371600"/>
          </a:xfrm>
        </p:spPr>
        <p:txBody>
          <a:bodyPr>
            <a:normAutofit/>
          </a:bodyPr>
          <a:lstStyle>
            <a:lvl1pPr marL="0" indent="0">
              <a:buNone/>
              <a:defRPr sz="1800">
                <a:solidFill>
                  <a:srgbClr val="FFFFFF"/>
                </a:solidFill>
              </a:defRPr>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3467101" y="381001"/>
            <a:ext cx="6026150" cy="5638800"/>
          </a:xfrm>
          <a:solidFill>
            <a:schemeClr val="bg2"/>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lstStyle>
            <a:lvl1pPr marL="0" indent="0">
              <a:buNone/>
              <a:defRPr sz="3200"/>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B8DD-BB84-4C1B-91A0-101B1E3CC48F}" type="slidenum">
              <a:rPr lang="en-US" smtClean="0"/>
              <a:pPr/>
              <a:t>‹#›</a:t>
            </a:fld>
            <a:endParaRPr lang="en-US"/>
          </a:p>
        </p:txBody>
      </p:sp>
      <p:sp>
        <p:nvSpPr>
          <p:cNvPr id="33" name="Rectangle 32"/>
          <p:cNvSpPr/>
          <p:nvPr/>
        </p:nvSpPr>
        <p:spPr>
          <a:xfrm>
            <a:off x="0" y="1563624"/>
            <a:ext cx="2991612" cy="3313176"/>
          </a:xfrm>
          <a:prstGeom prst="rect">
            <a:avLst/>
          </a:prstGeom>
          <a:solidFill>
            <a:schemeClr val="accent1"/>
          </a:solidFill>
          <a:ln>
            <a:noFill/>
          </a:ln>
          <a:effectLst>
            <a:outerShdw blurRad="50800" dist="38100" dir="2700000" algn="ctr"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rtl="0"/>
            <a:endParaRPr lang="en-US" kern="1200">
              <a:solidFill>
                <a:prstClr val="white"/>
              </a:solidFill>
              <a:latin typeface="Tw Cen MT"/>
              <a:ea typeface="+mn-ea"/>
              <a:cs typeface="+mn-cs"/>
            </a:endParaRPr>
          </a:p>
        </p:txBody>
      </p:sp>
      <p:cxnSp>
        <p:nvCxnSpPr>
          <p:cNvPr id="34" name="Straight Connector 33"/>
          <p:cNvCxnSpPr/>
          <p:nvPr/>
        </p:nvCxnSpPr>
        <p:spPr>
          <a:xfrm rot="5400000">
            <a:off x="1347900" y="3221306"/>
            <a:ext cx="3017520" cy="86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0" y="1712976"/>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0" y="4733545"/>
            <a:ext cx="2872740" cy="1588"/>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68402" y="1905000"/>
            <a:ext cx="2575560" cy="1371600"/>
          </a:xfrm>
        </p:spPr>
        <p:txBody>
          <a:bodyPr anchor="b">
            <a:normAutofit/>
          </a:bodyPr>
          <a:lstStyle>
            <a:lvl1pPr algn="l">
              <a:defRPr sz="2600" b="1" cap="none" spc="20" baseline="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165100" y="3276600"/>
            <a:ext cx="2575560" cy="1371600"/>
          </a:xfrm>
        </p:spPr>
        <p:txBody>
          <a:bodyPr>
            <a:normAutofit/>
          </a:bodyPr>
          <a:lstStyle>
            <a:lvl1pPr marL="0" indent="0">
              <a:buNone/>
              <a:defRPr sz="1800">
                <a:solidFill>
                  <a:srgbClr val="FFFFFF"/>
                </a:solidFill>
              </a:defRPr>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7" y="4406912"/>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7" y="2906722"/>
            <a:ext cx="8420100" cy="1500187"/>
          </a:xfrm>
        </p:spPr>
        <p:txBody>
          <a:bodyPr anchor="b"/>
          <a:lstStyle>
            <a:lvl1pPr marL="0" indent="0">
              <a:buNone/>
              <a:defRPr sz="2000"/>
            </a:lvl1pPr>
            <a:lvl2pPr marL="457129" indent="0">
              <a:buNone/>
              <a:defRPr sz="1800"/>
            </a:lvl2pPr>
            <a:lvl3pPr marL="914259" indent="0">
              <a:buNone/>
              <a:defRPr sz="1600"/>
            </a:lvl3pPr>
            <a:lvl4pPr marL="1371388" indent="0">
              <a:buNone/>
              <a:defRPr sz="1400"/>
            </a:lvl4pPr>
            <a:lvl5pPr marL="1828517" indent="0">
              <a:buNone/>
              <a:defRPr sz="1400"/>
            </a:lvl5pPr>
            <a:lvl6pPr marL="2285647" indent="0">
              <a:buNone/>
              <a:defRPr sz="1400"/>
            </a:lvl6pPr>
            <a:lvl7pPr marL="2742776" indent="0">
              <a:buNone/>
              <a:defRPr sz="1400"/>
            </a:lvl7pPr>
            <a:lvl8pPr marL="3199905" indent="0">
              <a:buNone/>
              <a:defRPr sz="1400"/>
            </a:lvl8pPr>
            <a:lvl9pPr marL="3657035"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35BD6DE-DF59-4293-9571-8A4B8B310C1D}" type="slidenum">
              <a:rPr lang="en-US"/>
              <a:pPr/>
              <a:t>‹#›</a:t>
            </a:fld>
            <a:endParaRPr lang="en-US"/>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50"/>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50"/>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95301" y="3699804"/>
            <a:ext cx="8997950" cy="1143000"/>
          </a:xfrm>
        </p:spPr>
        <p:txBody>
          <a:bodyPr>
            <a:noAutofit/>
          </a:bodyPr>
          <a:lstStyle>
            <a:lvl1pPr marL="0" indent="0" algn="ctr">
              <a:buNone/>
              <a:defRPr sz="2200" spc="100" baseline="0">
                <a:solidFill>
                  <a:schemeClr val="tx2"/>
                </a:solidFill>
              </a:defRPr>
            </a:lvl1pPr>
            <a:lvl2pPr marL="457129" indent="0" algn="ctr">
              <a:buNone/>
            </a:lvl2pPr>
            <a:lvl3pPr marL="914259" indent="0" algn="ctr">
              <a:buNone/>
            </a:lvl3pPr>
            <a:lvl4pPr marL="1371388" indent="0" algn="ctr">
              <a:buNone/>
            </a:lvl4pPr>
            <a:lvl5pPr marL="1828517" indent="0" algn="ctr">
              <a:buNone/>
            </a:lvl5pPr>
            <a:lvl6pPr marL="2285647" indent="0" algn="ctr">
              <a:buNone/>
            </a:lvl6pPr>
            <a:lvl7pPr marL="2742776" indent="0" algn="ctr">
              <a:buNone/>
            </a:lvl7pPr>
            <a:lvl8pPr marL="3199905" indent="0" algn="ctr">
              <a:buNone/>
            </a:lvl8pPr>
            <a:lvl9pPr marL="3657035"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95301" y="1433732"/>
            <a:ext cx="899795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58559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0955" y="3550126"/>
            <a:ext cx="321945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918710" y="3526302"/>
            <a:ext cx="4953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lIns="91426" tIns="45713" rIns="91426" bIns="45713"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endParaRPr lang="en-US"/>
          </a:p>
        </p:txBody>
      </p:sp>
      <p:sp>
        <p:nvSpPr>
          <p:cNvPr id="16" name="Slide Number Placeholder 15"/>
          <p:cNvSpPr>
            <a:spLocks noGrp="1"/>
          </p:cNvSpPr>
          <p:nvPr>
            <p:ph type="sldNum" sz="quarter" idx="11"/>
          </p:nvPr>
        </p:nvSpPr>
        <p:spPr/>
        <p:txBody>
          <a:bodyPr/>
          <a:lstStyle/>
          <a:p>
            <a:fld id="{E0740B00-53D5-4BB7-821D-0C11D07AE422}"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95300" y="1524001"/>
            <a:ext cx="8915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endParaRPr lang="en-US"/>
          </a:p>
        </p:txBody>
      </p:sp>
      <p:sp>
        <p:nvSpPr>
          <p:cNvPr id="15" name="Slide Number Placeholder 14"/>
          <p:cNvSpPr>
            <a:spLocks noGrp="1"/>
          </p:cNvSpPr>
          <p:nvPr>
            <p:ph type="sldNum" sz="quarter" idx="15"/>
          </p:nvPr>
        </p:nvSpPr>
        <p:spPr/>
        <p:txBody>
          <a:bodyPr/>
          <a:lstStyle>
            <a:lvl1pPr algn="ctr">
              <a:defRPr/>
            </a:lvl1pPr>
          </a:lstStyle>
          <a:p>
            <a:fld id="{3109B62B-DEB0-4B5C-8884-CA2D5C7D22F6}"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
        <p:nvSpPr>
          <p:cNvPr id="2" name="Title 1"/>
          <p:cNvSpPr>
            <a:spLocks noGrp="1"/>
          </p:cNvSpPr>
          <p:nvPr>
            <p:ph type="title"/>
          </p:nvPr>
        </p:nvSpPr>
        <p:spPr>
          <a:xfrm>
            <a:off x="742950" y="3505200"/>
            <a:ext cx="85852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42950" y="4958864"/>
            <a:ext cx="85852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742950" y="4917004"/>
            <a:ext cx="85852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95300" y="1524001"/>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5035550" y="1524001"/>
            <a:ext cx="4398264"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1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endParaRPr lang="en-US"/>
          </a:p>
        </p:txBody>
      </p:sp>
      <p:sp>
        <p:nvSpPr>
          <p:cNvPr id="3" name="Text Placeholder 2"/>
          <p:cNvSpPr>
            <a:spLocks noGrp="1"/>
          </p:cNvSpPr>
          <p:nvPr>
            <p:ph type="body" idx="1"/>
          </p:nvPr>
        </p:nvSpPr>
        <p:spPr>
          <a:xfrm>
            <a:off x="495300" y="1399593"/>
            <a:ext cx="4376870"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26" tIns="45713" rIns="91426" bIns="45713"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95301"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5037270" y="2201896"/>
            <a:ext cx="437515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95300" y="155448"/>
            <a:ext cx="89154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5035550" y="1399593"/>
            <a:ext cx="4376870"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26" tIns="45713" rIns="91426" bIns="45713"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609857" y="2180220"/>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51120" y="2180220"/>
            <a:ext cx="406146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95300" y="457200"/>
            <a:ext cx="67691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346950" y="1600200"/>
            <a:ext cx="2149602" cy="3733800"/>
          </a:xfrm>
        </p:spPr>
        <p:txBody>
          <a:bodyPr tIns="45713" bIns="45713"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7346951" y="457200"/>
            <a:ext cx="2146300" cy="1066800"/>
          </a:xfrm>
        </p:spPr>
        <p:txBody>
          <a:bodyPr lIns="91426" tIns="91426"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endParaRPr lang="en-US"/>
          </a:p>
        </p:txBody>
      </p:sp>
      <p:sp>
        <p:nvSpPr>
          <p:cNvPr id="9" name="Slide Number Placeholder 8"/>
          <p:cNvSpPr>
            <a:spLocks noGrp="1"/>
          </p:cNvSpPr>
          <p:nvPr>
            <p:ph type="sldNum" sz="quarter" idx="15"/>
          </p:nvPr>
        </p:nvSpPr>
        <p:spPr/>
        <p:txBody>
          <a:bodyPr/>
          <a:lstStyle/>
          <a:p>
            <a:fld id="{DFC1630B-832D-49AE-B3E0-3F8EC3AD46EF}"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1" y="1125538"/>
            <a:ext cx="43751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125538"/>
            <a:ext cx="43751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1C056EB-4637-45FF-BAC0-4A21FAB3198B}" type="slidenum">
              <a:rPr lang="en-US"/>
              <a:pPr/>
              <a:t>‹#›</a:t>
            </a:fld>
            <a:endParaRPr lang="en-US"/>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81850" y="457200"/>
            <a:ext cx="2228850" cy="1066800"/>
          </a:xfrm>
        </p:spPr>
        <p:txBody>
          <a:bodyPr lIns="91426" tIns="91426"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95300" y="457200"/>
            <a:ext cx="652145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7181850" y="1600200"/>
            <a:ext cx="222885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B115B8DD-BB84-4C1B-91A0-101B1E3CC48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50"/>
            <a:ext cx="222885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50"/>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551940" y="359899"/>
            <a:ext cx="802386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551940" y="1850064"/>
            <a:ext cx="8023860" cy="1752600"/>
          </a:xfrm>
        </p:spPr>
        <p:txBody>
          <a:bodyPr tIns="0"/>
          <a:lstStyle>
            <a:lvl1pPr marL="27428" indent="0" algn="l">
              <a:buNone/>
              <a:defRPr sz="2600">
                <a:solidFill>
                  <a:schemeClr val="tx2">
                    <a:shade val="30000"/>
                    <a:satMod val="150000"/>
                  </a:schemeClr>
                </a:solidFill>
              </a:defRPr>
            </a:lvl1pPr>
            <a:lvl2pPr marL="457129" indent="0" algn="ctr">
              <a:buNone/>
            </a:lvl2pPr>
            <a:lvl3pPr marL="914259" indent="0" algn="ctr">
              <a:buNone/>
            </a:lvl3pPr>
            <a:lvl4pPr marL="1371388" indent="0" algn="ctr">
              <a:buNone/>
            </a:lvl4pPr>
            <a:lvl5pPr marL="1828517" indent="0" algn="ctr">
              <a:buNone/>
            </a:lvl5pPr>
            <a:lvl6pPr marL="2285647" indent="0" algn="ctr">
              <a:buNone/>
            </a:lvl6pPr>
            <a:lvl7pPr marL="2742776" indent="0" algn="ctr">
              <a:buNone/>
            </a:lvl7pPr>
            <a:lvl8pPr marL="3199905" indent="0" algn="ctr">
              <a:buNone/>
            </a:lvl8pPr>
            <a:lvl9pPr marL="3657035"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E0740B00-53D5-4BB7-821D-0C11D07AE422}" type="slidenum">
              <a:rPr lang="en-US" smtClean="0"/>
              <a:pPr/>
              <a:t>‹#›</a:t>
            </a:fld>
            <a:endParaRPr lang="en-US"/>
          </a:p>
        </p:txBody>
      </p:sp>
      <p:sp>
        <p:nvSpPr>
          <p:cNvPr id="8" name="Oval 7"/>
          <p:cNvSpPr/>
          <p:nvPr/>
        </p:nvSpPr>
        <p:spPr>
          <a:xfrm>
            <a:off x="998219" y="1413802"/>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426" tIns="45713" rIns="91426" bIns="45713" anchor="ctr"/>
          <a:lstStyle>
            <a:extLst/>
          </a:lstStyle>
          <a:p>
            <a:pPr algn="ctr" eaLnBrk="1" latinLnBrk="0" hangingPunct="1"/>
            <a:endParaRPr kumimoji="0" lang="en-US"/>
          </a:p>
        </p:txBody>
      </p:sp>
      <p:sp>
        <p:nvSpPr>
          <p:cNvPr id="9" name="Oval 8"/>
          <p:cNvSpPr/>
          <p:nvPr/>
        </p:nvSpPr>
        <p:spPr>
          <a:xfrm>
            <a:off x="1253607" y="1345016"/>
            <a:ext cx="6934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426" tIns="45713" rIns="91426" bIns="45713"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473132" y="-54"/>
            <a:ext cx="74295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2" name="Title 1"/>
          <p:cNvSpPr>
            <a:spLocks noGrp="1"/>
          </p:cNvSpPr>
          <p:nvPr>
            <p:ph type="title"/>
          </p:nvPr>
        </p:nvSpPr>
        <p:spPr>
          <a:xfrm>
            <a:off x="2793258" y="2600325"/>
            <a:ext cx="6934200" cy="2286000"/>
          </a:xfrm>
        </p:spPr>
        <p:txBody>
          <a:bodyPr anchor="t"/>
          <a:lstStyle>
            <a:lvl1pPr algn="l">
              <a:lnSpc>
                <a:spcPts val="4499"/>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793258" y="1066800"/>
            <a:ext cx="6934200" cy="1509712"/>
          </a:xfrm>
        </p:spPr>
        <p:txBody>
          <a:bodyPr anchor="b"/>
          <a:lstStyle>
            <a:lvl1pPr marL="1828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5BD6DE-DF59-4293-9571-8A4B8B310C1D}" type="slidenum">
              <a:rPr lang="en-US" smtClean="0"/>
              <a:pPr/>
              <a:t>‹#›</a:t>
            </a:fld>
            <a:endParaRPr lang="en-US"/>
          </a:p>
        </p:txBody>
      </p:sp>
      <p:sp>
        <p:nvSpPr>
          <p:cNvPr id="10" name="Rectangle 9"/>
          <p:cNvSpPr/>
          <p:nvPr/>
        </p:nvSpPr>
        <p:spPr bwMode="invGray">
          <a:xfrm>
            <a:off x="2476501" y="1"/>
            <a:ext cx="8255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8" name="Oval 7"/>
          <p:cNvSpPr/>
          <p:nvPr/>
        </p:nvSpPr>
        <p:spPr>
          <a:xfrm>
            <a:off x="2353349" y="2814656"/>
            <a:ext cx="227838"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426" tIns="45713" rIns="91426" bIns="45713" anchor="ctr"/>
          <a:lstStyle>
            <a:extLst/>
          </a:lstStyle>
          <a:p>
            <a:pPr algn="ctr" eaLnBrk="1" latinLnBrk="0" hangingPunct="1"/>
            <a:endParaRPr kumimoji="0" lang="en-US"/>
          </a:p>
        </p:txBody>
      </p:sp>
      <p:sp>
        <p:nvSpPr>
          <p:cNvPr id="9" name="Oval 8"/>
          <p:cNvSpPr/>
          <p:nvPr/>
        </p:nvSpPr>
        <p:spPr>
          <a:xfrm>
            <a:off x="2608737" y="2745871"/>
            <a:ext cx="69342"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lIns="91426" tIns="45713" rIns="91426" bIns="45713"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1"/>
            <a:ext cx="812292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555242" y="1524001"/>
            <a:ext cx="39624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715762" y="1524001"/>
            <a:ext cx="39624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1C056EB-4637-45FF-BAC0-4A21FAB3198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5160337"/>
            <a:ext cx="89154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328278"/>
            <a:ext cx="4358640" cy="640080"/>
          </a:xfrm>
          <a:solidFill>
            <a:schemeClr val="bg1"/>
          </a:solidFill>
          <a:ln w="10795">
            <a:solidFill>
              <a:schemeClr val="bg1"/>
            </a:solidFill>
            <a:miter lim="800000"/>
          </a:ln>
        </p:spPr>
        <p:txBody>
          <a:bodyPr anchor="ctr"/>
          <a:lstStyle>
            <a:lvl1pPr marL="6399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52060" y="328278"/>
            <a:ext cx="4358640" cy="640080"/>
          </a:xfrm>
          <a:solidFill>
            <a:schemeClr val="bg1"/>
          </a:solidFill>
          <a:ln w="10795">
            <a:solidFill>
              <a:schemeClr val="bg1"/>
            </a:solidFill>
            <a:miter lim="800000"/>
          </a:ln>
        </p:spPr>
        <p:txBody>
          <a:bodyPr anchor="ctr"/>
          <a:lstStyle>
            <a:lvl1pPr marL="6399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969336"/>
            <a:ext cx="4358640" cy="4114800"/>
          </a:xfrm>
          <a:ln w="10795">
            <a:solidFill>
              <a:schemeClr val="bg1"/>
            </a:solidFill>
            <a:prstDash val="dash"/>
            <a:miter lim="800000"/>
          </a:ln>
        </p:spPr>
        <p:txBody>
          <a:bodyPr/>
          <a:lstStyle>
            <a:lvl1pPr marL="393131" indent="-274278">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52060" y="969336"/>
            <a:ext cx="4358640" cy="4114800"/>
          </a:xfrm>
          <a:ln w="10795">
            <a:solidFill>
              <a:schemeClr val="bg1"/>
            </a:solidFill>
            <a:prstDash val="dash"/>
            <a:miter lim="800000"/>
          </a:ln>
        </p:spPr>
        <p:txBody>
          <a:bodyPr/>
          <a:lstStyle>
            <a:lvl1pPr marL="393131" indent="-274278">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FD54E0A-353E-4F68-AB93-95C80415663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55242" y="274321"/>
            <a:ext cx="812292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99566" y="0"/>
            <a:ext cx="8806434"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FA64DD8-40C5-4C23-A933-2EECE680F36A}" type="slidenum">
              <a:rPr lang="en-US" smtClean="0"/>
              <a:pPr/>
              <a:t>‹#›</a:t>
            </a:fld>
            <a:endParaRPr lang="en-US"/>
          </a:p>
        </p:txBody>
      </p:sp>
      <p:sp>
        <p:nvSpPr>
          <p:cNvPr id="6" name="Rectangle 5"/>
          <p:cNvSpPr/>
          <p:nvPr/>
        </p:nvSpPr>
        <p:spPr bwMode="invGray">
          <a:xfrm>
            <a:off x="1099566" y="-54"/>
            <a:ext cx="7924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FD54E0A-353E-4F68-AB93-95C804156630}" type="slidenum">
              <a:rPr lang="en-US"/>
              <a:pPr/>
              <a:t>‹#›</a:t>
            </a:fld>
            <a:endParaRPr lang="en-US"/>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16778"/>
            <a:ext cx="41275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1406965"/>
            <a:ext cx="4127500" cy="698500"/>
          </a:xfrm>
        </p:spPr>
        <p:txBody>
          <a:bodyPr/>
          <a:lstStyle>
            <a:lvl1pPr marL="45713"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95300" y="2133604"/>
            <a:ext cx="883285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77471" y="1066800"/>
            <a:ext cx="29718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115B8DD-BB84-4C1B-91A0-101B1E3CC48F}" type="slidenum">
              <a:rPr lang="en-US" smtClean="0"/>
              <a:pPr/>
              <a:t>‹#›</a:t>
            </a:fld>
            <a:endParaRPr lang="en-US"/>
          </a:p>
        </p:txBody>
      </p:sp>
      <p:sp>
        <p:nvSpPr>
          <p:cNvPr id="8" name="Rectangle 7"/>
          <p:cNvSpPr/>
          <p:nvPr/>
        </p:nvSpPr>
        <p:spPr>
          <a:xfrm>
            <a:off x="825500" y="1066801"/>
            <a:ext cx="4953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26" tIns="274278" rIns="91426" bIns="45713" rtlCol="0" anchor="t">
            <a:normAutofit/>
          </a:bodyPr>
          <a:lstStyle>
            <a:extLst/>
          </a:lstStyle>
          <a:p>
            <a:pPr marL="0" indent="-283421" algn="l" rtl="0" eaLnBrk="1" latinLnBrk="0" hangingPunct="1">
              <a:lnSpc>
                <a:spcPts val="2999"/>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908051" y="1143015"/>
            <a:ext cx="4787900" cy="3514531"/>
          </a:xfrm>
          <a:prstGeom prst="roundRect">
            <a:avLst>
              <a:gd name="adj" fmla="val 783"/>
            </a:avLst>
          </a:prstGeom>
          <a:solidFill>
            <a:schemeClr val="bg2"/>
          </a:solidFill>
          <a:ln w="127000">
            <a:noFill/>
            <a:miter lim="800000"/>
          </a:ln>
          <a:effectLst/>
        </p:spPr>
        <p:txBody>
          <a:bodyPr lIns="91426" tIns="274278" anchor="t"/>
          <a:lstStyle>
            <a:lvl1pPr marL="0" indent="0" algn="l" eaLnBrk="1" latinLnBrk="0" hangingPunct="1">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429785" y="954341"/>
            <a:ext cx="74295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10" name="Flowchart: Process 9"/>
          <p:cNvSpPr/>
          <p:nvPr/>
        </p:nvSpPr>
        <p:spPr>
          <a:xfrm rot="2103354" flipH="1">
            <a:off x="5420640" y="936787"/>
            <a:ext cx="703326"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908051" y="4800600"/>
            <a:ext cx="47879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1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29500" y="274651"/>
            <a:ext cx="19812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38250" y="274652"/>
            <a:ext cx="602615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889250" y="0"/>
            <a:ext cx="701675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53975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26" tIns="45713" rIns="91426" bIns="45713" anchor="t" compatLnSpc="1"/>
          <a:lstStyle>
            <a:extLst/>
          </a:lstStyle>
          <a:p>
            <a:endParaRPr kumimoji="0" lang="en-US"/>
          </a:p>
        </p:txBody>
      </p:sp>
      <p:sp>
        <p:nvSpPr>
          <p:cNvPr id="12" name="Title 11"/>
          <p:cNvSpPr>
            <a:spLocks noGrp="1"/>
          </p:cNvSpPr>
          <p:nvPr>
            <p:ph type="ctrTitle"/>
          </p:nvPr>
        </p:nvSpPr>
        <p:spPr>
          <a:xfrm>
            <a:off x="3647440" y="533400"/>
            <a:ext cx="5530850" cy="2868168"/>
          </a:xfrm>
        </p:spPr>
        <p:txBody>
          <a:bodyPr lIns="45713" tIns="0" rIns="45713">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633979" y="3539864"/>
            <a:ext cx="5541010" cy="1101248"/>
          </a:xfrm>
        </p:spPr>
        <p:txBody>
          <a:bodyPr lIns="45713" tIns="0" rIns="45713" bIns="0"/>
          <a:lstStyle>
            <a:lvl1pPr marL="0" indent="0" algn="r">
              <a:buNone/>
              <a:defRPr sz="2200">
                <a:solidFill>
                  <a:srgbClr val="FFFFFF"/>
                </a:solidFill>
                <a:effectLst/>
              </a:defRPr>
            </a:lvl1pPr>
            <a:lvl2pPr marL="457129" indent="0" algn="ctr">
              <a:buNone/>
            </a:lvl2pPr>
            <a:lvl3pPr marL="914259" indent="0" algn="ctr">
              <a:buNone/>
            </a:lvl3pPr>
            <a:lvl4pPr marL="1371388" indent="0" algn="ctr">
              <a:buNone/>
            </a:lvl4pPr>
            <a:lvl5pPr marL="1828517" indent="0" algn="ctr">
              <a:buNone/>
            </a:lvl5pPr>
            <a:lvl6pPr marL="2285647" indent="0" algn="ctr">
              <a:buNone/>
            </a:lvl6pPr>
            <a:lvl7pPr marL="2742776" indent="0" algn="ctr">
              <a:buNone/>
            </a:lvl7pPr>
            <a:lvl8pPr marL="3199905" indent="0" algn="ctr">
              <a:buNone/>
            </a:lvl8pPr>
            <a:lvl9pPr marL="3657035"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6360493" y="6557947"/>
            <a:ext cx="2169336" cy="226902"/>
          </a:xfrm>
        </p:spPr>
        <p:txBody>
          <a:bodyPr/>
          <a:lstStyle>
            <a:lvl1pPr>
              <a:defRPr lang="en-US" smtClean="0">
                <a:solidFill>
                  <a:srgbClr val="FFFFFF"/>
                </a:solidFill>
              </a:defRPr>
            </a:lvl1pPr>
            <a:extLst/>
          </a:lstStyle>
          <a:p>
            <a:endParaRPr lang="en-US"/>
          </a:p>
        </p:txBody>
      </p:sp>
      <p:sp>
        <p:nvSpPr>
          <p:cNvPr id="18" name="Footer Placeholder 17"/>
          <p:cNvSpPr>
            <a:spLocks noGrp="1"/>
          </p:cNvSpPr>
          <p:nvPr>
            <p:ph type="ftr" sz="quarter" idx="11"/>
          </p:nvPr>
        </p:nvSpPr>
        <p:spPr>
          <a:xfrm>
            <a:off x="3054352" y="6557947"/>
            <a:ext cx="3171699"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8537624" y="6556248"/>
            <a:ext cx="637364" cy="228600"/>
          </a:xfrm>
        </p:spPr>
        <p:txBody>
          <a:bodyPr/>
          <a:lstStyle>
            <a:lvl1pPr>
              <a:defRPr lang="en-US" smtClean="0">
                <a:solidFill>
                  <a:srgbClr val="FFFFFF"/>
                </a:solidFill>
              </a:defRPr>
            </a:lvl1pPr>
            <a:extLst/>
          </a:lstStyle>
          <a:p>
            <a:fld id="{E0740B00-53D5-4BB7-821D-0C11D07AE4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55702" y="2821841"/>
            <a:ext cx="6776779"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155702" y="1905011"/>
            <a:ext cx="6776779"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5117925" y="6556811"/>
            <a:ext cx="2169336" cy="226902"/>
          </a:xfrm>
        </p:spPr>
        <p:txBody>
          <a:bodyPr bIns="0" anchor="b"/>
          <a:lstStyle>
            <a:lvl1pPr>
              <a:defRPr>
                <a:solidFill>
                  <a:schemeClr val="tx2"/>
                </a:solidFill>
              </a:defRPr>
            </a:lvl1pPr>
            <a:extLst/>
          </a:lstStyle>
          <a:p>
            <a:endParaRPr lang="en-US"/>
          </a:p>
        </p:txBody>
      </p:sp>
      <p:sp>
        <p:nvSpPr>
          <p:cNvPr id="5" name="Footer Placeholder 4"/>
          <p:cNvSpPr>
            <a:spLocks noGrp="1"/>
          </p:cNvSpPr>
          <p:nvPr>
            <p:ph type="ftr" sz="quarter" idx="11"/>
          </p:nvPr>
        </p:nvSpPr>
        <p:spPr>
          <a:xfrm>
            <a:off x="1879972" y="6556810"/>
            <a:ext cx="31369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7295115" y="6555113"/>
            <a:ext cx="637364" cy="228600"/>
          </a:xfrm>
        </p:spPr>
        <p:txBody>
          <a:bodyPr/>
          <a:lstStyle>
            <a:extLst/>
          </a:lstStyle>
          <a:p>
            <a:fld id="{B35BD6DE-DF59-4293-9571-8A4B8B310C1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320041"/>
            <a:ext cx="7845552"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95300" y="1600206"/>
            <a:ext cx="381381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527042" y="1600206"/>
            <a:ext cx="381381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1C056EB-4637-45FF-BAC0-4A21FAB3198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320041"/>
            <a:ext cx="7845552"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5867400"/>
            <a:ext cx="381381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527042" y="5867400"/>
            <a:ext cx="381381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1711840"/>
            <a:ext cx="381381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527042" y="1711840"/>
            <a:ext cx="381381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FD54E0A-353E-4F68-AB93-95C80415663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320041"/>
            <a:ext cx="7845552"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7D4EDF6-A962-4C74-A5FD-853F7F98F932}" type="slidenum">
              <a:rPr lang="en-US"/>
              <a:pPr/>
              <a:t>‹#›</a:t>
            </a:fld>
            <a:endParaRPr lang="en-US"/>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FFA64DD8-40C5-4C23-A933-2EECE680F36A}" type="slidenum">
              <a:rPr lang="en-US" smtClean="0"/>
              <a:pPr/>
              <a:t>‹#›</a:t>
            </a:fld>
            <a:endParaRPr 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1"/>
            <a:ext cx="638937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1497417"/>
            <a:ext cx="6389370" cy="602512"/>
          </a:xfrm>
        </p:spPr>
        <p:txBody>
          <a:bodyPr rot="0" spcFirstLastPara="0" vertOverflow="overflow" horzOverflow="overflow" vert="horz" wrap="square" lIns="45713"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95300" y="2133600"/>
            <a:ext cx="784225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647800" y="1004679"/>
            <a:ext cx="4679488"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91426" tIns="45713" rIns="91426" bIns="45713" rtlCol="0" anchor="ctr"/>
          <a:lstStyle>
            <a:extLst/>
          </a:lstStyle>
          <a:p>
            <a:pPr algn="ctr" eaLnBrk="1" latinLnBrk="0" hangingPunct="1"/>
            <a:endParaRPr kumimoji="0" lang="en-US"/>
          </a:p>
        </p:txBody>
      </p:sp>
      <p:sp>
        <p:nvSpPr>
          <p:cNvPr id="9" name="Rectangle 8"/>
          <p:cNvSpPr/>
          <p:nvPr/>
        </p:nvSpPr>
        <p:spPr>
          <a:xfrm rot="21420000">
            <a:off x="646434" y="998827"/>
            <a:ext cx="4679488"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lIns="91426" tIns="45713" rIns="91426" bIns="45713" rtlCol="0" anchor="ctr"/>
          <a:lstStyle>
            <a:extLst/>
          </a:lstStyle>
          <a:p>
            <a:pPr algn="ctr" eaLnBrk="1" latinLnBrk="0" hangingPunct="1"/>
            <a:endParaRPr kumimoji="0" lang="en-US"/>
          </a:p>
        </p:txBody>
      </p:sp>
      <p:sp>
        <p:nvSpPr>
          <p:cNvPr id="2" name="Title 1"/>
          <p:cNvSpPr>
            <a:spLocks noGrp="1"/>
          </p:cNvSpPr>
          <p:nvPr>
            <p:ph type="title"/>
          </p:nvPr>
        </p:nvSpPr>
        <p:spPr>
          <a:xfrm>
            <a:off x="5838189" y="1143000"/>
            <a:ext cx="371475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838189" y="3283634"/>
            <a:ext cx="3714750" cy="1920240"/>
          </a:xfrm>
        </p:spPr>
        <p:txBody>
          <a:bodyPr rot="0" spcFirstLastPara="0" vertOverflow="overflow" horzOverflow="overflow" vert="horz" wrap="square" lIns="82283"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115B8DD-BB84-4C1B-91A0-101B1E3CC48F}" type="slidenum">
              <a:rPr lang="en-US" smtClean="0"/>
              <a:pPr/>
              <a:t>‹#›</a:t>
            </a:fld>
            <a:endParaRPr lang="en-US"/>
          </a:p>
        </p:txBody>
      </p:sp>
      <p:sp>
        <p:nvSpPr>
          <p:cNvPr id="10" name="Picture Placeholder 9"/>
          <p:cNvSpPr>
            <a:spLocks noGrp="1"/>
          </p:cNvSpPr>
          <p:nvPr>
            <p:ph type="pic" idx="1"/>
          </p:nvPr>
        </p:nvSpPr>
        <p:spPr>
          <a:xfrm>
            <a:off x="718989" y="1041002"/>
            <a:ext cx="455676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99300" y="274967"/>
            <a:ext cx="1651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54"/>
            <a:ext cx="652145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596384" y="6557947"/>
            <a:ext cx="2169336" cy="226902"/>
          </a:xfrm>
        </p:spPr>
        <p:txBody>
          <a:bodyPr/>
          <a:lstStyle>
            <a:extLst/>
          </a:lstStyle>
          <a:p>
            <a:endParaRPr lang="en-US"/>
          </a:p>
        </p:txBody>
      </p:sp>
      <p:sp>
        <p:nvSpPr>
          <p:cNvPr id="5" name="Footer Placeholder 4"/>
          <p:cNvSpPr>
            <a:spLocks noGrp="1"/>
          </p:cNvSpPr>
          <p:nvPr>
            <p:ph type="ftr" sz="quarter" idx="11"/>
          </p:nvPr>
        </p:nvSpPr>
        <p:spPr>
          <a:xfrm>
            <a:off x="495300" y="6556248"/>
            <a:ext cx="3962400" cy="228600"/>
          </a:xfrm>
        </p:spPr>
        <p:txBody>
          <a:bodyPr/>
          <a:lstStyle>
            <a:extLst/>
          </a:lstStyle>
          <a:p>
            <a:endParaRPr lang="en-US"/>
          </a:p>
        </p:txBody>
      </p:sp>
      <p:sp>
        <p:nvSpPr>
          <p:cNvPr id="6" name="Slide Number Placeholder 5"/>
          <p:cNvSpPr>
            <a:spLocks noGrp="1"/>
          </p:cNvSpPr>
          <p:nvPr>
            <p:ph type="sldNum" sz="quarter" idx="12"/>
          </p:nvPr>
        </p:nvSpPr>
        <p:spPr>
          <a:xfrm>
            <a:off x="6775704" y="6553201"/>
            <a:ext cx="637364" cy="228600"/>
          </a:xfrm>
        </p:spPr>
        <p:txBody>
          <a:bodyPr/>
          <a:lstStyle>
            <a:lvl1pPr>
              <a:defRPr>
                <a:solidFill>
                  <a:schemeClr val="tx2"/>
                </a:solidFill>
              </a:defRPr>
            </a:lvl1pPr>
            <a:extLst/>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1" y="4664147"/>
            <a:ext cx="991368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9" name="Title 8"/>
          <p:cNvSpPr>
            <a:spLocks noGrp="1"/>
          </p:cNvSpPr>
          <p:nvPr>
            <p:ph type="ctrTitle"/>
          </p:nvPr>
        </p:nvSpPr>
        <p:spPr>
          <a:xfrm>
            <a:off x="742951" y="1752613"/>
            <a:ext cx="84201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742951" y="3611607"/>
            <a:ext cx="8420100" cy="1199704"/>
          </a:xfrm>
        </p:spPr>
        <p:txBody>
          <a:bodyPr lIns="45713" rIns="45713"/>
          <a:lstStyle>
            <a:lvl1pPr marL="0" marR="63998" indent="0" algn="r">
              <a:buNone/>
              <a:defRPr>
                <a:solidFill>
                  <a:schemeClr val="tx2"/>
                </a:solidFill>
              </a:defRPr>
            </a:lvl1pPr>
            <a:lvl2pPr marL="457129" indent="0" algn="ctr">
              <a:buNone/>
            </a:lvl2pPr>
            <a:lvl3pPr marL="914259" indent="0" algn="ctr">
              <a:buNone/>
            </a:lvl3pPr>
            <a:lvl4pPr marL="1371388" indent="0" algn="ctr">
              <a:buNone/>
            </a:lvl4pPr>
            <a:lvl5pPr marL="1828517" indent="0" algn="ctr">
              <a:buNone/>
            </a:lvl5pPr>
            <a:lvl6pPr marL="2285647" indent="0" algn="ctr">
              <a:buNone/>
            </a:lvl6pPr>
            <a:lvl7pPr marL="2742776" indent="0" algn="ctr">
              <a:buNone/>
            </a:lvl7pPr>
            <a:lvl8pPr marL="3199905" indent="0" algn="ctr">
              <a:buNone/>
            </a:lvl8pPr>
            <a:lvl9pPr marL="3657035" indent="0" algn="ctr">
              <a:buNone/>
            </a:lvl9pPr>
            <a:extLst/>
          </a:lstStyle>
          <a:p>
            <a:r>
              <a:rPr kumimoji="0" lang="en-US" smtClean="0"/>
              <a:t>Click to edit Master subtitle style</a:t>
            </a:r>
            <a:endParaRPr kumimoji="0" lang="en-US"/>
          </a:p>
        </p:txBody>
      </p:sp>
      <p:grpSp>
        <p:nvGrpSpPr>
          <p:cNvPr id="2" name="Group 1"/>
          <p:cNvGrpSpPr/>
          <p:nvPr/>
        </p:nvGrpSpPr>
        <p:grpSpPr>
          <a:xfrm>
            <a:off x="-4073" y="4953000"/>
            <a:ext cx="9910079"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0740B00-53D5-4BB7-821D-0C11D07AE42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7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9B62B-DEB0-4B5C-8884-CA2D5C7D22F6}"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iming>
    <p:tnLst>
      <p:par>
        <p:cTn id="1" dur="indefinite" restart="never" nodeType="tmRoot"/>
      </p:par>
    </p:tnLst>
  </p:timing>
</p:sldLayout>
</file>

<file path=ppt/slideLayouts/slideLayout17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82575" y="1059713"/>
            <a:ext cx="84201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249606" y="2931712"/>
            <a:ext cx="4953000" cy="1454888"/>
          </a:xfrm>
        </p:spPr>
        <p:txBody>
          <a:bodyPr lIns="91426" rIns="91426"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35BD6DE-DF59-4293-9571-8A4B8B310C1D}" type="slidenum">
              <a:rPr lang="en-US" smtClean="0"/>
              <a:pPr/>
              <a:t>‹#›</a:t>
            </a:fld>
            <a:endParaRPr lang="en-US"/>
          </a:p>
        </p:txBody>
      </p:sp>
      <p:sp>
        <p:nvSpPr>
          <p:cNvPr id="7" name="Chevron 6"/>
          <p:cNvSpPr/>
          <p:nvPr/>
        </p:nvSpPr>
        <p:spPr>
          <a:xfrm>
            <a:off x="3939737" y="3005473"/>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426" tIns="45713" rIns="91426" bIns="45713" anchor="ctr"/>
          <a:lstStyle>
            <a:extLst/>
          </a:lstStyle>
          <a:p>
            <a:pPr algn="l" eaLnBrk="1" latinLnBrk="0" hangingPunct="1"/>
            <a:endParaRPr kumimoji="0" lang="en-US"/>
          </a:p>
        </p:txBody>
      </p:sp>
      <p:sp>
        <p:nvSpPr>
          <p:cNvPr id="8" name="Chevron 7"/>
          <p:cNvSpPr/>
          <p:nvPr/>
        </p:nvSpPr>
        <p:spPr>
          <a:xfrm>
            <a:off x="3737786" y="3005473"/>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426" tIns="45713" rIns="91426" bIns="45713"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95301" y="1481336"/>
            <a:ext cx="437515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35550" y="1481336"/>
            <a:ext cx="437515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1C056EB-4637-45FF-BAC0-4A21FAB3198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9154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5410200"/>
            <a:ext cx="4376870" cy="762000"/>
          </a:xfrm>
          <a:solidFill>
            <a:schemeClr val="accent1"/>
          </a:solidFill>
          <a:ln w="9652">
            <a:solidFill>
              <a:schemeClr val="accent1"/>
            </a:solidFill>
            <a:miter lim="800000"/>
          </a:ln>
        </p:spPr>
        <p:txBody>
          <a:bodyPr lIns="182852"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32115" y="5410200"/>
            <a:ext cx="4378590" cy="762000"/>
          </a:xfrm>
          <a:solidFill>
            <a:schemeClr val="accent1"/>
          </a:solidFill>
          <a:ln w="9652">
            <a:solidFill>
              <a:schemeClr val="accent1"/>
            </a:solidFill>
            <a:miter lim="800000"/>
          </a:ln>
        </p:spPr>
        <p:txBody>
          <a:bodyPr lIns="182852"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1444305"/>
            <a:ext cx="4376870"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32115" y="1444305"/>
            <a:ext cx="4378590"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5FD54E0A-353E-4F68-AB93-95C804156630}"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FA64DD8-40C5-4C23-A933-2EECE680F36A}" type="slidenum">
              <a:rPr lang="en-US"/>
              <a:pPr/>
              <a:t>‹#›</a:t>
            </a:fld>
            <a:endParaRPr lang="en-US"/>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7D4EDF6-A962-4C74-A5FD-853F7F98F932}"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FA64DD8-40C5-4C23-A933-2EECE680F36A}" type="slidenum">
              <a:rPr lang="en-US" smtClean="0"/>
              <a:pPr/>
              <a:t>‹#›</a:t>
            </a:fld>
            <a:endParaRPr 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90601" y="4876800"/>
            <a:ext cx="8105257"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787900" y="5355102"/>
            <a:ext cx="4305808"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90600" y="274320"/>
            <a:ext cx="8103108"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7287619" y="6407945"/>
            <a:ext cx="2080260" cy="365760"/>
          </a:xfrm>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FC1630B-832D-49AE-B3E0-3F8EC3AD46E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36335" y="5443403"/>
            <a:ext cx="7759700" cy="648232"/>
          </a:xfrm>
          <a:noFill/>
        </p:spPr>
        <p:txBody>
          <a:bodyPr lIns="91426" tIns="0" rIns="91426" anchor="t"/>
          <a:lstStyle>
            <a:lvl1pPr marL="0" marR="18285"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47651" y="189968"/>
            <a:ext cx="94107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745085" y="6407956"/>
            <a:ext cx="254657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115B8DD-BB84-4C1B-91A0-101B1E3CC48F}" type="slidenum">
              <a:rPr lang="en-US" smtClean="0"/>
              <a:pPr/>
              <a:t>‹#›</a:t>
            </a:fld>
            <a:endParaRPr lang="en-US"/>
          </a:p>
        </p:txBody>
      </p:sp>
      <p:sp>
        <p:nvSpPr>
          <p:cNvPr id="2" name="Title 1"/>
          <p:cNvSpPr>
            <a:spLocks noGrp="1"/>
          </p:cNvSpPr>
          <p:nvPr>
            <p:ph type="title"/>
          </p:nvPr>
        </p:nvSpPr>
        <p:spPr>
          <a:xfrm>
            <a:off x="247652" y="4865122"/>
            <a:ext cx="8748385"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540880" y="5944936"/>
            <a:ext cx="535234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26" tIns="45713" rIns="91426" bIns="45713" anchor="t" compatLnSpc="1"/>
          <a:lstStyle>
            <a:extLst/>
          </a:lstStyle>
          <a:p>
            <a:endParaRPr kumimoji="0" lang="en-US"/>
          </a:p>
        </p:txBody>
      </p:sp>
      <p:sp>
        <p:nvSpPr>
          <p:cNvPr id="9" name="Freeform 8"/>
          <p:cNvSpPr>
            <a:spLocks/>
          </p:cNvSpPr>
          <p:nvPr/>
        </p:nvSpPr>
        <p:spPr bwMode="auto">
          <a:xfrm>
            <a:off x="526199" y="5939011"/>
            <a:ext cx="3997989"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26" tIns="45713" rIns="91426" bIns="45713" anchor="t" compatLnSpc="1"/>
          <a:lstStyle>
            <a:extLst/>
          </a:lstStyle>
          <a:p>
            <a:endParaRPr kumimoji="0" lang="en-US"/>
          </a:p>
        </p:txBody>
      </p:sp>
      <p:sp>
        <p:nvSpPr>
          <p:cNvPr id="10" name="Right Triangle 9"/>
          <p:cNvSpPr>
            <a:spLocks/>
          </p:cNvSpPr>
          <p:nvPr/>
        </p:nvSpPr>
        <p:spPr bwMode="auto">
          <a:xfrm>
            <a:off x="-6545" y="5791253"/>
            <a:ext cx="3685840"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26" tIns="45713" rIns="91426" bIns="45713" anchor="ctr" compatLnSpc="1"/>
          <a:lstStyle>
            <a:extLst/>
          </a:lstStyle>
          <a:p>
            <a:pPr algn="ctr" eaLnBrk="1" latinLnBrk="0" hangingPunct="1"/>
            <a:endParaRPr kumimoji="0" lang="en-US"/>
          </a:p>
        </p:txBody>
      </p:sp>
      <p:cxnSp>
        <p:nvCxnSpPr>
          <p:cNvPr id="11" name="Straight Connector 10"/>
          <p:cNvCxnSpPr/>
          <p:nvPr/>
        </p:nvCxnSpPr>
        <p:spPr>
          <a:xfrm>
            <a:off x="-9999" y="5787750"/>
            <a:ext cx="3689301"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9386121" y="4988440"/>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426" tIns="45713" rIns="91426" bIns="45713" anchor="ctr"/>
          <a:lstStyle>
            <a:extLst/>
          </a:lstStyle>
          <a:p>
            <a:pPr algn="l" eaLnBrk="1" latinLnBrk="0" hangingPunct="1"/>
            <a:endParaRPr kumimoji="0" lang="en-US"/>
          </a:p>
        </p:txBody>
      </p:sp>
      <p:sp>
        <p:nvSpPr>
          <p:cNvPr id="13" name="Chevron 12"/>
          <p:cNvSpPr/>
          <p:nvPr/>
        </p:nvSpPr>
        <p:spPr>
          <a:xfrm>
            <a:off x="9184171" y="4988440"/>
            <a:ext cx="19812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lIns="91426" tIns="45713" rIns="91426" bIns="45713"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1481333"/>
            <a:ext cx="89154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14348" y="274652"/>
            <a:ext cx="1925593"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41"/>
            <a:ext cx="685165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414270" y="0"/>
            <a:ext cx="10760026"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941351" y="-21511"/>
            <a:ext cx="3985709"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47" name="Rectangle 46"/>
          <p:cNvSpPr/>
          <p:nvPr/>
        </p:nvSpPr>
        <p:spPr>
          <a:xfrm>
            <a:off x="5036522" y="-21510"/>
            <a:ext cx="37973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1"/>
          <p:cNvSpPr>
            <a:spLocks noGrp="1"/>
          </p:cNvSpPr>
          <p:nvPr>
            <p:ph type="ctrTitle"/>
          </p:nvPr>
        </p:nvSpPr>
        <p:spPr>
          <a:xfrm>
            <a:off x="5127818" y="2708476"/>
            <a:ext cx="3589468"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5127818" y="4421092"/>
            <a:ext cx="3585620" cy="1260629"/>
          </a:xfrm>
        </p:spPr>
        <p:txBody>
          <a:bodyPr>
            <a:normAutofit/>
          </a:bodyPr>
          <a:lstStyle>
            <a:lvl1pPr marL="0" indent="0" algn="l">
              <a:buNone/>
              <a:defRPr sz="1800">
                <a:solidFill>
                  <a:srgbClr val="424242"/>
                </a:solidFill>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5133639" y="1516834"/>
            <a:ext cx="2311400" cy="750981"/>
          </a:xfrm>
        </p:spPr>
        <p:txBody>
          <a:bodyPr anchor="b"/>
          <a:lstStyle>
            <a:lvl1pPr algn="l">
              <a:defRPr sz="2400"/>
            </a:lvl1pPr>
          </a:lstStyle>
          <a:p>
            <a:endParaRPr lang="en-US"/>
          </a:p>
        </p:txBody>
      </p:sp>
      <p:sp>
        <p:nvSpPr>
          <p:cNvPr id="50" name="Rectangle 49"/>
          <p:cNvSpPr/>
          <p:nvPr/>
        </p:nvSpPr>
        <p:spPr>
          <a:xfrm>
            <a:off x="5038464" y="6088284"/>
            <a:ext cx="37973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5" name="Footer Placeholder 4"/>
          <p:cNvSpPr>
            <a:spLocks noGrp="1"/>
          </p:cNvSpPr>
          <p:nvPr>
            <p:ph type="ftr" sz="quarter" idx="11"/>
          </p:nvPr>
        </p:nvSpPr>
        <p:spPr>
          <a:xfrm>
            <a:off x="5745481" y="5719978"/>
            <a:ext cx="3067558"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5036526" y="5719978"/>
            <a:ext cx="697305" cy="365125"/>
          </a:xfrm>
        </p:spPr>
        <p:txBody>
          <a:bodyPr/>
          <a:lstStyle>
            <a:lvl1pPr>
              <a:defRPr>
                <a:solidFill>
                  <a:schemeClr val="accent1"/>
                </a:solidFill>
              </a:defRPr>
            </a:lvl1pPr>
          </a:lstStyle>
          <a:p>
            <a:fld id="{E0740B00-53D5-4BB7-821D-0C11D07AE422}" type="slidenum">
              <a:rPr lang="en-US" smtClean="0"/>
              <a:pPr/>
              <a:t>‹#›</a:t>
            </a:fld>
            <a:endParaRPr lang="en-US"/>
          </a:p>
        </p:txBody>
      </p:sp>
      <p:sp>
        <p:nvSpPr>
          <p:cNvPr id="89" name="Rectangle 88"/>
          <p:cNvSpPr/>
          <p:nvPr/>
        </p:nvSpPr>
        <p:spPr>
          <a:xfrm>
            <a:off x="5038464" y="6088284"/>
            <a:ext cx="37973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Tree>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3532" y="2900832"/>
            <a:ext cx="7190590"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363539" y="4267212"/>
            <a:ext cx="7190589" cy="1520413"/>
          </a:xfrm>
        </p:spPr>
        <p:txBody>
          <a:bodyPr anchor="t"/>
          <a:lstStyle>
            <a:lvl1pPr marL="0" indent="0">
              <a:buNone/>
              <a:defRPr sz="2000">
                <a:solidFill>
                  <a:schemeClr val="tx1">
                    <a:tint val="75000"/>
                  </a:schemeClr>
                </a:solidFill>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
        <p:nvSpPr>
          <p:cNvPr id="9" name="Content Placeholder 8"/>
          <p:cNvSpPr>
            <a:spLocks noGrp="1"/>
          </p:cNvSpPr>
          <p:nvPr>
            <p:ph sz="quarter" idx="13"/>
          </p:nvPr>
        </p:nvSpPr>
        <p:spPr>
          <a:xfrm>
            <a:off x="1129284" y="2313432"/>
            <a:ext cx="3704844"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5032248" y="2313431"/>
            <a:ext cx="3704844"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3" y="27306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4"/>
            <a:ext cx="3259006" cy="4691063"/>
          </a:xfrm>
        </p:spPr>
        <p:txBody>
          <a:bodyPr/>
          <a:lstStyle>
            <a:lvl1pPr marL="0" indent="0">
              <a:buNone/>
              <a:defRPr sz="14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FC1630B-832D-49AE-B3E0-3F8EC3AD46EF}" type="slidenum">
              <a:rPr lang="en-US"/>
              <a:pPr/>
              <a:t>‹#›</a:t>
            </a:fld>
            <a:endParaRPr 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29787" y="2316010"/>
            <a:ext cx="3311910" cy="639762"/>
          </a:xfrm>
        </p:spPr>
        <p:txBody>
          <a:bodyPr anchor="b"/>
          <a:lstStyle>
            <a:lvl1pPr marL="0" indent="0">
              <a:buNone/>
              <a:defRPr sz="2400" b="1">
                <a:solidFill>
                  <a:schemeClr val="accent1"/>
                </a:solidFill>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28532" y="2974706"/>
            <a:ext cx="3704844"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429496" y="2316011"/>
            <a:ext cx="3310360" cy="639762"/>
          </a:xfrm>
        </p:spPr>
        <p:txBody>
          <a:bodyPr anchor="b"/>
          <a:lstStyle>
            <a:lvl1pPr marL="0" indent="0">
              <a:buNone/>
              <a:defRPr sz="2400" b="1">
                <a:solidFill>
                  <a:schemeClr val="accent1"/>
                </a:solidFill>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248" y="2974706"/>
            <a:ext cx="3704844"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414270" y="0"/>
            <a:ext cx="10760026"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941351" y="-21511"/>
            <a:ext cx="3985709"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57" name="Rectangle 56"/>
          <p:cNvSpPr/>
          <p:nvPr/>
        </p:nvSpPr>
        <p:spPr>
          <a:xfrm>
            <a:off x="5036522" y="-21510"/>
            <a:ext cx="37973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7" name="Slide Number Placeholder 6"/>
          <p:cNvSpPr>
            <a:spLocks noGrp="1"/>
          </p:cNvSpPr>
          <p:nvPr>
            <p:ph type="sldNum" sz="quarter" idx="12"/>
          </p:nvPr>
        </p:nvSpPr>
        <p:spPr/>
        <p:txBody>
          <a:bodyPr/>
          <a:lstStyle/>
          <a:p>
            <a:fld id="{DFC1630B-832D-49AE-B3E0-3F8EC3AD46EF}" type="slidenum">
              <a:rPr lang="en-US" smtClean="0"/>
              <a:pPr/>
              <a:t>‹#›</a:t>
            </a:fld>
            <a:endParaRPr lang="en-US"/>
          </a:p>
        </p:txBody>
      </p:sp>
      <p:sp>
        <p:nvSpPr>
          <p:cNvPr id="58" name="Rectangle 57"/>
          <p:cNvSpPr/>
          <p:nvPr/>
        </p:nvSpPr>
        <p:spPr>
          <a:xfrm>
            <a:off x="981041" y="601895"/>
            <a:ext cx="3859112"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3" name="Content Placeholder 2"/>
          <p:cNvSpPr>
            <a:spLocks noGrp="1"/>
          </p:cNvSpPr>
          <p:nvPr>
            <p:ph idx="1"/>
          </p:nvPr>
        </p:nvSpPr>
        <p:spPr>
          <a:xfrm>
            <a:off x="1241386" y="856527"/>
            <a:ext cx="3347977"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5038464" y="6088284"/>
            <a:ext cx="37973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6" name="Footer Placeholder 5"/>
          <p:cNvSpPr>
            <a:spLocks noGrp="1"/>
          </p:cNvSpPr>
          <p:nvPr>
            <p:ph type="ftr" sz="quarter" idx="11"/>
          </p:nvPr>
        </p:nvSpPr>
        <p:spPr>
          <a:xfrm>
            <a:off x="5028236" y="5724847"/>
            <a:ext cx="3784803" cy="365125"/>
          </a:xfrm>
        </p:spPr>
        <p:txBody>
          <a:bodyPr>
            <a:normAutofit/>
          </a:bodyPr>
          <a:lstStyle/>
          <a:p>
            <a:endParaRPr lang="en-US"/>
          </a:p>
        </p:txBody>
      </p:sp>
      <p:sp>
        <p:nvSpPr>
          <p:cNvPr id="2" name="Title 1"/>
          <p:cNvSpPr>
            <a:spLocks noGrp="1"/>
          </p:cNvSpPr>
          <p:nvPr>
            <p:ph type="title"/>
          </p:nvPr>
        </p:nvSpPr>
        <p:spPr>
          <a:xfrm>
            <a:off x="5134820" y="2657446"/>
            <a:ext cx="3579953"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5131310" y="4136994"/>
            <a:ext cx="3573683" cy="1517904"/>
          </a:xfrm>
        </p:spPr>
        <p:txBody>
          <a:bodyPr>
            <a:normAutofit/>
          </a:bodyPr>
          <a:lstStyle>
            <a:lvl1pPr marL="0" indent="0">
              <a:buNone/>
              <a:defRPr sz="1600">
                <a:solidFill>
                  <a:srgbClr val="424242"/>
                </a:solidFill>
              </a:defRPr>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414270" y="0"/>
            <a:ext cx="10760026"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941351" y="-21511"/>
            <a:ext cx="3985709"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01" name="Rectangle 100"/>
          <p:cNvSpPr/>
          <p:nvPr/>
        </p:nvSpPr>
        <p:spPr>
          <a:xfrm>
            <a:off x="5036522" y="-21510"/>
            <a:ext cx="37973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02" name="Rectangle 101"/>
          <p:cNvSpPr/>
          <p:nvPr/>
        </p:nvSpPr>
        <p:spPr>
          <a:xfrm>
            <a:off x="981041" y="601895"/>
            <a:ext cx="3859112"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05" name="Rectangle 104"/>
          <p:cNvSpPr/>
          <p:nvPr/>
        </p:nvSpPr>
        <p:spPr>
          <a:xfrm>
            <a:off x="5038464" y="6088284"/>
            <a:ext cx="37973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1"/>
          <p:cNvSpPr>
            <a:spLocks noGrp="1"/>
          </p:cNvSpPr>
          <p:nvPr>
            <p:ph type="title"/>
          </p:nvPr>
        </p:nvSpPr>
        <p:spPr>
          <a:xfrm>
            <a:off x="5128959" y="2660905"/>
            <a:ext cx="3576066"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88981" y="693795"/>
            <a:ext cx="3639592" cy="5468112"/>
          </a:xfrm>
        </p:spPr>
        <p:txBody>
          <a:bodyPr/>
          <a:lstStyle>
            <a:lvl1pPr marL="0" indent="0">
              <a:buNone/>
              <a:defRPr sz="3200">
                <a:solidFill>
                  <a:schemeClr val="accent1"/>
                </a:solidFill>
              </a:defRPr>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129189" y="4133099"/>
            <a:ext cx="3575621" cy="1519561"/>
          </a:xfrm>
        </p:spPr>
        <p:txBody>
          <a:bodyPr>
            <a:normAutofit/>
          </a:bodyPr>
          <a:lstStyle>
            <a:lvl1pPr marL="0" indent="0">
              <a:buNone/>
              <a:defRPr sz="1600">
                <a:solidFill>
                  <a:srgbClr val="424242"/>
                </a:solidFill>
              </a:defRPr>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5028236" y="5724847"/>
            <a:ext cx="3784803"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B115B8DD-BB84-4C1B-91A0-101B1E3CC48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7" y="1030147"/>
            <a:ext cx="1608157"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141073" y="1030147"/>
            <a:ext cx="5875679"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9" name="Rectangle 18"/>
          <p:cNvSpPr>
            <a:spLocks noChangeArrowheads="1"/>
          </p:cNvSpPr>
          <p:nvPr/>
        </p:nvSpPr>
        <p:spPr bwMode="white">
          <a:xfrm>
            <a:off x="9740900" y="3049"/>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6" name="Rectangle 15"/>
          <p:cNvSpPr>
            <a:spLocks noChangeArrowheads="1"/>
          </p:cNvSpPr>
          <p:nvPr/>
        </p:nvSpPr>
        <p:spPr bwMode="white">
          <a:xfrm>
            <a:off x="0" y="0"/>
            <a:ext cx="9906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2" name="Rectangle 11"/>
          <p:cNvSpPr>
            <a:spLocks noChangeArrowheads="1"/>
          </p:cNvSpPr>
          <p:nvPr/>
        </p:nvSpPr>
        <p:spPr bwMode="auto">
          <a:xfrm>
            <a:off x="158496" y="639166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9" name="Subtitle 8"/>
          <p:cNvSpPr>
            <a:spLocks noGrp="1"/>
          </p:cNvSpPr>
          <p:nvPr>
            <p:ph type="subTitle" idx="1"/>
          </p:nvPr>
        </p:nvSpPr>
        <p:spPr>
          <a:xfrm>
            <a:off x="1485900" y="2819400"/>
            <a:ext cx="6934200" cy="1752600"/>
          </a:xfrm>
        </p:spPr>
        <p:txBody>
          <a:bodyPr/>
          <a:lstStyle>
            <a:lvl1pPr marL="0" indent="0" algn="ctr">
              <a:buNone/>
              <a:defRPr sz="1600" b="1" cap="all" spc="250" baseline="0">
                <a:solidFill>
                  <a:schemeClr val="tx2"/>
                </a:solidFill>
              </a:defRPr>
            </a:lvl1pPr>
            <a:lvl2pPr marL="457129" indent="0" algn="ctr">
              <a:buNone/>
            </a:lvl2pPr>
            <a:lvl3pPr marL="914259" indent="0" algn="ctr">
              <a:buNone/>
            </a:lvl3pPr>
            <a:lvl4pPr marL="1371388" indent="0" algn="ctr">
              <a:buNone/>
            </a:lvl4pPr>
            <a:lvl5pPr marL="1828517" indent="0" algn="ctr">
              <a:buNone/>
            </a:lvl5pPr>
            <a:lvl6pPr marL="2285647" indent="0" algn="ctr">
              <a:buNone/>
            </a:lvl6pPr>
            <a:lvl7pPr marL="2742776" indent="0" algn="ctr">
              <a:buNone/>
            </a:lvl7pPr>
            <a:lvl8pPr marL="3199905" indent="0" algn="ctr">
              <a:buNone/>
            </a:lvl8pPr>
            <a:lvl9pPr marL="3657035"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68403" y="2420112"/>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26" tIns="45713" rIns="91426" bIns="45713" anchor="ctr" compatLnSpc="1"/>
          <a:lstStyle/>
          <a:p>
            <a:endParaRPr kumimoji="0" lang="en-US"/>
          </a:p>
        </p:txBody>
      </p:sp>
      <p:sp>
        <p:nvSpPr>
          <p:cNvPr id="10" name="Rectangle 9"/>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26" tIns="45713" rIns="91426" bIns="45713" anchor="ctr" compatLnSpc="1"/>
          <a:lstStyle/>
          <a:p>
            <a:endParaRPr kumimoji="0" lang="en-US" dirty="0"/>
          </a:p>
        </p:txBody>
      </p:sp>
      <p:sp>
        <p:nvSpPr>
          <p:cNvPr id="13" name="Oval 12"/>
          <p:cNvSpPr/>
          <p:nvPr/>
        </p:nvSpPr>
        <p:spPr>
          <a:xfrm>
            <a:off x="4622800" y="2115312"/>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4" name="Oval 13"/>
          <p:cNvSpPr/>
          <p:nvPr/>
        </p:nvSpPr>
        <p:spPr>
          <a:xfrm>
            <a:off x="4725163" y="2209800"/>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29" name="Slide Number Placeholder 28"/>
          <p:cNvSpPr>
            <a:spLocks noGrp="1"/>
          </p:cNvSpPr>
          <p:nvPr>
            <p:ph type="sldNum" sz="quarter" idx="12"/>
          </p:nvPr>
        </p:nvSpPr>
        <p:spPr>
          <a:xfrm>
            <a:off x="4705351" y="2199461"/>
            <a:ext cx="495300" cy="441325"/>
          </a:xfrm>
        </p:spPr>
        <p:txBody>
          <a:bodyPr/>
          <a:lstStyle>
            <a:lvl1pPr>
              <a:defRPr>
                <a:solidFill>
                  <a:schemeClr val="accent3">
                    <a:shade val="75000"/>
                  </a:schemeClr>
                </a:solidFill>
              </a:defRPr>
            </a:lvl1pPr>
          </a:lstStyle>
          <a:p>
            <a:fld id="{E0740B00-53D5-4BB7-821D-0C11D07AE422}" type="slidenum">
              <a:rPr lang="en-US" smtClean="0"/>
              <a:pPr/>
              <a:t>‹#›</a:t>
            </a:fld>
            <a:endParaRPr lang="en-US"/>
          </a:p>
        </p:txBody>
      </p:sp>
      <p:sp>
        <p:nvSpPr>
          <p:cNvPr id="8" name="Title 7"/>
          <p:cNvSpPr>
            <a:spLocks noGrp="1"/>
          </p:cNvSpPr>
          <p:nvPr>
            <p:ph type="ctrTitle"/>
          </p:nvPr>
        </p:nvSpPr>
        <p:spPr>
          <a:xfrm>
            <a:off x="742951" y="381000"/>
            <a:ext cx="84201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725163" y="1026384"/>
            <a:ext cx="495300" cy="441325"/>
          </a:xfrm>
        </p:spPr>
        <p:txBody>
          <a:bodyPr/>
          <a:lstStyle/>
          <a:p>
            <a:fld id="{3109B62B-DEB0-4B5C-8884-CA2D5C7D22F6}" type="slidenum">
              <a:rPr lang="en-US" smtClean="0"/>
              <a:pPr/>
              <a:t>‹#›</a:t>
            </a:fld>
            <a:endParaRPr lang="en-US"/>
          </a:p>
        </p:txBody>
      </p:sp>
      <p:sp>
        <p:nvSpPr>
          <p:cNvPr id="8" name="Content Placeholder 7"/>
          <p:cNvSpPr>
            <a:spLocks noGrp="1"/>
          </p:cNvSpPr>
          <p:nvPr>
            <p:ph sz="quarter" idx="1"/>
          </p:nvPr>
        </p:nvSpPr>
        <p:spPr>
          <a:xfrm>
            <a:off x="326899" y="1527048"/>
            <a:ext cx="921258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6" name="Rectangle 15"/>
          <p:cNvSpPr>
            <a:spLocks noChangeArrowheads="1"/>
          </p:cNvSpPr>
          <p:nvPr/>
        </p:nvSpPr>
        <p:spPr bwMode="white">
          <a:xfrm>
            <a:off x="0" y="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8" name="Rectangle 17"/>
          <p:cNvSpPr>
            <a:spLocks noChangeArrowheads="1"/>
          </p:cNvSpPr>
          <p:nvPr/>
        </p:nvSpPr>
        <p:spPr bwMode="white">
          <a:xfrm>
            <a:off x="9740900" y="19051"/>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9" name="Rectangle 18"/>
          <p:cNvSpPr>
            <a:spLocks noChangeArrowheads="1"/>
          </p:cNvSpPr>
          <p:nvPr/>
        </p:nvSpPr>
        <p:spPr bwMode="white">
          <a:xfrm>
            <a:off x="165100" y="2286000"/>
            <a:ext cx="9569196"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2" name="Rectangle 11"/>
          <p:cNvSpPr>
            <a:spLocks noChangeArrowheads="1"/>
          </p:cNvSpPr>
          <p:nvPr/>
        </p:nvSpPr>
        <p:spPr bwMode="auto">
          <a:xfrm>
            <a:off x="168403" y="142352"/>
            <a:ext cx="9569196"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3" name="Text Placeholder 2"/>
          <p:cNvSpPr>
            <a:spLocks noGrp="1"/>
          </p:cNvSpPr>
          <p:nvPr>
            <p:ph type="body" idx="1"/>
          </p:nvPr>
        </p:nvSpPr>
        <p:spPr>
          <a:xfrm>
            <a:off x="1482461" y="2743209"/>
            <a:ext cx="7020189"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58496" y="639166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4" name="Rectangle 13"/>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26" tIns="45713" rIns="91426" bIns="45713"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8" name="Straight Connector 7"/>
          <p:cNvSpPr>
            <a:spLocks noChangeShapeType="1"/>
          </p:cNvSpPr>
          <p:nvPr/>
        </p:nvSpPr>
        <p:spPr bwMode="auto">
          <a:xfrm>
            <a:off x="165100" y="2438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26" tIns="45713" rIns="91426" bIns="45713" anchor="ctr" compatLnSpc="1"/>
          <a:lstStyle/>
          <a:p>
            <a:endParaRPr kumimoji="0" lang="en-US"/>
          </a:p>
        </p:txBody>
      </p:sp>
      <p:sp>
        <p:nvSpPr>
          <p:cNvPr id="10" name="Oval 9"/>
          <p:cNvSpPr/>
          <p:nvPr/>
        </p:nvSpPr>
        <p:spPr>
          <a:xfrm>
            <a:off x="4622800" y="2115312"/>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1" name="Oval 10"/>
          <p:cNvSpPr/>
          <p:nvPr/>
        </p:nvSpPr>
        <p:spPr>
          <a:xfrm>
            <a:off x="4725163" y="2209800"/>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6" name="Slide Number Placeholder 5"/>
          <p:cNvSpPr>
            <a:spLocks noGrp="1"/>
          </p:cNvSpPr>
          <p:nvPr>
            <p:ph type="sldNum" sz="quarter" idx="12"/>
          </p:nvPr>
        </p:nvSpPr>
        <p:spPr>
          <a:xfrm>
            <a:off x="4705351" y="2199461"/>
            <a:ext cx="495300" cy="441325"/>
          </a:xfrm>
        </p:spPr>
        <p:txBody>
          <a:bodyPr/>
          <a:lstStyle>
            <a:lvl1pPr>
              <a:defRPr>
                <a:solidFill>
                  <a:schemeClr val="accent3">
                    <a:shade val="75000"/>
                  </a:schemeClr>
                </a:solidFill>
              </a:defRPr>
            </a:lvl1pPr>
          </a:lstStyle>
          <a:p>
            <a:fld id="{B35BD6DE-DF59-4293-9571-8A4B8B310C1D}" type="slidenum">
              <a:rPr lang="en-US" smtClean="0"/>
              <a:pPr/>
              <a:t>‹#›</a:t>
            </a:fld>
            <a:endParaRPr lang="en-US"/>
          </a:p>
        </p:txBody>
      </p:sp>
      <p:sp>
        <p:nvSpPr>
          <p:cNvPr id="2" name="Title 1"/>
          <p:cNvSpPr>
            <a:spLocks noGrp="1"/>
          </p:cNvSpPr>
          <p:nvPr>
            <p:ph type="title"/>
          </p:nvPr>
        </p:nvSpPr>
        <p:spPr>
          <a:xfrm>
            <a:off x="782507" y="533401"/>
            <a:ext cx="84201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60F269-E4C1-4850-AFCD-DB1375AA0E8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115B8DD-BB84-4C1B-91A0-101B1E3CC48F}" type="slidenum">
              <a:rPr lang="en-US"/>
              <a:pPr/>
              <a:t>‹#›</a:t>
            </a:fld>
            <a:endParaRPr 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6898" y="228600"/>
            <a:ext cx="92456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6273800" y="6409945"/>
            <a:ext cx="3298698"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
        <p:nvSpPr>
          <p:cNvPr id="8" name="Straight Connector 7"/>
          <p:cNvSpPr>
            <a:spLocks noChangeShapeType="1"/>
          </p:cNvSpPr>
          <p:nvPr/>
        </p:nvSpPr>
        <p:spPr bwMode="auto">
          <a:xfrm flipV="1">
            <a:off x="4943337" y="1575654"/>
            <a:ext cx="9664"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26" tIns="45713" rIns="91426" bIns="45713" anchor="ctr" compatLnSpc="1"/>
          <a:lstStyle/>
          <a:p>
            <a:endParaRPr kumimoji="0" lang="en-US"/>
          </a:p>
        </p:txBody>
      </p:sp>
      <p:sp>
        <p:nvSpPr>
          <p:cNvPr id="10" name="Content Placeholder 9"/>
          <p:cNvSpPr>
            <a:spLocks noGrp="1"/>
          </p:cNvSpPr>
          <p:nvPr>
            <p:ph sz="half" idx="1"/>
          </p:nvPr>
        </p:nvSpPr>
        <p:spPr>
          <a:xfrm>
            <a:off x="326898" y="1371600"/>
            <a:ext cx="437515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5200650" y="1371600"/>
            <a:ext cx="437515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953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26" tIns="45713" rIns="91426" bIns="45713" anchor="ctr" compatLnSpc="1"/>
          <a:lstStyle/>
          <a:p>
            <a:endParaRPr kumimoji="0" lang="en-US"/>
          </a:p>
        </p:txBody>
      </p:sp>
      <p:sp>
        <p:nvSpPr>
          <p:cNvPr id="20" name="Rectangle 19"/>
          <p:cNvSpPr>
            <a:spLocks noChangeArrowheads="1"/>
          </p:cNvSpPr>
          <p:nvPr/>
        </p:nvSpPr>
        <p:spPr bwMode="white">
          <a:xfrm>
            <a:off x="0" y="0"/>
            <a:ext cx="9906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9" name="Rectangle 18"/>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21" name="Rectangle 20"/>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22" name="Rectangle 21"/>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1" name="Rectangle 10"/>
          <p:cNvSpPr/>
          <p:nvPr/>
        </p:nvSpPr>
        <p:spPr>
          <a:xfrm>
            <a:off x="165100" y="1371600"/>
            <a:ext cx="9569196"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3" name="Rectangle 12"/>
          <p:cNvSpPr>
            <a:spLocks noChangeArrowheads="1"/>
          </p:cNvSpPr>
          <p:nvPr/>
        </p:nvSpPr>
        <p:spPr bwMode="auto">
          <a:xfrm>
            <a:off x="158083" y="6391656"/>
            <a:ext cx="9569196"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3" name="Text Placeholder 2"/>
          <p:cNvSpPr>
            <a:spLocks noGrp="1"/>
          </p:cNvSpPr>
          <p:nvPr>
            <p:ph type="body" idx="1"/>
          </p:nvPr>
        </p:nvSpPr>
        <p:spPr>
          <a:xfrm>
            <a:off x="326898" y="1524001"/>
            <a:ext cx="4376870"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90610" y="1524000"/>
            <a:ext cx="4378590"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a:xfrm>
            <a:off x="330200" y="6409945"/>
            <a:ext cx="3879850" cy="365760"/>
          </a:xfrm>
        </p:spPr>
        <p:txBody>
          <a:bodyPr/>
          <a:lstStyle/>
          <a:p>
            <a:endParaRPr lang="en-US"/>
          </a:p>
        </p:txBody>
      </p:sp>
      <p:sp>
        <p:nvSpPr>
          <p:cNvPr id="15" name="Straight Connector 14"/>
          <p:cNvSpPr>
            <a:spLocks noChangeShapeType="1"/>
          </p:cNvSpPr>
          <p:nvPr/>
        </p:nvSpPr>
        <p:spPr bwMode="auto">
          <a:xfrm>
            <a:off x="165100" y="128016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26" tIns="45713" rIns="91426" bIns="45713" anchor="ctr" compatLnSpc="1"/>
          <a:lstStyle/>
          <a:p>
            <a:endParaRPr kumimoji="0" lang="en-US"/>
          </a:p>
        </p:txBody>
      </p:sp>
      <p:sp>
        <p:nvSpPr>
          <p:cNvPr id="18" name="Rectangle 17"/>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26" tIns="45713" rIns="91426" bIns="45713" anchor="ctr" compatLnSpc="1"/>
          <a:lstStyle/>
          <a:p>
            <a:endParaRPr kumimoji="0" lang="en-US" dirty="0"/>
          </a:p>
        </p:txBody>
      </p:sp>
      <p:sp>
        <p:nvSpPr>
          <p:cNvPr id="24" name="Content Placeholder 23"/>
          <p:cNvSpPr>
            <a:spLocks noGrp="1"/>
          </p:cNvSpPr>
          <p:nvPr>
            <p:ph sz="quarter" idx="2"/>
          </p:nvPr>
        </p:nvSpPr>
        <p:spPr>
          <a:xfrm>
            <a:off x="326899" y="2471383"/>
            <a:ext cx="4378452"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5200650" y="2471383"/>
            <a:ext cx="437515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622800" y="956037"/>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27" name="Oval 26"/>
          <p:cNvSpPr/>
          <p:nvPr/>
        </p:nvSpPr>
        <p:spPr>
          <a:xfrm>
            <a:off x="4725163" y="1050524"/>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9" name="Slide Number Placeholder 8"/>
          <p:cNvSpPr>
            <a:spLocks noGrp="1"/>
          </p:cNvSpPr>
          <p:nvPr>
            <p:ph type="sldNum" sz="quarter" idx="12"/>
          </p:nvPr>
        </p:nvSpPr>
        <p:spPr>
          <a:xfrm>
            <a:off x="4705351" y="1042428"/>
            <a:ext cx="495300" cy="441325"/>
          </a:xfrm>
        </p:spPr>
        <p:txBody>
          <a:bodyPr/>
          <a:lstStyle>
            <a:lvl1pPr algn="ctr">
              <a:defRPr/>
            </a:lvl1pPr>
          </a:lstStyle>
          <a:p>
            <a:fld id="{5FD54E0A-353E-4F68-AB93-95C804156630}"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705351" y="1036031"/>
            <a:ext cx="495300" cy="441325"/>
          </a:xfrm>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8" name="Rectangle 7"/>
          <p:cNvSpPr>
            <a:spLocks noChangeArrowheads="1"/>
          </p:cNvSpPr>
          <p:nvPr/>
        </p:nvSpPr>
        <p:spPr bwMode="white">
          <a:xfrm>
            <a:off x="0" y="1"/>
            <a:ext cx="9906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0" name="Rectangle 9"/>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9" name="Rectangle 8"/>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5" name="Rectangle 4"/>
          <p:cNvSpPr>
            <a:spLocks noChangeArrowheads="1"/>
          </p:cNvSpPr>
          <p:nvPr/>
        </p:nvSpPr>
        <p:spPr bwMode="auto">
          <a:xfrm>
            <a:off x="158496" y="639166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6" name="Rectangle 5"/>
          <p:cNvSpPr>
            <a:spLocks noChangeArrowheads="1"/>
          </p:cNvSpPr>
          <p:nvPr/>
        </p:nvSpPr>
        <p:spPr bwMode="auto">
          <a:xfrm>
            <a:off x="165100" y="158497"/>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26" tIns="45713" rIns="91426" bIns="45713" anchor="ctr" compatLnSpc="1"/>
          <a:lstStyle/>
          <a:p>
            <a:endParaRPr kumimoji="0" lang="en-US" dirty="0"/>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622800" y="6324601"/>
            <a:ext cx="660400" cy="441324"/>
          </a:xfrm>
        </p:spPr>
        <p:txBody>
          <a:bodyPr/>
          <a:lstStyle>
            <a:lvl1pPr>
              <a:defRPr>
                <a:solidFill>
                  <a:srgbClr val="FFFFFF"/>
                </a:solidFill>
              </a:defRPr>
            </a:lvl1pPr>
          </a:lstStyle>
          <a:p>
            <a:fld id="{FFA64DD8-40C5-4C23-A933-2EECE680F36A}" type="slidenum">
              <a:rPr lang="en-US" smtClean="0"/>
              <a:pPr/>
              <a:t>‹#›</a:t>
            </a:fld>
            <a:endParaRPr 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65100" y="152400"/>
            <a:ext cx="9569196"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5" name="Rectangle 14"/>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8" name="Rectangle 17"/>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6" name="Rectangle 15"/>
          <p:cNvSpPr>
            <a:spLocks noChangeArrowheads="1"/>
          </p:cNvSpPr>
          <p:nvPr/>
        </p:nvSpPr>
        <p:spPr bwMode="white">
          <a:xfrm>
            <a:off x="0" y="0"/>
            <a:ext cx="9906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7" name="Rectangle 16"/>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3" name="Rectangle 12"/>
          <p:cNvSpPr/>
          <p:nvPr/>
        </p:nvSpPr>
        <p:spPr>
          <a:xfrm>
            <a:off x="165100" y="609600"/>
            <a:ext cx="29718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2" name="Title 1"/>
          <p:cNvSpPr>
            <a:spLocks noGrp="1"/>
          </p:cNvSpPr>
          <p:nvPr>
            <p:ph type="title"/>
          </p:nvPr>
        </p:nvSpPr>
        <p:spPr>
          <a:xfrm>
            <a:off x="412750" y="914401"/>
            <a:ext cx="255905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12750" y="1981207"/>
            <a:ext cx="255905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65100" y="152400"/>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26" tIns="45713" rIns="91426" bIns="45713" anchor="ctr" compatLnSpc="1"/>
          <a:lstStyle/>
          <a:p>
            <a:endParaRPr kumimoji="0" lang="en-US" dirty="0"/>
          </a:p>
        </p:txBody>
      </p:sp>
      <p:sp>
        <p:nvSpPr>
          <p:cNvPr id="9" name="Straight Connector 8"/>
          <p:cNvSpPr>
            <a:spLocks noChangeShapeType="1"/>
          </p:cNvSpPr>
          <p:nvPr/>
        </p:nvSpPr>
        <p:spPr bwMode="auto">
          <a:xfrm>
            <a:off x="165100" y="533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26" tIns="45713" rIns="91426" bIns="45713" anchor="ctr" compatLnSpc="1"/>
          <a:lstStyle/>
          <a:p>
            <a:endParaRPr kumimoji="0" lang="en-US"/>
          </a:p>
        </p:txBody>
      </p:sp>
      <p:sp>
        <p:nvSpPr>
          <p:cNvPr id="20" name="Content Placeholder 19"/>
          <p:cNvSpPr>
            <a:spLocks noGrp="1"/>
          </p:cNvSpPr>
          <p:nvPr>
            <p:ph sz="quarter" idx="1"/>
          </p:nvPr>
        </p:nvSpPr>
        <p:spPr>
          <a:xfrm>
            <a:off x="3384551" y="685800"/>
            <a:ext cx="61087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403350" y="228601"/>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1" name="Oval 10"/>
          <p:cNvSpPr/>
          <p:nvPr/>
        </p:nvSpPr>
        <p:spPr>
          <a:xfrm>
            <a:off x="1505712" y="323088"/>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7" name="Slide Number Placeholder 6"/>
          <p:cNvSpPr>
            <a:spLocks noGrp="1"/>
          </p:cNvSpPr>
          <p:nvPr>
            <p:ph type="sldNum" sz="quarter" idx="12"/>
          </p:nvPr>
        </p:nvSpPr>
        <p:spPr>
          <a:xfrm>
            <a:off x="1485900" y="312749"/>
            <a:ext cx="495300" cy="441325"/>
          </a:xfrm>
        </p:spPr>
        <p:txBody>
          <a:bodyPr/>
          <a:lstStyle>
            <a:lvl1pPr>
              <a:defRPr>
                <a:solidFill>
                  <a:schemeClr val="accent3">
                    <a:shade val="75000"/>
                  </a:schemeClr>
                </a:solidFill>
              </a:defRPr>
            </a:lvl1pPr>
          </a:lstStyle>
          <a:p>
            <a:fld id="{DFC1630B-832D-49AE-B3E0-3F8EC3AD46EF}" type="slidenum">
              <a:rPr lang="en-US" smtClean="0"/>
              <a:pPr/>
              <a:t>‹#›</a:t>
            </a:fld>
            <a:endParaRPr lang="en-US"/>
          </a:p>
        </p:txBody>
      </p:sp>
      <p:sp>
        <p:nvSpPr>
          <p:cNvPr id="21" name="Rectangle 20"/>
          <p:cNvSpPr>
            <a:spLocks noChangeArrowheads="1"/>
          </p:cNvSpPr>
          <p:nvPr/>
        </p:nvSpPr>
        <p:spPr bwMode="auto">
          <a:xfrm>
            <a:off x="161799" y="638839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a:xfrm>
            <a:off x="326899" y="6410848"/>
            <a:ext cx="366522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65100" y="533400"/>
            <a:ext cx="9569196"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26" tIns="45713" rIns="91426" bIns="45713" anchor="ctr" compatLnSpc="1"/>
          <a:lstStyle/>
          <a:p>
            <a:endParaRPr kumimoji="0" lang="en-US"/>
          </a:p>
        </p:txBody>
      </p:sp>
      <p:sp>
        <p:nvSpPr>
          <p:cNvPr id="19" name="Rectangle 18"/>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6" name="Rectangle 15"/>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7" name="Rectangle 16"/>
          <p:cNvSpPr>
            <a:spLocks noChangeArrowheads="1"/>
          </p:cNvSpPr>
          <p:nvPr/>
        </p:nvSpPr>
        <p:spPr bwMode="white">
          <a:xfrm>
            <a:off x="0" y="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dirty="0"/>
          </a:p>
        </p:txBody>
      </p:sp>
      <p:sp>
        <p:nvSpPr>
          <p:cNvPr id="20" name="Rectangle 19"/>
          <p:cNvSpPr>
            <a:spLocks noChangeArrowheads="1"/>
          </p:cNvSpPr>
          <p:nvPr/>
        </p:nvSpPr>
        <p:spPr bwMode="auto">
          <a:xfrm>
            <a:off x="165100" y="152400"/>
            <a:ext cx="9569196"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8" name="Rectangle 7"/>
          <p:cNvSpPr/>
          <p:nvPr/>
        </p:nvSpPr>
        <p:spPr>
          <a:xfrm>
            <a:off x="165100" y="609600"/>
            <a:ext cx="29718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5" name="Rectangle 14"/>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26" tIns="45713" rIns="91426" bIns="45713" anchor="ctr" compatLnSpc="1"/>
          <a:lstStyle/>
          <a:p>
            <a:endParaRPr kumimoji="0" lang="en-US" dirty="0"/>
          </a:p>
        </p:txBody>
      </p:sp>
      <p:sp>
        <p:nvSpPr>
          <p:cNvPr id="12" name="Oval 11"/>
          <p:cNvSpPr/>
          <p:nvPr/>
        </p:nvSpPr>
        <p:spPr>
          <a:xfrm>
            <a:off x="1403350" y="228601"/>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3" name="Oval 12"/>
          <p:cNvSpPr/>
          <p:nvPr/>
        </p:nvSpPr>
        <p:spPr>
          <a:xfrm>
            <a:off x="1505712" y="323088"/>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7" name="Slide Number Placeholder 6"/>
          <p:cNvSpPr>
            <a:spLocks noGrp="1"/>
          </p:cNvSpPr>
          <p:nvPr>
            <p:ph type="sldNum" sz="quarter" idx="12"/>
          </p:nvPr>
        </p:nvSpPr>
        <p:spPr>
          <a:xfrm>
            <a:off x="1485900" y="312749"/>
            <a:ext cx="495300" cy="441325"/>
          </a:xfrm>
        </p:spPr>
        <p:txBody>
          <a:bodyPr/>
          <a:lstStyle/>
          <a:p>
            <a:fld id="{B115B8DD-BB84-4C1B-91A0-101B1E3CC48F}" type="slidenum">
              <a:rPr lang="en-US" smtClean="0"/>
              <a:pPr/>
              <a:t>‹#›</a:t>
            </a:fld>
            <a:endParaRPr lang="en-US"/>
          </a:p>
        </p:txBody>
      </p:sp>
      <p:sp>
        <p:nvSpPr>
          <p:cNvPr id="2" name="Title 1"/>
          <p:cNvSpPr>
            <a:spLocks noGrp="1"/>
          </p:cNvSpPr>
          <p:nvPr>
            <p:ph type="title"/>
          </p:nvPr>
        </p:nvSpPr>
        <p:spPr>
          <a:xfrm>
            <a:off x="3250406" y="5029200"/>
            <a:ext cx="635635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250406" y="609600"/>
            <a:ext cx="635635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12750" y="990601"/>
            <a:ext cx="26416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61799" y="638839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5" name="Date Placeholder 4"/>
          <p:cNvSpPr>
            <a:spLocks noGrp="1"/>
          </p:cNvSpPr>
          <p:nvPr>
            <p:ph type="dt" sz="half" idx="10"/>
          </p:nvPr>
        </p:nvSpPr>
        <p:spPr>
          <a:xfrm>
            <a:off x="6270498" y="6404984"/>
            <a:ext cx="3298698" cy="365760"/>
          </a:xfrm>
        </p:spPr>
        <p:txBody>
          <a:bodyPr/>
          <a:lstStyle/>
          <a:p>
            <a:endParaRPr lang="en-US"/>
          </a:p>
        </p:txBody>
      </p:sp>
      <p:sp>
        <p:nvSpPr>
          <p:cNvPr id="6" name="Footer Placeholder 5"/>
          <p:cNvSpPr>
            <a:spLocks noGrp="1"/>
          </p:cNvSpPr>
          <p:nvPr>
            <p:ph type="ftr" sz="quarter" idx="11"/>
          </p:nvPr>
        </p:nvSpPr>
        <p:spPr>
          <a:xfrm>
            <a:off x="326898" y="6410848"/>
            <a:ext cx="3883152" cy="365760"/>
          </a:xfrm>
        </p:spPr>
        <p:txBody>
          <a:bodyPr/>
          <a:lstStyle/>
          <a:p>
            <a:endParaRPr lang="en-US"/>
          </a:p>
        </p:txBody>
      </p:sp>
    </p:spTree>
  </p:cSld>
  <p:clrMapOvr>
    <a:masterClrMapping/>
  </p:clrMapOvr>
  <p:timing>
    <p:tnLst>
      <p:par>
        <p:cTn id="1" dur="indefinite" restart="never" nodeType="tmRoot"/>
      </p:par>
    </p:tnLst>
  </p:timing>
</p:sldLayout>
</file>

<file path=ppt/slideLayouts/slideLayout206.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8" name="Rectangle 7"/>
          <p:cNvSpPr>
            <a:spLocks noChangeArrowheads="1"/>
          </p:cNvSpPr>
          <p:nvPr/>
        </p:nvSpPr>
        <p:spPr bwMode="white">
          <a:xfrm>
            <a:off x="7594600" y="0"/>
            <a:ext cx="2311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9" name="Rectangle 8"/>
          <p:cNvSpPr>
            <a:spLocks noChangeArrowheads="1"/>
          </p:cNvSpPr>
          <p:nvPr/>
        </p:nvSpPr>
        <p:spPr bwMode="white">
          <a:xfrm>
            <a:off x="0" y="1"/>
            <a:ext cx="9906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0" name="Rectangle 9"/>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1" name="Rectangle 10"/>
          <p:cNvSpPr>
            <a:spLocks noChangeArrowheads="1"/>
          </p:cNvSpPr>
          <p:nvPr/>
        </p:nvSpPr>
        <p:spPr bwMode="auto">
          <a:xfrm>
            <a:off x="158496" y="639166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2" name="Rectangle 11"/>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26" tIns="45713" rIns="91426" bIns="45713" anchor="ctr" compatLnSpc="1"/>
          <a:lstStyle/>
          <a:p>
            <a:endParaRPr kumimoji="0" lang="en-US" dirty="0"/>
          </a:p>
        </p:txBody>
      </p:sp>
      <p:sp>
        <p:nvSpPr>
          <p:cNvPr id="13" name="Straight Connector 12"/>
          <p:cNvSpPr>
            <a:spLocks noChangeShapeType="1"/>
          </p:cNvSpPr>
          <p:nvPr/>
        </p:nvSpPr>
        <p:spPr bwMode="auto">
          <a:xfrm rot="5400000">
            <a:off x="4617213"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26" tIns="45713" rIns="91426" bIns="45713" anchor="ctr" compatLnSpc="1"/>
          <a:lstStyle/>
          <a:p>
            <a:endParaRPr kumimoji="0" lang="en-US"/>
          </a:p>
        </p:txBody>
      </p:sp>
      <p:sp>
        <p:nvSpPr>
          <p:cNvPr id="14" name="Oval 13"/>
          <p:cNvSpPr/>
          <p:nvPr/>
        </p:nvSpPr>
        <p:spPr>
          <a:xfrm>
            <a:off x="7409688" y="2925763"/>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5" name="Oval 14"/>
          <p:cNvSpPr/>
          <p:nvPr/>
        </p:nvSpPr>
        <p:spPr>
          <a:xfrm>
            <a:off x="7512051" y="3020251"/>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6" name="Slide Number Placeholder 5"/>
          <p:cNvSpPr>
            <a:spLocks noGrp="1"/>
          </p:cNvSpPr>
          <p:nvPr>
            <p:ph type="sldNum" sz="quarter" idx="12"/>
          </p:nvPr>
        </p:nvSpPr>
        <p:spPr>
          <a:xfrm>
            <a:off x="7492239" y="3009913"/>
            <a:ext cx="495300" cy="441325"/>
          </a:xfrm>
        </p:spPr>
        <p:txBody>
          <a:bodyPr/>
          <a:lstStyle/>
          <a:p>
            <a:fld id="{F988532A-4832-4AB1-9C07-76DEA1546D97}" type="slidenum">
              <a:rPr lang="en-US" smtClean="0"/>
              <a:pPr/>
              <a:t>‹#›</a:t>
            </a:fld>
            <a:endParaRPr lang="en-US"/>
          </a:p>
        </p:txBody>
      </p:sp>
      <p:sp>
        <p:nvSpPr>
          <p:cNvPr id="3" name="Vertical Text Placeholder 2"/>
          <p:cNvSpPr>
            <a:spLocks noGrp="1"/>
          </p:cNvSpPr>
          <p:nvPr>
            <p:ph type="body" orient="vert" idx="1"/>
          </p:nvPr>
        </p:nvSpPr>
        <p:spPr>
          <a:xfrm>
            <a:off x="330200" y="304800"/>
            <a:ext cx="70993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8007350" y="304813"/>
            <a:ext cx="156845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861037" y="3810008"/>
            <a:ext cx="4044971"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24" name="Rectangle 23"/>
          <p:cNvSpPr/>
          <p:nvPr/>
        </p:nvSpPr>
        <p:spPr>
          <a:xfrm flipV="1">
            <a:off x="5861057" y="3897010"/>
            <a:ext cx="404495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25" name="Rectangle 24"/>
          <p:cNvSpPr/>
          <p:nvPr/>
        </p:nvSpPr>
        <p:spPr>
          <a:xfrm flipV="1">
            <a:off x="5861057" y="4115167"/>
            <a:ext cx="404495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26" name="Rectangle 25"/>
          <p:cNvSpPr/>
          <p:nvPr/>
        </p:nvSpPr>
        <p:spPr>
          <a:xfrm flipV="1">
            <a:off x="5861050" y="4164403"/>
            <a:ext cx="212979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27" name="Rectangle 26"/>
          <p:cNvSpPr/>
          <p:nvPr/>
        </p:nvSpPr>
        <p:spPr>
          <a:xfrm flipV="1">
            <a:off x="5861050" y="4199572"/>
            <a:ext cx="212979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useBgFill="1">
        <p:nvSpPr>
          <p:cNvPr id="30" name="Rounded Rectangle 29"/>
          <p:cNvSpPr/>
          <p:nvPr/>
        </p:nvSpPr>
        <p:spPr bwMode="white">
          <a:xfrm>
            <a:off x="5861050" y="3962401"/>
            <a:ext cx="331851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useBgFill="1">
        <p:nvSpPr>
          <p:cNvPr id="31" name="Rounded Rectangle 30"/>
          <p:cNvSpPr/>
          <p:nvPr/>
        </p:nvSpPr>
        <p:spPr bwMode="white">
          <a:xfrm>
            <a:off x="7991216" y="4060983"/>
            <a:ext cx="173355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7" name="Rectangle 6"/>
          <p:cNvSpPr/>
          <p:nvPr/>
        </p:nvSpPr>
        <p:spPr>
          <a:xfrm>
            <a:off x="1" y="3649662"/>
            <a:ext cx="9906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0" name="Rectangle 9"/>
          <p:cNvSpPr/>
          <p:nvPr/>
        </p:nvSpPr>
        <p:spPr>
          <a:xfrm>
            <a:off x="7" y="3675533"/>
            <a:ext cx="9906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1" name="Rectangle 10"/>
          <p:cNvSpPr/>
          <p:nvPr/>
        </p:nvSpPr>
        <p:spPr>
          <a:xfrm flipV="1">
            <a:off x="6948555" y="3643091"/>
            <a:ext cx="2957446"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9" name="Rectangle 18"/>
          <p:cNvSpPr/>
          <p:nvPr/>
        </p:nvSpPr>
        <p:spPr>
          <a:xfrm>
            <a:off x="0" y="1"/>
            <a:ext cx="9906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8" name="Title 7"/>
          <p:cNvSpPr>
            <a:spLocks noGrp="1"/>
          </p:cNvSpPr>
          <p:nvPr>
            <p:ph type="ctrTitle"/>
          </p:nvPr>
        </p:nvSpPr>
        <p:spPr>
          <a:xfrm>
            <a:off x="495300" y="2401899"/>
            <a:ext cx="916305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95301" y="3899938"/>
            <a:ext cx="5365750" cy="1752600"/>
          </a:xfrm>
        </p:spPr>
        <p:txBody>
          <a:bodyPr/>
          <a:lstStyle>
            <a:lvl1pPr marL="63998" indent="0" algn="l">
              <a:buNone/>
              <a:defRPr sz="2400">
                <a:solidFill>
                  <a:schemeClr val="tx2"/>
                </a:solidFill>
              </a:defRPr>
            </a:lvl1pPr>
            <a:lvl2pPr marL="457129" indent="0" algn="ctr">
              <a:buNone/>
            </a:lvl2pPr>
            <a:lvl3pPr marL="914259" indent="0" algn="ctr">
              <a:buNone/>
            </a:lvl3pPr>
            <a:lvl4pPr marL="1371388" indent="0" algn="ctr">
              <a:buNone/>
            </a:lvl4pPr>
            <a:lvl5pPr marL="1828517" indent="0" algn="ctr">
              <a:buNone/>
            </a:lvl5pPr>
            <a:lvl6pPr marL="2285647" indent="0" algn="ctr">
              <a:buNone/>
            </a:lvl6pPr>
            <a:lvl7pPr marL="2742776" indent="0" algn="ctr">
              <a:buNone/>
            </a:lvl7pPr>
            <a:lvl8pPr marL="3199905" indent="0" algn="ctr">
              <a:buNone/>
            </a:lvl8pPr>
            <a:lvl9pPr marL="3657035"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264400" y="4206241"/>
            <a:ext cx="1040130" cy="457200"/>
          </a:xfrm>
        </p:spPr>
        <p:txBody>
          <a:bodyPr/>
          <a:lstStyle/>
          <a:p>
            <a:endParaRPr lang="en-US"/>
          </a:p>
        </p:txBody>
      </p:sp>
      <p:sp>
        <p:nvSpPr>
          <p:cNvPr id="17" name="Footer Placeholder 16"/>
          <p:cNvSpPr>
            <a:spLocks noGrp="1"/>
          </p:cNvSpPr>
          <p:nvPr>
            <p:ph type="ftr" sz="quarter" idx="11"/>
          </p:nvPr>
        </p:nvSpPr>
        <p:spPr>
          <a:xfrm>
            <a:off x="5861050" y="4205288"/>
            <a:ext cx="1403350" cy="457200"/>
          </a:xfrm>
        </p:spPr>
        <p:txBody>
          <a:bodyPr/>
          <a:lstStyle/>
          <a:p>
            <a:endParaRPr lang="en-US"/>
          </a:p>
        </p:txBody>
      </p:sp>
      <p:sp>
        <p:nvSpPr>
          <p:cNvPr id="29" name="Slide Number Placeholder 28"/>
          <p:cNvSpPr>
            <a:spLocks noGrp="1"/>
          </p:cNvSpPr>
          <p:nvPr>
            <p:ph type="sldNum" sz="quarter" idx="12"/>
          </p:nvPr>
        </p:nvSpPr>
        <p:spPr>
          <a:xfrm>
            <a:off x="9013431" y="1137"/>
            <a:ext cx="810021" cy="365760"/>
          </a:xfrm>
        </p:spPr>
        <p:txBody>
          <a:bodyPr/>
          <a:lstStyle>
            <a:lvl1pPr algn="r">
              <a:defRPr sz="1800">
                <a:solidFill>
                  <a:schemeClr val="bg1"/>
                </a:solidFill>
              </a:defRPr>
            </a:lvl1pPr>
          </a:lstStyle>
          <a:p>
            <a:fld id="{E0740B00-53D5-4BB7-821D-0C11D07AE42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CC8DF4F-7F7A-458D-A19F-086A14A0B752}" type="slidenum">
              <a:rPr lang="en-US"/>
              <a:pPr/>
              <a:t>‹#›</a:t>
            </a:fld>
            <a:endParaRPr 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7" y="1981212"/>
            <a:ext cx="84201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82507" y="3367088"/>
            <a:ext cx="8420100" cy="1509712"/>
          </a:xfrm>
        </p:spPr>
        <p:txBody>
          <a:bodyPr anchor="t"/>
          <a:lstStyle>
            <a:lvl1pPr marL="45713"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95301" y="2249436"/>
            <a:ext cx="437515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35550" y="2249436"/>
            <a:ext cx="437515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12751" y="1143000"/>
            <a:ext cx="90805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12751" y="2244970"/>
            <a:ext cx="4378452" cy="457200"/>
          </a:xfrm>
          <a:solidFill>
            <a:schemeClr val="accent2">
              <a:satMod val="150000"/>
              <a:alpha val="25000"/>
            </a:schemeClr>
          </a:solidFill>
          <a:ln w="12700">
            <a:solidFill>
              <a:schemeClr val="accent2"/>
            </a:solidFill>
          </a:ln>
        </p:spPr>
        <p:txBody>
          <a:bodyPr anchor="ctr">
            <a:noAutofit/>
          </a:bodyPr>
          <a:lstStyle>
            <a:lvl1pPr marL="45713"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114665" y="2244970"/>
            <a:ext cx="4378590" cy="457200"/>
          </a:xfrm>
          <a:solidFill>
            <a:schemeClr val="accent2">
              <a:satMod val="150000"/>
              <a:alpha val="25000"/>
            </a:schemeClr>
          </a:solidFill>
          <a:ln w="12700">
            <a:solidFill>
              <a:schemeClr val="accent2"/>
            </a:solidFill>
          </a:ln>
        </p:spPr>
        <p:txBody>
          <a:bodyPr anchor="ctr">
            <a:noAutofit/>
          </a:bodyPr>
          <a:lstStyle>
            <a:lvl1pPr marL="45713"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12751" y="2708519"/>
            <a:ext cx="4378452"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111496" y="2708519"/>
            <a:ext cx="4378590"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endParaRPr lang="en-US"/>
          </a:p>
        </p:txBody>
      </p:sp>
      <p:sp>
        <p:nvSpPr>
          <p:cNvPr id="27" name="Slide Number Placeholder 26"/>
          <p:cNvSpPr>
            <a:spLocks noGrp="1"/>
          </p:cNvSpPr>
          <p:nvPr>
            <p:ph type="sldNum" sz="quarter" idx="11"/>
          </p:nvPr>
        </p:nvSpPr>
        <p:spPr/>
        <p:txBody>
          <a:bodyPr rtlCol="0"/>
          <a:lstStyle/>
          <a:p>
            <a:fld id="{5FD54E0A-353E-4F68-AB93-95C804156630}"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2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1143000"/>
            <a:ext cx="89154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7132320" y="612649"/>
            <a:ext cx="1037036" cy="457200"/>
          </a:xfrm>
        </p:spPr>
        <p:txBody>
          <a:bodyPr/>
          <a:lstStyle/>
          <a:p>
            <a:endParaRPr lang="en-US"/>
          </a:p>
        </p:txBody>
      </p:sp>
      <p:sp>
        <p:nvSpPr>
          <p:cNvPr id="4" name="Footer Placeholder 3"/>
          <p:cNvSpPr>
            <a:spLocks noGrp="1"/>
          </p:cNvSpPr>
          <p:nvPr>
            <p:ph type="ftr" sz="quarter" idx="11"/>
          </p:nvPr>
        </p:nvSpPr>
        <p:spPr>
          <a:xfrm>
            <a:off x="5695950" y="612649"/>
            <a:ext cx="1436370" cy="457200"/>
          </a:xfrm>
        </p:spPr>
        <p:txBody>
          <a:bodyPr/>
          <a:lstStyle/>
          <a:p>
            <a:endParaRPr lang="en-US"/>
          </a:p>
        </p:txBody>
      </p:sp>
      <p:sp>
        <p:nvSpPr>
          <p:cNvPr id="5" name="Slide Number Placeholder 4"/>
          <p:cNvSpPr>
            <a:spLocks noGrp="1"/>
          </p:cNvSpPr>
          <p:nvPr>
            <p:ph type="sldNum" sz="quarter" idx="12"/>
          </p:nvPr>
        </p:nvSpPr>
        <p:spPr>
          <a:xfrm>
            <a:off x="8855964" y="2272"/>
            <a:ext cx="825500" cy="365760"/>
          </a:xfrm>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99622" y="1101970"/>
            <a:ext cx="366522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799622" y="2010727"/>
            <a:ext cx="3665220" cy="4617720"/>
          </a:xfrm>
        </p:spPr>
        <p:txBody>
          <a:bodyPr/>
          <a:lstStyle>
            <a:lvl1pPr marL="9143"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65100" y="776288"/>
            <a:ext cx="5527548"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93811" y="1109163"/>
            <a:ext cx="635703" cy="4681637"/>
          </a:xfrm>
        </p:spPr>
        <p:txBody>
          <a:bodyPr vert="vert270" lIns="45713" tIns="0" rIns="45713"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37310" y="1143000"/>
            <a:ext cx="4953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595814" y="3274320"/>
            <a:ext cx="2806700" cy="2516489"/>
          </a:xfrm>
        </p:spPr>
        <p:txBody>
          <a:bodyPr lIns="0" tIns="0" rIns="45713"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B8DD-BB84-4C1B-91A0-101B1E3CC48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46950" y="1143000"/>
            <a:ext cx="206375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1143000"/>
            <a:ext cx="67691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3562" y="3307361"/>
            <a:ext cx="7710278"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93562" y="4777381"/>
            <a:ext cx="7710278" cy="861420"/>
          </a:xfrm>
        </p:spPr>
        <p:txBody>
          <a:bodyPr anchor="t">
            <a:normAutofit/>
          </a:bodyPr>
          <a:lstStyle>
            <a:lvl1pPr marL="0" indent="0" algn="l">
              <a:buNone/>
              <a:defRPr sz="2000">
                <a:solidFill>
                  <a:schemeClr val="tx2">
                    <a:lumMod val="25000"/>
                  </a:schemeClr>
                </a:solidFill>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0F269-E4C1-4850-AFCD-DB1375AA0E8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0070" y="100025"/>
            <a:ext cx="2340636" cy="6353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714" y="100025"/>
            <a:ext cx="6860250" cy="6353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988532A-4832-4AB1-9C07-76DEA1546D97}" type="slidenum">
              <a:rPr lang="en-US"/>
              <a:pPr/>
              <a:t>‹#›</a:t>
            </a:fld>
            <a:endParaRPr 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0F269-E4C1-4850-AFCD-DB1375AA0E8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3563" y="3308581"/>
            <a:ext cx="7710276"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93563" y="4777381"/>
            <a:ext cx="7710276" cy="860400"/>
          </a:xfrm>
        </p:spPr>
        <p:txBody>
          <a:bodyPr anchor="t">
            <a:normAutofit/>
          </a:bodyPr>
          <a:lstStyle>
            <a:lvl1pPr marL="0" indent="0" algn="r">
              <a:buNone/>
              <a:defRPr sz="1800">
                <a:solidFill>
                  <a:schemeClr val="tx2">
                    <a:lumMod val="25000"/>
                  </a:schemeClr>
                </a:solidFill>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0F269-E4C1-4850-AFCD-DB1375AA0E8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3564" y="675736"/>
            <a:ext cx="771667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93567" y="1809750"/>
            <a:ext cx="3760550" cy="4051301"/>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51888" y="1809750"/>
            <a:ext cx="3758346" cy="4051302"/>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3755712-03CF-49E8-8640-0DEF88AEC3A8}"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0F269-E4C1-4850-AFCD-DB1375AA0E8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0576" y="1812927"/>
            <a:ext cx="3393535" cy="576262"/>
          </a:xfrm>
        </p:spPr>
        <p:txBody>
          <a:bodyPr anchor="b">
            <a:noAutofit/>
          </a:bodyPr>
          <a:lstStyle>
            <a:lvl1pPr marL="0" indent="0">
              <a:buNone/>
              <a:defRPr sz="2400" b="0"/>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3567" y="2389192"/>
            <a:ext cx="3760550" cy="3471861"/>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418264" y="1812927"/>
            <a:ext cx="3394170" cy="576262"/>
          </a:xfrm>
        </p:spPr>
        <p:txBody>
          <a:bodyPr anchor="b">
            <a:noAutofit/>
          </a:bodyPr>
          <a:lstStyle>
            <a:lvl1pPr marL="0" indent="0">
              <a:buNone/>
              <a:defRPr sz="2400" b="0"/>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51888" y="2389192"/>
            <a:ext cx="3760548" cy="3471861"/>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3755712-03CF-49E8-8640-0DEF88AEC3A8}" type="datetimeFigureOut">
              <a:rPr lang="en-US" smtClean="0"/>
              <a:pPr/>
              <a:t>8/28/2020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60F269-E4C1-4850-AFCD-DB1375AA0E8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3755712-03CF-49E8-8640-0DEF88AEC3A8}" type="datetimeFigureOut">
              <a:rPr lang="en-US" smtClean="0"/>
              <a:pPr/>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60F269-E4C1-4850-AFCD-DB1375AA0E8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55712-03CF-49E8-8640-0DEF88AEC3A8}" type="datetimeFigureOut">
              <a:rPr lang="en-US" smtClean="0"/>
              <a:pPr/>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60F269-E4C1-4850-AFCD-DB1375AA0E8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562" y="446091"/>
            <a:ext cx="2882371"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173715" y="446099"/>
            <a:ext cx="4636525" cy="5414963"/>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3562" y="1631953"/>
            <a:ext cx="2882371" cy="4229099"/>
          </a:xfrm>
        </p:spPr>
        <p:txBody>
          <a:bodyPr anchor="t">
            <a:normAutofit/>
          </a:bodyPr>
          <a:lstStyle>
            <a:lvl1pPr marL="0" indent="0">
              <a:buNone/>
              <a:defRPr sz="12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5712-03CF-49E8-8640-0DEF88AEC3A8}"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0F269-E4C1-4850-AFCD-DB1375AA0E88}"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569" y="1387058"/>
            <a:ext cx="3771503"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93569" y="2500312"/>
            <a:ext cx="3771503" cy="2530200"/>
          </a:xfrm>
        </p:spPr>
        <p:txBody>
          <a:bodyPr anchor="t">
            <a:normAutofit/>
          </a:bodyPr>
          <a:lstStyle>
            <a:lvl1pPr marL="0" indent="0">
              <a:buNone/>
              <a:defRPr sz="12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755712-03CF-49E8-8640-0DEF88AEC3A8}"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0F269-E4C1-4850-AFCD-DB1375AA0E88}" type="slidenum">
              <a:rPr lang="en-US" smtClean="0"/>
              <a:pPr/>
              <a:t>‹#›</a:t>
            </a:fld>
            <a:endParaRPr lang="en-US"/>
          </a:p>
        </p:txBody>
      </p:sp>
      <p:sp>
        <p:nvSpPr>
          <p:cNvPr id="32" name="Oval 31"/>
          <p:cNvSpPr/>
          <p:nvPr/>
        </p:nvSpPr>
        <p:spPr>
          <a:xfrm>
            <a:off x="5935858" y="1436864"/>
            <a:ext cx="1177207"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33" name="Oval 32"/>
          <p:cNvSpPr/>
          <p:nvPr/>
        </p:nvSpPr>
        <p:spPr>
          <a:xfrm>
            <a:off x="6121421" y="1411798"/>
            <a:ext cx="899562"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29" name="Oval 28"/>
          <p:cNvSpPr/>
          <p:nvPr/>
        </p:nvSpPr>
        <p:spPr>
          <a:xfrm>
            <a:off x="5694200" y="1894454"/>
            <a:ext cx="652561"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31" name="Oval 30"/>
          <p:cNvSpPr/>
          <p:nvPr/>
        </p:nvSpPr>
        <p:spPr>
          <a:xfrm>
            <a:off x="5876158" y="1811314"/>
            <a:ext cx="530387"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28" name="Oval 27"/>
          <p:cNvSpPr/>
          <p:nvPr/>
        </p:nvSpPr>
        <p:spPr>
          <a:xfrm>
            <a:off x="5111994" y="2083437"/>
            <a:ext cx="277984"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30" name="Oval 29"/>
          <p:cNvSpPr/>
          <p:nvPr/>
        </p:nvSpPr>
        <p:spPr>
          <a:xfrm>
            <a:off x="6643099" y="993087"/>
            <a:ext cx="277984"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34" name="Oval 33"/>
          <p:cNvSpPr/>
          <p:nvPr/>
        </p:nvSpPr>
        <p:spPr>
          <a:xfrm>
            <a:off x="5481235" y="1894459"/>
            <a:ext cx="213892"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35" name="Oval 34"/>
          <p:cNvSpPr/>
          <p:nvPr/>
        </p:nvSpPr>
        <p:spPr>
          <a:xfrm>
            <a:off x="6661206" y="1060605"/>
            <a:ext cx="213892"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18" name="Picture Placeholder 17"/>
          <p:cNvSpPr>
            <a:spLocks noGrp="1"/>
          </p:cNvSpPr>
          <p:nvPr>
            <p:ph type="pic" sz="quarter" idx="14"/>
          </p:nvPr>
        </p:nvSpPr>
        <p:spPr>
          <a:xfrm>
            <a:off x="5283201" y="1600200"/>
            <a:ext cx="3714750" cy="3429000"/>
          </a:xfrm>
          <a:prstGeom prst="ellipse">
            <a:avLst/>
          </a:prstGeom>
          <a:ln w="76200">
            <a:solidFill>
              <a:schemeClr val="bg2">
                <a:lumMod val="75000"/>
              </a:schemeClr>
            </a:solidFill>
          </a:ln>
        </p:spPr>
        <p:txBody>
          <a:bodyPr/>
          <a:lstStyle/>
          <a:p>
            <a:r>
              <a:rPr lang="en-US" smtClean="0"/>
              <a:t>Click icon to add picture</a:t>
            </a:r>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93564" y="1807361"/>
            <a:ext cx="771667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0F269-E4C1-4850-AFCD-DB1375AA0E8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4525" y="675723"/>
            <a:ext cx="1595709"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3569" y="675735"/>
            <a:ext cx="592318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0F269-E4C1-4850-AFCD-DB1375AA0E88}"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1" y="2130436"/>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lvl1pPr>
            <a:lvl2pPr marL="457129" indent="0" algn="ctr">
              <a:buNone/>
              <a:defRPr/>
            </a:lvl2pPr>
            <a:lvl3pPr marL="914259" indent="0" algn="ctr">
              <a:buNone/>
              <a:defRPr/>
            </a:lvl3pPr>
            <a:lvl4pPr marL="1371388" indent="0" algn="ctr">
              <a:buNone/>
              <a:defRPr/>
            </a:lvl4pPr>
            <a:lvl5pPr marL="1828517" indent="0" algn="ctr">
              <a:buNone/>
              <a:defRPr/>
            </a:lvl5pPr>
            <a:lvl6pPr marL="2285647" indent="0" algn="ctr">
              <a:buNone/>
              <a:defRPr/>
            </a:lvl6pPr>
            <a:lvl7pPr marL="2742776" indent="0" algn="ctr">
              <a:buNone/>
              <a:defRPr/>
            </a:lvl7pPr>
            <a:lvl8pPr marL="3199905" indent="0" algn="ctr">
              <a:buNone/>
              <a:defRPr/>
            </a:lvl8pPr>
            <a:lvl9pPr marL="3657035"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2EC80F4-16D4-484D-BA94-46D33DB507F8}" type="slidenum">
              <a:rPr lang="en-US"/>
              <a:pPr/>
              <a:t>‹#›</a:t>
            </a:fld>
            <a:endParaRPr lang="en-US"/>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906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2" name="Rectangle 11"/>
          <p:cNvSpPr/>
          <p:nvPr/>
        </p:nvSpPr>
        <p:spPr>
          <a:xfrm>
            <a:off x="0" y="0"/>
            <a:ext cx="9906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a:p>
        </p:txBody>
      </p:sp>
      <p:sp>
        <p:nvSpPr>
          <p:cNvPr id="13" name="Rectangle 12"/>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4" name="Oval 13"/>
          <p:cNvSpPr/>
          <p:nvPr/>
        </p:nvSpPr>
        <p:spPr>
          <a:xfrm>
            <a:off x="0" y="1600201"/>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3" name="Subtitle 2"/>
          <p:cNvSpPr>
            <a:spLocks noGrp="1"/>
          </p:cNvSpPr>
          <p:nvPr>
            <p:ph type="subTitle" idx="1"/>
          </p:nvPr>
        </p:nvSpPr>
        <p:spPr>
          <a:xfrm>
            <a:off x="1596612" y="5052557"/>
            <a:ext cx="6106761" cy="882119"/>
          </a:xfrm>
        </p:spPr>
        <p:txBody>
          <a:bodyPr>
            <a:normAutofit/>
          </a:bodyPr>
          <a:lstStyle>
            <a:lvl1pPr marL="0" indent="0" algn="l">
              <a:buNone/>
              <a:defRPr sz="2200">
                <a:solidFill>
                  <a:schemeClr val="tx2"/>
                </a:solidFill>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0B00-53D5-4BB7-821D-0C11D07AE422}" type="slidenum">
              <a:rPr lang="en-US" smtClean="0"/>
              <a:pPr/>
              <a:t>‹#›</a:t>
            </a:fld>
            <a:endParaRPr lang="en-US"/>
          </a:p>
        </p:txBody>
      </p:sp>
      <p:sp>
        <p:nvSpPr>
          <p:cNvPr id="2" name="Title 1"/>
          <p:cNvSpPr>
            <a:spLocks noGrp="1"/>
          </p:cNvSpPr>
          <p:nvPr>
            <p:ph type="ctrTitle"/>
          </p:nvPr>
        </p:nvSpPr>
        <p:spPr>
          <a:xfrm>
            <a:off x="885720" y="3132290"/>
            <a:ext cx="7773297" cy="1793167"/>
          </a:xfrm>
          <a:effectLst/>
        </p:spPr>
        <p:txBody>
          <a:bodyPr>
            <a:noAutofit/>
          </a:bodyPr>
          <a:lstStyle>
            <a:lvl1pPr marL="639981" indent="-457129"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238250" y="731520"/>
            <a:ext cx="69342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906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Rectangle 7"/>
          <p:cNvSpPr/>
          <p:nvPr/>
        </p:nvSpPr>
        <p:spPr>
          <a:xfrm>
            <a:off x="0" y="0"/>
            <a:ext cx="9906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a:p>
        </p:txBody>
      </p:sp>
      <p:sp>
        <p:nvSpPr>
          <p:cNvPr id="9" name="Rectangle 8"/>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0" name="Oval 9"/>
          <p:cNvSpPr/>
          <p:nvPr/>
        </p:nvSpPr>
        <p:spPr>
          <a:xfrm>
            <a:off x="0" y="1600201"/>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1"/>
          <p:cNvSpPr>
            <a:spLocks noGrp="1"/>
          </p:cNvSpPr>
          <p:nvPr>
            <p:ph type="title"/>
          </p:nvPr>
        </p:nvSpPr>
        <p:spPr>
          <a:xfrm>
            <a:off x="2202629" y="2172649"/>
            <a:ext cx="6463888"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190980" y="4607511"/>
            <a:ext cx="6468035" cy="835460"/>
          </a:xfrm>
        </p:spPr>
        <p:txBody>
          <a:bodyPr anchor="t"/>
          <a:lstStyle>
            <a:lvl1pPr marL="0" indent="0" algn="r">
              <a:buNone/>
              <a:defRPr sz="2000">
                <a:solidFill>
                  <a:schemeClr val="tx2"/>
                </a:solidFill>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238249" y="731519"/>
            <a:ext cx="3625596"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032248" y="731520"/>
            <a:ext cx="3625596"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8251" y="731520"/>
            <a:ext cx="3625596"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2819" y="1400327"/>
            <a:ext cx="3625596"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34577" y="731520"/>
            <a:ext cx="3625596"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marL="0" lvl="0" indent="0" algn="ctr" defTabSz="914259"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5032110" y="1399032"/>
            <a:ext cx="3625596"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9021" y="2209812"/>
            <a:ext cx="3939092" cy="1258493"/>
          </a:xfrm>
          <a:effectLst/>
        </p:spPr>
        <p:txBody>
          <a:bodyPr anchor="b">
            <a:noAutofit/>
          </a:bodyPr>
          <a:lstStyle>
            <a:lvl1pPr marL="228565" indent="-228565"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976314" y="731521"/>
            <a:ext cx="4351842"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65412" y="3497803"/>
            <a:ext cx="3671048" cy="2139518"/>
          </a:xfrm>
        </p:spPr>
        <p:txBody>
          <a:bodyPr/>
          <a:lstStyle>
            <a:lvl1pPr marL="0" indent="0">
              <a:buNone/>
              <a:defRPr sz="14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906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Rectangle 8"/>
          <p:cNvSpPr/>
          <p:nvPr/>
        </p:nvSpPr>
        <p:spPr>
          <a:xfrm>
            <a:off x="0" y="0"/>
            <a:ext cx="9906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a:p>
        </p:txBody>
      </p:sp>
      <p:sp>
        <p:nvSpPr>
          <p:cNvPr id="10" name="Rectangle 9"/>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1" name="Oval 10"/>
          <p:cNvSpPr/>
          <p:nvPr/>
        </p:nvSpPr>
        <p:spPr>
          <a:xfrm>
            <a:off x="0" y="1600201"/>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3" name="Picture Placeholder 2"/>
          <p:cNvSpPr>
            <a:spLocks noGrp="1"/>
          </p:cNvSpPr>
          <p:nvPr>
            <p:ph type="pic" idx="1"/>
          </p:nvPr>
        </p:nvSpPr>
        <p:spPr>
          <a:xfrm>
            <a:off x="4848106" y="1143000"/>
            <a:ext cx="44577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51045" y="1010487"/>
            <a:ext cx="4001957" cy="2163020"/>
          </a:xfrm>
        </p:spPr>
        <p:txBody>
          <a:bodyPr anchor="b"/>
          <a:lstStyle>
            <a:lvl1pPr marL="182852" indent="-182852">
              <a:buFont typeface="Georgia" pitchFamily="18" charset="0"/>
              <a:buChar char="*"/>
              <a:defRPr sz="16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B8DD-BB84-4C1B-91A0-101B1E3CC48F}" type="slidenum">
              <a:rPr lang="en-US" smtClean="0"/>
              <a:pPr/>
              <a:t>‹#›</a:t>
            </a:fld>
            <a:endParaRPr lang="en-US"/>
          </a:p>
        </p:txBody>
      </p:sp>
      <p:sp>
        <p:nvSpPr>
          <p:cNvPr id="2" name="Title 1"/>
          <p:cNvSpPr>
            <a:spLocks noGrp="1"/>
          </p:cNvSpPr>
          <p:nvPr>
            <p:ph type="title"/>
          </p:nvPr>
        </p:nvSpPr>
        <p:spPr>
          <a:xfrm>
            <a:off x="787873" y="4464422"/>
            <a:ext cx="6915500"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063750" y="731519"/>
            <a:ext cx="69342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D3CE76FE-6145-404F-AFB6-7E2B3C4A2BFE}" type="slidenum">
              <a:rPr lang="en-US"/>
              <a:pPr/>
              <a:t>‹#›</a:t>
            </a:fld>
            <a:endParaRPr lang="en-US"/>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9905" y="376529"/>
            <a:ext cx="222885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601127" y="731530"/>
            <a:ext cx="5231728"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78308" y="146304"/>
            <a:ext cx="9549384"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8" name="Title 7"/>
          <p:cNvSpPr>
            <a:spLocks noGrp="1"/>
          </p:cNvSpPr>
          <p:nvPr>
            <p:ph type="ctrTitle"/>
          </p:nvPr>
        </p:nvSpPr>
        <p:spPr>
          <a:xfrm>
            <a:off x="502920" y="381002"/>
            <a:ext cx="8915400" cy="2209800"/>
          </a:xfrm>
        </p:spPr>
        <p:txBody>
          <a:bodyPr lIns="45713" rIns="228565"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311401" y="2819400"/>
            <a:ext cx="7106920" cy="1752600"/>
          </a:xfrm>
        </p:spPr>
        <p:txBody>
          <a:bodyPr lIns="45713" rIns="246850"/>
          <a:lstStyle>
            <a:lvl1pPr marL="0" indent="0" algn="r">
              <a:spcBef>
                <a:spcPts val="0"/>
              </a:spcBef>
              <a:buNone/>
              <a:defRPr>
                <a:effectLst/>
              </a:defRPr>
            </a:lvl1pPr>
            <a:lvl2pPr marL="457129" indent="0" algn="ctr">
              <a:buNone/>
            </a:lvl2pPr>
            <a:lvl3pPr marL="914259" indent="0" algn="ctr">
              <a:buNone/>
            </a:lvl3pPr>
            <a:lvl4pPr marL="1371388" indent="0" algn="ctr">
              <a:buNone/>
            </a:lvl4pPr>
            <a:lvl5pPr marL="1828517" indent="0" algn="ctr">
              <a:buNone/>
            </a:lvl5pPr>
            <a:lvl6pPr marL="2285647" indent="0" algn="ctr">
              <a:buNone/>
            </a:lvl6pPr>
            <a:lvl7pPr marL="2742776" indent="0" algn="ctr">
              <a:buNone/>
            </a:lvl7pPr>
            <a:lvl8pPr marL="3199905" indent="0" algn="ctr">
              <a:buNone/>
            </a:lvl8pPr>
            <a:lvl9pPr marL="3657035"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6026150" y="6509004"/>
            <a:ext cx="3252470" cy="274320"/>
          </a:xfrm>
        </p:spPr>
        <p:txBody>
          <a:bodyPr vert="horz" rtlCol="0"/>
          <a:lstStyle>
            <a:extLst/>
          </a:lstStyle>
          <a:p>
            <a:endParaRPr lang="en-US"/>
          </a:p>
        </p:txBody>
      </p:sp>
      <p:sp>
        <p:nvSpPr>
          <p:cNvPr id="11" name="Slide Number Placeholder 10"/>
          <p:cNvSpPr>
            <a:spLocks noGrp="1"/>
          </p:cNvSpPr>
          <p:nvPr>
            <p:ph type="sldNum" sz="quarter" idx="11"/>
          </p:nvPr>
        </p:nvSpPr>
        <p:spPr>
          <a:xfrm>
            <a:off x="9358871" y="6509004"/>
            <a:ext cx="502979" cy="274320"/>
          </a:xfrm>
        </p:spPr>
        <p:txBody>
          <a:bodyPr vert="horz" rtlCol="0"/>
          <a:lstStyle>
            <a:lvl1pPr>
              <a:defRPr>
                <a:solidFill>
                  <a:schemeClr val="tx2">
                    <a:shade val="90000"/>
                  </a:schemeClr>
                </a:solidFill>
              </a:defRPr>
            </a:lvl1pPr>
            <a:extLst/>
          </a:lstStyle>
          <a:p>
            <a:fld id="{E0740B00-53D5-4BB7-821D-0C11D07AE422}" type="slidenum">
              <a:rPr lang="en-US" smtClean="0"/>
              <a:pPr/>
              <a:t>‹#›</a:t>
            </a:fld>
            <a:endParaRPr lang="en-US"/>
          </a:p>
        </p:txBody>
      </p:sp>
      <p:sp>
        <p:nvSpPr>
          <p:cNvPr id="12" name="Footer Placeholder 11"/>
          <p:cNvSpPr>
            <a:spLocks noGrp="1"/>
          </p:cNvSpPr>
          <p:nvPr>
            <p:ph type="ftr" sz="quarter" idx="12"/>
          </p:nvPr>
        </p:nvSpPr>
        <p:spPr>
          <a:xfrm>
            <a:off x="1733550" y="6509004"/>
            <a:ext cx="4233086" cy="274320"/>
          </a:xfrm>
        </p:spPr>
        <p:txBody>
          <a:bodyPr vert="horz" rtlCol="0"/>
          <a:lstStyle>
            <a:extLst/>
          </a:lstStyle>
          <a:p>
            <a:endParaRPr lang="en-US"/>
          </a:p>
        </p:txBody>
      </p:sp>
    </p:spTree>
  </p:cSld>
  <p:clrMapOvr>
    <a:masterClrMapping/>
  </p:clrMapOvr>
  <p:timing>
    <p:tnLst>
      <p:par>
        <p:cTn id="1" dur="indefinite" restart="never" nodeType="tmRoot"/>
      </p:par>
    </p:tnLst>
  </p:timing>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637425" y="1424588"/>
            <a:ext cx="866775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83472" y="3267456"/>
            <a:ext cx="802386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2" name="Title 1"/>
          <p:cNvSpPr>
            <a:spLocks noGrp="1"/>
          </p:cNvSpPr>
          <p:nvPr>
            <p:ph type="title"/>
          </p:nvPr>
        </p:nvSpPr>
        <p:spPr>
          <a:xfrm>
            <a:off x="782575" y="498231"/>
            <a:ext cx="8420100" cy="2731008"/>
          </a:xfrm>
        </p:spPr>
        <p:txBody>
          <a:bodyPr rIns="100569"/>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82507" y="3287713"/>
            <a:ext cx="8420100" cy="1509712"/>
          </a:xfrm>
        </p:spPr>
        <p:txBody>
          <a:bodyPr rIns="12799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6026150" y="6513670"/>
            <a:ext cx="3252470" cy="274320"/>
          </a:xfrm>
        </p:spPr>
        <p:txBody>
          <a:bodyPr vert="horz" rtlCol="0"/>
          <a:lstStyle>
            <a:extLst/>
          </a:lstStyle>
          <a:p>
            <a:endParaRPr lang="en-US"/>
          </a:p>
        </p:txBody>
      </p:sp>
      <p:sp>
        <p:nvSpPr>
          <p:cNvPr id="9" name="Slide Number Placeholder 8"/>
          <p:cNvSpPr>
            <a:spLocks noGrp="1"/>
          </p:cNvSpPr>
          <p:nvPr>
            <p:ph type="sldNum" sz="quarter" idx="11"/>
          </p:nvPr>
        </p:nvSpPr>
        <p:spPr>
          <a:xfrm>
            <a:off x="9358871" y="6513670"/>
            <a:ext cx="502979" cy="274320"/>
          </a:xfrm>
        </p:spPr>
        <p:txBody>
          <a:bodyPr vert="horz" rtlCol="0"/>
          <a:lstStyle>
            <a:lvl1pPr>
              <a:defRPr>
                <a:solidFill>
                  <a:schemeClr val="tx2">
                    <a:shade val="90000"/>
                  </a:schemeClr>
                </a:solidFill>
              </a:defRPr>
            </a:lvl1pPr>
            <a:extLst/>
          </a:lstStyle>
          <a:p>
            <a:fld id="{B35BD6DE-DF59-4293-9571-8A4B8B310C1D}" type="slidenum">
              <a:rPr lang="en-US" smtClean="0"/>
              <a:pPr/>
              <a:t>‹#›</a:t>
            </a:fld>
            <a:endParaRPr lang="en-US"/>
          </a:p>
        </p:txBody>
      </p:sp>
      <p:sp>
        <p:nvSpPr>
          <p:cNvPr id="10" name="Footer Placeholder 9"/>
          <p:cNvSpPr>
            <a:spLocks noGrp="1"/>
          </p:cNvSpPr>
          <p:nvPr>
            <p:ph type="ftr" sz="quarter" idx="12"/>
          </p:nvPr>
        </p:nvSpPr>
        <p:spPr>
          <a:xfrm>
            <a:off x="1733550" y="6513670"/>
            <a:ext cx="4233086"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95301" y="1645920"/>
            <a:ext cx="437515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35550" y="1645920"/>
            <a:ext cx="437515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9361172" y="6514569"/>
            <a:ext cx="502979" cy="274320"/>
          </a:xfrm>
        </p:spPr>
        <p:txBody>
          <a:bodyPr/>
          <a:lstStyle>
            <a:extLst/>
          </a:lstStyle>
          <a:p>
            <a:fld id="{21C056EB-4637-45FF-BAC0-4A21FAB3198B}" type="slidenum">
              <a:rPr lang="en-US" smtClean="0"/>
              <a:pPr/>
              <a:t>‹#›</a:t>
            </a:fld>
            <a:endParaRPr lang="en-US"/>
          </a:p>
        </p:txBody>
      </p:sp>
      <p:sp>
        <p:nvSpPr>
          <p:cNvPr id="10" name="Rectangle 9"/>
          <p:cNvSpPr/>
          <p:nvPr/>
        </p:nvSpPr>
        <p:spPr>
          <a:xfrm>
            <a:off x="637425" y="1424588"/>
            <a:ext cx="866775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68139" y="2165216"/>
            <a:ext cx="406146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b"/>
          <a:lstStyle>
            <a:extLst/>
          </a:lstStyle>
          <a:p>
            <a:pPr algn="ctr" eaLnBrk="1" latinLnBrk="0" hangingPunct="1"/>
            <a:endParaRPr kumimoji="0" lang="en-US"/>
          </a:p>
        </p:txBody>
      </p:sp>
      <p:sp>
        <p:nvSpPr>
          <p:cNvPr id="11" name="Rectangle 10"/>
          <p:cNvSpPr/>
          <p:nvPr/>
        </p:nvSpPr>
        <p:spPr>
          <a:xfrm>
            <a:off x="5200651" y="2165216"/>
            <a:ext cx="406146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b"/>
          <a:lstStyle>
            <a:extLst/>
          </a:lstStyle>
          <a:p>
            <a:pPr algn="ctr" eaLnBrk="1" latinLnBrk="0" hangingPunct="1"/>
            <a:endParaRPr kumimoji="0" lang="en-US"/>
          </a:p>
        </p:txBody>
      </p:sp>
      <p:sp>
        <p:nvSpPr>
          <p:cNvPr id="2" name="Title 1"/>
          <p:cNvSpPr>
            <a:spLocks noGrp="1"/>
          </p:cNvSpPr>
          <p:nvPr>
            <p:ph type="title"/>
          </p:nvPr>
        </p:nvSpPr>
        <p:spPr>
          <a:xfrm>
            <a:off x="495300" y="251949"/>
            <a:ext cx="89154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1535113"/>
            <a:ext cx="4376870" cy="639762"/>
          </a:xfrm>
        </p:spPr>
        <p:txBody>
          <a:bodyPr anchor="b">
            <a:noAutofit/>
          </a:bodyPr>
          <a:lstStyle>
            <a:lvl1pPr marL="91426"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32115" y="1535113"/>
            <a:ext cx="4378590" cy="639762"/>
          </a:xfrm>
        </p:spPr>
        <p:txBody>
          <a:bodyPr anchor="b">
            <a:noAutofit/>
          </a:bodyPr>
          <a:lstStyle>
            <a:lvl1pPr marL="91426"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2362211"/>
            <a:ext cx="4376870" cy="3941763"/>
          </a:xfrm>
        </p:spPr>
        <p:txBody>
          <a:bodyPr lIns="91426"/>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32115" y="2362211"/>
            <a:ext cx="4378590"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9361172" y="6514569"/>
            <a:ext cx="502979" cy="274320"/>
          </a:xfrm>
        </p:spPr>
        <p:txBody>
          <a:bodyPr/>
          <a:lstStyle>
            <a:extLst/>
          </a:lstStyle>
          <a:p>
            <a:fld id="{5FD54E0A-353E-4F68-AB93-95C80415663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53218"/>
            <a:ext cx="89154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7D4EDF6-A962-4C74-A5FD-853F7F98F932}" type="slidenum">
              <a:rPr lang="en-US" smtClean="0"/>
              <a:pPr/>
              <a:t>‹#›</a:t>
            </a:fld>
            <a:endParaRPr lang="en-US"/>
          </a:p>
        </p:txBody>
      </p:sp>
      <p:sp>
        <p:nvSpPr>
          <p:cNvPr id="7" name="Rectangle 6"/>
          <p:cNvSpPr/>
          <p:nvPr/>
        </p:nvSpPr>
        <p:spPr>
          <a:xfrm>
            <a:off x="637425" y="1424588"/>
            <a:ext cx="866775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Tree>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FA64DD8-40C5-4C23-A933-2EECE680F36A}" type="slidenum">
              <a:rPr lang="en-US" smtClean="0"/>
              <a:pPr/>
              <a:t>‹#›</a:t>
            </a:fld>
            <a:endParaRPr 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479015" y="1057656"/>
            <a:ext cx="406146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2" name="Title 1"/>
          <p:cNvSpPr>
            <a:spLocks noGrp="1"/>
          </p:cNvSpPr>
          <p:nvPr>
            <p:ph type="title"/>
          </p:nvPr>
        </p:nvSpPr>
        <p:spPr>
          <a:xfrm>
            <a:off x="5376731" y="304801"/>
            <a:ext cx="425958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376731" y="1107560"/>
            <a:ext cx="425958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47652" y="2209801"/>
            <a:ext cx="9388661" cy="3977640"/>
          </a:xfrm>
        </p:spPr>
        <p:txBody>
          <a:bodyPr/>
          <a:lstStyle>
            <a:lvl1pPr marL="292563">
              <a:defRPr sz="3200"/>
            </a:lvl1pPr>
            <a:lvl2pPr marL="594268">
              <a:defRPr sz="2800"/>
            </a:lvl2pPr>
            <a:lvl3pPr marL="822833">
              <a:defRPr sz="2400"/>
            </a:lvl3pPr>
            <a:lvl4pPr marL="1051397">
              <a:defRPr sz="2000"/>
            </a:lvl4pPr>
            <a:lvl5pPr marL="1261677">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6026150" y="6513670"/>
            <a:ext cx="3252470" cy="274320"/>
          </a:xfrm>
        </p:spPr>
        <p:txBody>
          <a:bodyPr vert="horz" rtlCol="0"/>
          <a:lstStyle>
            <a:extLst/>
          </a:lstStyle>
          <a:p>
            <a:endParaRPr lang="en-US"/>
          </a:p>
        </p:txBody>
      </p:sp>
      <p:sp>
        <p:nvSpPr>
          <p:cNvPr id="10" name="Slide Number Placeholder 9"/>
          <p:cNvSpPr>
            <a:spLocks noGrp="1"/>
          </p:cNvSpPr>
          <p:nvPr>
            <p:ph type="sldNum" sz="quarter" idx="11"/>
          </p:nvPr>
        </p:nvSpPr>
        <p:spPr>
          <a:xfrm>
            <a:off x="9358871" y="6513670"/>
            <a:ext cx="502979" cy="274320"/>
          </a:xfrm>
        </p:spPr>
        <p:txBody>
          <a:bodyPr vert="horz" rtlCol="0"/>
          <a:lstStyle>
            <a:lvl1pPr>
              <a:defRPr>
                <a:solidFill>
                  <a:schemeClr val="tx2">
                    <a:shade val="90000"/>
                  </a:schemeClr>
                </a:solidFill>
              </a:defRPr>
            </a:lvl1pPr>
            <a:extLst/>
          </a:lstStyle>
          <a:p>
            <a:fld id="{DFC1630B-832D-49AE-B3E0-3F8EC3AD46EF}" type="slidenum">
              <a:rPr lang="en-US" smtClean="0"/>
              <a:pPr/>
              <a:t>‹#›</a:t>
            </a:fld>
            <a:endParaRPr lang="en-US"/>
          </a:p>
        </p:txBody>
      </p:sp>
      <p:sp>
        <p:nvSpPr>
          <p:cNvPr id="11" name="Footer Placeholder 10"/>
          <p:cNvSpPr>
            <a:spLocks noGrp="1"/>
          </p:cNvSpPr>
          <p:nvPr>
            <p:ph type="ftr" sz="quarter" idx="12"/>
          </p:nvPr>
        </p:nvSpPr>
        <p:spPr>
          <a:xfrm>
            <a:off x="1733550" y="6513670"/>
            <a:ext cx="4233086"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93813" y="4724400"/>
            <a:ext cx="59436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293813" y="5388947"/>
            <a:ext cx="59436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30200" y="249865"/>
            <a:ext cx="92456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6026150" y="6509004"/>
            <a:ext cx="3252470" cy="274320"/>
          </a:xfrm>
        </p:spPr>
        <p:txBody>
          <a:bodyPr vert="horz" rtlCol="0"/>
          <a:lstStyle>
            <a:extLst/>
          </a:lstStyle>
          <a:p>
            <a:endParaRPr lang="en-US"/>
          </a:p>
        </p:txBody>
      </p:sp>
      <p:sp>
        <p:nvSpPr>
          <p:cNvPr id="9" name="Slide Number Placeholder 8"/>
          <p:cNvSpPr>
            <a:spLocks noGrp="1"/>
          </p:cNvSpPr>
          <p:nvPr>
            <p:ph type="sldNum" sz="quarter" idx="11"/>
          </p:nvPr>
        </p:nvSpPr>
        <p:spPr>
          <a:xfrm>
            <a:off x="9358871" y="6509004"/>
            <a:ext cx="502979" cy="274320"/>
          </a:xfrm>
        </p:spPr>
        <p:txBody>
          <a:bodyPr vert="horz" rtlCol="0"/>
          <a:lstStyle>
            <a:lvl1pPr>
              <a:defRPr>
                <a:solidFill>
                  <a:schemeClr val="tx2">
                    <a:shade val="90000"/>
                  </a:schemeClr>
                </a:solidFill>
              </a:defRPr>
            </a:lvl1pPr>
            <a:extLst/>
          </a:lstStyle>
          <a:p>
            <a:fld id="{B115B8DD-BB84-4C1B-91A0-101B1E3CC48F}" type="slidenum">
              <a:rPr lang="en-US" smtClean="0"/>
              <a:pPr/>
              <a:t>‹#›</a:t>
            </a:fld>
            <a:endParaRPr lang="en-US"/>
          </a:p>
        </p:txBody>
      </p:sp>
      <p:sp>
        <p:nvSpPr>
          <p:cNvPr id="10" name="Footer Placeholder 9"/>
          <p:cNvSpPr>
            <a:spLocks noGrp="1"/>
          </p:cNvSpPr>
          <p:nvPr>
            <p:ph type="ftr" sz="quarter" idx="12"/>
          </p:nvPr>
        </p:nvSpPr>
        <p:spPr>
          <a:xfrm>
            <a:off x="1733550" y="6509004"/>
            <a:ext cx="4233086" cy="274320"/>
          </a:xfrm>
        </p:spPr>
        <p:txBody>
          <a:bodyPr vert="horz" rtlCol="0"/>
          <a:lstStyle>
            <a:extLst/>
          </a:lstStyle>
          <a:p>
            <a:endParaRPr lang="en-US"/>
          </a:p>
        </p:txBody>
      </p:sp>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7" y="4406912"/>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7" y="2906722"/>
            <a:ext cx="8420100" cy="1500187"/>
          </a:xfrm>
        </p:spPr>
        <p:txBody>
          <a:bodyPr anchor="b"/>
          <a:lstStyle>
            <a:lvl1pPr marL="0" indent="0">
              <a:buNone/>
              <a:defRPr sz="2000"/>
            </a:lvl1pPr>
            <a:lvl2pPr marL="457129" indent="0">
              <a:buNone/>
              <a:defRPr sz="1800"/>
            </a:lvl2pPr>
            <a:lvl3pPr marL="914259" indent="0">
              <a:buNone/>
              <a:defRPr sz="1600"/>
            </a:lvl3pPr>
            <a:lvl4pPr marL="1371388" indent="0">
              <a:buNone/>
              <a:defRPr sz="1400"/>
            </a:lvl4pPr>
            <a:lvl5pPr marL="1828517" indent="0">
              <a:buNone/>
              <a:defRPr sz="1400"/>
            </a:lvl5pPr>
            <a:lvl6pPr marL="2285647" indent="0">
              <a:buNone/>
              <a:defRPr sz="1400"/>
            </a:lvl6pPr>
            <a:lvl7pPr marL="2742776" indent="0">
              <a:buNone/>
              <a:defRPr sz="1400"/>
            </a:lvl7pPr>
            <a:lvl8pPr marL="3199905" indent="0">
              <a:buNone/>
              <a:defRPr sz="1400"/>
            </a:lvl8pPr>
            <a:lvl9pPr marL="3657035"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1293C23-8B42-4FCB-A83D-60A2B402EC63}" type="slidenum">
              <a:rPr lang="en-US"/>
              <a:pPr/>
              <a:t>‹#›</a:t>
            </a:fld>
            <a:endParaRPr lang="en-US"/>
          </a:p>
        </p:txBody>
      </p:sp>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50"/>
            <a:ext cx="222885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50"/>
            <a:ext cx="652145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5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15"/>
          <p:cNvGrpSpPr/>
          <p:nvPr/>
        </p:nvGrpSpPr>
        <p:grpSpPr>
          <a:xfrm>
            <a:off x="0" y="0"/>
            <a:ext cx="9906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966144" y="5617774"/>
            <a:ext cx="7998180"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1" name="Rectangle 10"/>
          <p:cNvSpPr/>
          <p:nvPr/>
        </p:nvSpPr>
        <p:spPr>
          <a:xfrm>
            <a:off x="1072454" y="1016999"/>
            <a:ext cx="7778044" cy="4831643"/>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2" name="Rectangle 11"/>
          <p:cNvSpPr/>
          <p:nvPr/>
        </p:nvSpPr>
        <p:spPr>
          <a:xfrm>
            <a:off x="1073157" y="1009662"/>
            <a:ext cx="7778044" cy="4831643"/>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833648" y="702069"/>
            <a:ext cx="615150"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8533676" y="726099"/>
            <a:ext cx="566928" cy="614172"/>
          </a:xfrm>
          <a:prstGeom prst="rect">
            <a:avLst/>
          </a:prstGeom>
          <a:noFill/>
        </p:spPr>
      </p:pic>
      <p:sp>
        <p:nvSpPr>
          <p:cNvPr id="2" name="Title 1"/>
          <p:cNvSpPr>
            <a:spLocks noGrp="1"/>
          </p:cNvSpPr>
          <p:nvPr>
            <p:ph type="ctrTitle"/>
          </p:nvPr>
        </p:nvSpPr>
        <p:spPr>
          <a:xfrm>
            <a:off x="1871135" y="1794936"/>
            <a:ext cx="6200424" cy="1828090"/>
          </a:xfrm>
        </p:spPr>
        <p:txBody>
          <a:bodyPr anchor="b">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871137" y="3736623"/>
            <a:ext cx="6188194" cy="1524000"/>
          </a:xfrm>
        </p:spPr>
        <p:txBody>
          <a:bodyPr/>
          <a:lstStyle>
            <a:lvl1pPr marL="0" indent="0" algn="ctr">
              <a:buNone/>
              <a:defRPr>
                <a:solidFill>
                  <a:schemeClr val="tx2"/>
                </a:solidFill>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334906" y="5357604"/>
            <a:ext cx="1314973" cy="365125"/>
          </a:xfrm>
        </p:spPr>
        <p:txBody>
          <a:bodyPr/>
          <a:lstStyle/>
          <a:p>
            <a:endParaRPr lang="en-US"/>
          </a:p>
        </p:txBody>
      </p:sp>
      <p:sp>
        <p:nvSpPr>
          <p:cNvPr id="5" name="Footer Placeholder 4"/>
          <p:cNvSpPr>
            <a:spLocks noGrp="1"/>
          </p:cNvSpPr>
          <p:nvPr>
            <p:ph type="ftr" sz="quarter" idx="11"/>
          </p:nvPr>
        </p:nvSpPr>
        <p:spPr>
          <a:xfrm>
            <a:off x="1271888" y="5357604"/>
            <a:ext cx="5454415" cy="365125"/>
          </a:xfrm>
        </p:spPr>
        <p:txBody>
          <a:bodyPr/>
          <a:lstStyle/>
          <a:p>
            <a:endParaRPr lang="en-US"/>
          </a:p>
        </p:txBody>
      </p:sp>
      <p:sp>
        <p:nvSpPr>
          <p:cNvPr id="6" name="Slide Number Placeholder 5"/>
          <p:cNvSpPr>
            <a:spLocks noGrp="1"/>
          </p:cNvSpPr>
          <p:nvPr>
            <p:ph type="sldNum" sz="quarter" idx="12"/>
          </p:nvPr>
        </p:nvSpPr>
        <p:spPr>
          <a:xfrm>
            <a:off x="6731761" y="5357604"/>
            <a:ext cx="600192" cy="365125"/>
          </a:xfrm>
        </p:spPr>
        <p:txBody>
          <a:bodyPr/>
          <a:lstStyle>
            <a:lvl1pPr algn="ctr">
              <a:defRPr/>
            </a:lvl1pPr>
          </a:lstStyle>
          <a:p>
            <a:fld id="{E0740B00-53D5-4BB7-821D-0C11D07AE42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65394" y="2239442"/>
            <a:ext cx="6775214" cy="1362075"/>
          </a:xfrm>
        </p:spPr>
        <p:txBody>
          <a:bodyPr anchor="b"/>
          <a:lstStyle>
            <a:lvl1pPr algn="ctr">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577624" y="3725346"/>
            <a:ext cx="6750756" cy="1309511"/>
          </a:xfrm>
        </p:spPr>
        <p:txBody>
          <a:bodyPr anchor="t"/>
          <a:lstStyle>
            <a:lvl1pPr marL="0" indent="0" algn="ctr">
              <a:buNone/>
              <a:defRPr sz="2000">
                <a:solidFill>
                  <a:schemeClr val="tx2"/>
                </a:solidFill>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
        <p:nvSpPr>
          <p:cNvPr id="9" name="Content Placeholder 8"/>
          <p:cNvSpPr>
            <a:spLocks noGrp="1"/>
          </p:cNvSpPr>
          <p:nvPr>
            <p:ph sz="quarter" idx="13"/>
          </p:nvPr>
        </p:nvSpPr>
        <p:spPr>
          <a:xfrm>
            <a:off x="1406652" y="2121407"/>
            <a:ext cx="3467100" cy="360273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052060" y="2119313"/>
            <a:ext cx="3467100" cy="36052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87699" y="2122312"/>
            <a:ext cx="3184481" cy="820208"/>
          </a:xfrm>
        </p:spPr>
        <p:txBody>
          <a:bodyPr anchor="b">
            <a:normAutofit/>
          </a:bodyPr>
          <a:lstStyle>
            <a:lvl1pPr marL="0" indent="0" algn="ctr">
              <a:buNone/>
              <a:defRPr sz="2000" b="1">
                <a:solidFill>
                  <a:schemeClr val="tx2"/>
                </a:solidFill>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319892" y="2122311"/>
            <a:ext cx="3189732" cy="822960"/>
          </a:xfrm>
        </p:spPr>
        <p:txBody>
          <a:bodyPr anchor="b">
            <a:normAutofit/>
          </a:bodyPr>
          <a:lstStyle>
            <a:lvl1pPr marL="0" indent="0" algn="ctr">
              <a:buNone/>
              <a:defRPr sz="2000" b="1">
                <a:solidFill>
                  <a:schemeClr val="tx2"/>
                </a:solidFill>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
        <p:nvSpPr>
          <p:cNvPr id="11" name="Content Placeholder 10"/>
          <p:cNvSpPr>
            <a:spLocks noGrp="1"/>
          </p:cNvSpPr>
          <p:nvPr>
            <p:ph sz="quarter" idx="13"/>
          </p:nvPr>
        </p:nvSpPr>
        <p:spPr>
          <a:xfrm>
            <a:off x="1406652" y="2944368"/>
            <a:ext cx="3496818"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5032247" y="2944813"/>
            <a:ext cx="3496818" cy="277977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15"/>
          <p:cNvGrpSpPr/>
          <p:nvPr/>
        </p:nvGrpSpPr>
        <p:grpSpPr>
          <a:xfrm>
            <a:off x="0" y="0"/>
            <a:ext cx="9906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Freeform 10"/>
          <p:cNvSpPr/>
          <p:nvPr/>
        </p:nvSpPr>
        <p:spPr>
          <a:xfrm rot="10800000">
            <a:off x="684862" y="6058039"/>
            <a:ext cx="83650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6" name="Rectangle 15"/>
          <p:cNvSpPr/>
          <p:nvPr/>
        </p:nvSpPr>
        <p:spPr>
          <a:xfrm rot="60000">
            <a:off x="4841285" y="605163"/>
            <a:ext cx="4104686"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7" name="Rectangle 16"/>
          <p:cNvSpPr/>
          <p:nvPr/>
        </p:nvSpPr>
        <p:spPr>
          <a:xfrm rot="60000">
            <a:off x="4844041" y="603504"/>
            <a:ext cx="4104686"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3" name="Rectangle 12"/>
          <p:cNvSpPr/>
          <p:nvPr/>
        </p:nvSpPr>
        <p:spPr>
          <a:xfrm rot="21540000">
            <a:off x="811638" y="576868"/>
            <a:ext cx="4104686"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4" name="Rectangle 13"/>
          <p:cNvSpPr/>
          <p:nvPr/>
        </p:nvSpPr>
        <p:spPr>
          <a:xfrm rot="21540000">
            <a:off x="812298" y="576072"/>
            <a:ext cx="4104686"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pic>
        <p:nvPicPr>
          <p:cNvPr id="18"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568702" y="293954"/>
            <a:ext cx="615150" cy="567830"/>
          </a:xfrm>
          <a:prstGeom prst="rect">
            <a:avLst/>
          </a:prstGeom>
          <a:noFill/>
        </p:spPr>
      </p:pic>
      <p:pic>
        <p:nvPicPr>
          <p:cNvPr id="19"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826574" y="309541"/>
            <a:ext cx="566928" cy="614172"/>
          </a:xfrm>
          <a:prstGeom prst="rect">
            <a:avLst/>
          </a:prstGeom>
          <a:noFill/>
        </p:spPr>
      </p:pic>
      <p:sp>
        <p:nvSpPr>
          <p:cNvPr id="2" name="Title 1"/>
          <p:cNvSpPr>
            <a:spLocks noGrp="1"/>
          </p:cNvSpPr>
          <p:nvPr>
            <p:ph type="title"/>
          </p:nvPr>
        </p:nvSpPr>
        <p:spPr>
          <a:xfrm rot="-60000">
            <a:off x="1201398" y="2020054"/>
            <a:ext cx="3320229" cy="1503037"/>
          </a:xfrm>
        </p:spPr>
        <p:txBody>
          <a:bodyPr anchor="b">
            <a:normAutofit/>
          </a:bodyPr>
          <a:lstStyle>
            <a:lvl1pPr algn="ctr">
              <a:defRPr sz="2400" b="0"/>
            </a:lvl1pPr>
          </a:lstStyle>
          <a:p>
            <a:r>
              <a:rPr lang="en-US" smtClean="0"/>
              <a:t>Click to edit Master title style</a:t>
            </a:r>
            <a:endParaRPr lang="en-US"/>
          </a:p>
        </p:txBody>
      </p:sp>
      <p:sp>
        <p:nvSpPr>
          <p:cNvPr id="3" name="Content Placeholder 2"/>
          <p:cNvSpPr>
            <a:spLocks noGrp="1"/>
          </p:cNvSpPr>
          <p:nvPr>
            <p:ph idx="1"/>
          </p:nvPr>
        </p:nvSpPr>
        <p:spPr>
          <a:xfrm rot="60000">
            <a:off x="5258816" y="1151002"/>
            <a:ext cx="3272525" cy="4625489"/>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60000">
            <a:off x="1243809" y="3623748"/>
            <a:ext cx="3302965" cy="2100400"/>
          </a:xfrm>
        </p:spPr>
        <p:txBody>
          <a:bodyPr>
            <a:normAutofit/>
          </a:bodyPr>
          <a:lstStyle>
            <a:lvl1pPr marL="0" indent="0" algn="ctr">
              <a:buNone/>
              <a:defRPr sz="16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870180" y="5885684"/>
            <a:ext cx="1314973" cy="365125"/>
          </a:xfrm>
        </p:spPr>
        <p:txBody>
          <a:bodyPr/>
          <a:lstStyle/>
          <a:p>
            <a:endParaRPr lang="en-US"/>
          </a:p>
        </p:txBody>
      </p:sp>
      <p:sp>
        <p:nvSpPr>
          <p:cNvPr id="6" name="Footer Placeholder 5"/>
          <p:cNvSpPr>
            <a:spLocks noGrp="1"/>
          </p:cNvSpPr>
          <p:nvPr>
            <p:ph type="ftr" sz="quarter" idx="11"/>
          </p:nvPr>
        </p:nvSpPr>
        <p:spPr>
          <a:xfrm rot="-60000">
            <a:off x="990768" y="5829273"/>
            <a:ext cx="3816158" cy="365125"/>
          </a:xfrm>
        </p:spPr>
        <p:txBody>
          <a:bodyPr/>
          <a:lstStyle/>
          <a:p>
            <a:endParaRPr lang="en-US"/>
          </a:p>
        </p:txBody>
      </p:sp>
      <p:sp>
        <p:nvSpPr>
          <p:cNvPr id="7" name="Slide Number Placeholder 6"/>
          <p:cNvSpPr>
            <a:spLocks noGrp="1"/>
          </p:cNvSpPr>
          <p:nvPr>
            <p:ph type="sldNum" sz="quarter" idx="12"/>
          </p:nvPr>
        </p:nvSpPr>
        <p:spPr>
          <a:xfrm rot="60000">
            <a:off x="8187089" y="5896973"/>
            <a:ext cx="600192" cy="365125"/>
          </a:xfrm>
        </p:spPr>
        <p:txBody>
          <a:bodyPr/>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1" y="1125538"/>
            <a:ext cx="43751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125538"/>
            <a:ext cx="43751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216D8F2-6426-44B9-852D-4A6F8800C4E6}" type="slidenum">
              <a:rPr lang="en-US"/>
              <a:pPr/>
              <a:t>‹#›</a:t>
            </a:fld>
            <a:endParaRPr lang="en-US"/>
          </a:p>
        </p:txBody>
      </p:sp>
    </p:spTree>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15"/>
          <p:cNvGrpSpPr/>
          <p:nvPr/>
        </p:nvGrpSpPr>
        <p:grpSpPr>
          <a:xfrm>
            <a:off x="0" y="0"/>
            <a:ext cx="9906000" cy="6858000"/>
            <a:chOff x="0" y="0"/>
            <a:chExt cx="9144000" cy="6858000"/>
          </a:xfrm>
        </p:grpSpPr>
        <p:sp>
          <p:nvSpPr>
            <p:cNvPr id="9" name="Rectangle 8"/>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30"/>
          <p:cNvSpPr/>
          <p:nvPr/>
        </p:nvSpPr>
        <p:spPr>
          <a:xfrm rot="10800000">
            <a:off x="684862" y="6058039"/>
            <a:ext cx="8365068"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2" name="Rectangle 11"/>
          <p:cNvSpPr/>
          <p:nvPr/>
        </p:nvSpPr>
        <p:spPr>
          <a:xfrm rot="21540000">
            <a:off x="811638" y="576868"/>
            <a:ext cx="4104686"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3" name="Rectangle 12"/>
          <p:cNvSpPr/>
          <p:nvPr/>
        </p:nvSpPr>
        <p:spPr>
          <a:xfrm rot="21540000">
            <a:off x="807151" y="575769"/>
            <a:ext cx="4104686"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9" name="Rectangle 28"/>
          <p:cNvSpPr/>
          <p:nvPr/>
        </p:nvSpPr>
        <p:spPr>
          <a:xfrm rot="60000">
            <a:off x="4841285" y="605163"/>
            <a:ext cx="4104686" cy="5722296"/>
          </a:xfrm>
          <a:prstGeom prst="rect">
            <a:avLst/>
          </a:prstGeom>
          <a:solidFill>
            <a:schemeClr val="bg1"/>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30" name="Rectangle 29"/>
          <p:cNvSpPr/>
          <p:nvPr/>
        </p:nvSpPr>
        <p:spPr>
          <a:xfrm rot="60000">
            <a:off x="4836838" y="603920"/>
            <a:ext cx="4104686" cy="5722296"/>
          </a:xfrm>
          <a:prstGeom prst="rect">
            <a:avLst/>
          </a:prstGeom>
          <a:blipFill dpi="0" rotWithShape="1">
            <a:blip r:embed="rId2"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pic>
        <p:nvPicPr>
          <p:cNvPr id="14" name="Picture 2" descr="C:\Users\Administrator\Desktop\Pushpin Dev\Assets\pushpinLeft.png"/>
          <p:cNvPicPr>
            <a:picLocks noChangeAspect="1" noChangeArrowheads="1"/>
          </p:cNvPicPr>
          <p:nvPr/>
        </p:nvPicPr>
        <p:blipFill>
          <a:blip r:embed="rId3" cstate="print"/>
          <a:srcRect/>
          <a:stretch>
            <a:fillRect/>
          </a:stretch>
        </p:blipFill>
        <p:spPr bwMode="auto">
          <a:xfrm rot="1435684">
            <a:off x="2568702" y="293954"/>
            <a:ext cx="615150" cy="567830"/>
          </a:xfrm>
          <a:prstGeom prst="rect">
            <a:avLst/>
          </a:prstGeom>
          <a:noFill/>
        </p:spPr>
      </p:pic>
      <p:pic>
        <p:nvPicPr>
          <p:cNvPr id="15" name="Picture 2" descr="C:\Users\Administrator\Desktop\Pushpin Dev\Assets\pushpinLeft.png"/>
          <p:cNvPicPr>
            <a:picLocks noChangeAspect="1" noChangeArrowheads="1"/>
          </p:cNvPicPr>
          <p:nvPr/>
        </p:nvPicPr>
        <p:blipFill>
          <a:blip r:embed="rId3" cstate="print"/>
          <a:srcRect/>
          <a:stretch>
            <a:fillRect/>
          </a:stretch>
        </p:blipFill>
        <p:spPr bwMode="auto">
          <a:xfrm rot="4096196">
            <a:off x="6826574" y="309541"/>
            <a:ext cx="566928" cy="614172"/>
          </a:xfrm>
          <a:prstGeom prst="rect">
            <a:avLst/>
          </a:prstGeom>
          <a:noFill/>
        </p:spPr>
      </p:pic>
      <p:sp>
        <p:nvSpPr>
          <p:cNvPr id="2" name="Title 1"/>
          <p:cNvSpPr>
            <a:spLocks noGrp="1"/>
          </p:cNvSpPr>
          <p:nvPr>
            <p:ph type="title"/>
          </p:nvPr>
        </p:nvSpPr>
        <p:spPr>
          <a:xfrm rot="-60000">
            <a:off x="1198626" y="2020824"/>
            <a:ext cx="3318510" cy="1499616"/>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rot="60000">
            <a:off x="5306840" y="1207273"/>
            <a:ext cx="3156685" cy="4539412"/>
          </a:xfrm>
          <a:ln w="101600" cap="rnd">
            <a:solidFill>
              <a:srgbClr val="FFFFFF"/>
            </a:solidFill>
          </a:ln>
          <a:effectLst>
            <a:outerShdw blurRad="88900" dir="2700000" algn="tl" rotWithShape="0">
              <a:prstClr val="black">
                <a:alpha val="40000"/>
              </a:prstClr>
            </a:outerShdw>
          </a:effectLst>
        </p:spPr>
        <p:txBody>
          <a:bodyPr>
            <a:normAutofit/>
          </a:bodyPr>
          <a:lstStyle>
            <a:lvl1pPr marL="0" indent="0">
              <a:buNone/>
              <a:defRPr sz="2400"/>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rot="-60000">
            <a:off x="1248156" y="3621024"/>
            <a:ext cx="3298698" cy="2103120"/>
          </a:xfrm>
        </p:spPr>
        <p:txBody>
          <a:bodyPr>
            <a:normAutofit/>
          </a:bodyPr>
          <a:lstStyle>
            <a:lvl1pPr marL="0" indent="0" algn="ctr">
              <a:buNone/>
              <a:defRPr sz="16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rot="60000">
            <a:off x="6874771" y="5888749"/>
            <a:ext cx="1314973" cy="365125"/>
          </a:xfrm>
        </p:spPr>
        <p:txBody>
          <a:bodyPr/>
          <a:lstStyle/>
          <a:p>
            <a:endParaRPr lang="en-US"/>
          </a:p>
        </p:txBody>
      </p:sp>
      <p:sp>
        <p:nvSpPr>
          <p:cNvPr id="6" name="Footer Placeholder 5"/>
          <p:cNvSpPr>
            <a:spLocks noGrp="1"/>
          </p:cNvSpPr>
          <p:nvPr>
            <p:ph type="ftr" sz="quarter" idx="11"/>
          </p:nvPr>
        </p:nvSpPr>
        <p:spPr>
          <a:xfrm rot="-60000">
            <a:off x="990789" y="5831049"/>
            <a:ext cx="3595630" cy="365125"/>
          </a:xfrm>
        </p:spPr>
        <p:txBody>
          <a:bodyPr/>
          <a:lstStyle/>
          <a:p>
            <a:endParaRPr lang="en-US"/>
          </a:p>
        </p:txBody>
      </p:sp>
      <p:sp>
        <p:nvSpPr>
          <p:cNvPr id="7" name="Slide Number Placeholder 6"/>
          <p:cNvSpPr>
            <a:spLocks noGrp="1"/>
          </p:cNvSpPr>
          <p:nvPr>
            <p:ph type="sldNum" sz="quarter" idx="12"/>
          </p:nvPr>
        </p:nvSpPr>
        <p:spPr>
          <a:xfrm rot="60000">
            <a:off x="8192263" y="5900038"/>
            <a:ext cx="600192" cy="365125"/>
          </a:xfrm>
        </p:spPr>
        <p:txBody>
          <a:bodyPr/>
          <a:lstStyle/>
          <a:p>
            <a:fld id="{B115B8DD-BB84-4C1B-91A0-101B1E3CC48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8" y="925702"/>
            <a:ext cx="1550106" cy="476391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06412" y="1106324"/>
            <a:ext cx="5610344" cy="440266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905011"/>
            <a:ext cx="817245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742950" y="4572000"/>
            <a:ext cx="7000240" cy="1066800"/>
          </a:xfrm>
        </p:spPr>
        <p:txBody>
          <a:bodyPr anchor="t">
            <a:normAutofit/>
          </a:bodyPr>
          <a:lstStyle>
            <a:lvl1pPr marL="0" indent="0" algn="l">
              <a:buNone/>
              <a:defRPr sz="2000">
                <a:solidFill>
                  <a:schemeClr val="tx1">
                    <a:tint val="75000"/>
                  </a:schemeClr>
                </a:solidFill>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0B00-53D5-4BB7-821D-0C11D07AE42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5486400"/>
            <a:ext cx="8297994"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82506" y="3852863"/>
            <a:ext cx="6646994" cy="1633538"/>
          </a:xfrm>
        </p:spPr>
        <p:txBody>
          <a:bodyPr anchor="b"/>
          <a:lstStyle>
            <a:lvl1pPr marL="0" indent="0">
              <a:buNone/>
              <a:defRPr sz="2000">
                <a:solidFill>
                  <a:schemeClr val="tx1">
                    <a:tint val="75000"/>
                  </a:schemeClr>
                </a:solidFill>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536192"/>
            <a:ext cx="39624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87900" y="1536192"/>
            <a:ext cx="39624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3962400" cy="639762"/>
          </a:xfrm>
        </p:spPr>
        <p:txBody>
          <a:bodyPr anchor="b">
            <a:noAutofit/>
          </a:bodyPr>
          <a:lstStyle>
            <a:lvl1pPr marL="0" indent="0" algn="ctr">
              <a:buNone/>
              <a:defRPr sz="2000" b="1">
                <a:solidFill>
                  <a:schemeClr val="tx2"/>
                </a:solidFill>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3962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87900" y="1535113"/>
            <a:ext cx="3962400" cy="639762"/>
          </a:xfrm>
        </p:spPr>
        <p:txBody>
          <a:bodyPr anchor="b">
            <a:noAutofit/>
          </a:bodyPr>
          <a:lstStyle>
            <a:lvl1pPr marL="0" indent="0" algn="ctr">
              <a:buNone/>
              <a:defRPr sz="2000" b="1">
                <a:solidFill>
                  <a:schemeClr val="tx2"/>
                </a:solidFill>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87900" y="2174875"/>
            <a:ext cx="39624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EDA1822-D9E2-43A3-B664-16479C511326}" type="slidenum">
              <a:rPr lang="en-US"/>
              <a:pPr/>
              <a:t>‹#›</a:t>
            </a:fld>
            <a:endParaRPr lang="en-US"/>
          </a:p>
        </p:txBody>
      </p:sp>
    </p:spTree>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0201" y="5495544"/>
            <a:ext cx="84201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30206" y="6096001"/>
            <a:ext cx="8420101" cy="609600"/>
          </a:xfrm>
        </p:spPr>
        <p:txBody>
          <a:bodyPr>
            <a:normAutofit/>
          </a:bodyPr>
          <a:lstStyle>
            <a:lvl1pPr marL="0" indent="0" algn="ctr">
              <a:buNone/>
              <a:defRPr sz="16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1630B-832D-49AE-B3E0-3F8EC3AD46EF}" type="slidenum">
              <a:rPr lang="en-US" smtClean="0"/>
              <a:pPr/>
              <a:t>‹#›</a:t>
            </a:fld>
            <a:endParaRPr lang="en-US"/>
          </a:p>
        </p:txBody>
      </p:sp>
      <p:sp>
        <p:nvSpPr>
          <p:cNvPr id="9" name="Content Placeholder 8"/>
          <p:cNvSpPr>
            <a:spLocks noGrp="1"/>
          </p:cNvSpPr>
          <p:nvPr>
            <p:ph sz="quarter" idx="13"/>
          </p:nvPr>
        </p:nvSpPr>
        <p:spPr>
          <a:xfrm>
            <a:off x="330200" y="381000"/>
            <a:ext cx="84201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26899" y="5495278"/>
            <a:ext cx="84201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9163050" cy="5486400"/>
          </a:xfrm>
        </p:spPr>
        <p:txBody>
          <a:bodyPr/>
          <a:lstStyle>
            <a:lvl1pPr marL="0" indent="0">
              <a:buNone/>
              <a:defRPr sz="3200"/>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26899" y="6096000"/>
            <a:ext cx="8420100" cy="612648"/>
          </a:xfrm>
        </p:spPr>
        <p:txBody>
          <a:bodyPr>
            <a:normAutofit/>
          </a:bodyPr>
          <a:lstStyle>
            <a:lvl1pPr marL="0" indent="0" algn="ctr">
              <a:buNone/>
              <a:defRPr sz="16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endParaRPr lang="en-US"/>
          </a:p>
        </p:txBody>
      </p:sp>
      <p:sp>
        <p:nvSpPr>
          <p:cNvPr id="9" name="Slide Number Placeholder 8"/>
          <p:cNvSpPr>
            <a:spLocks noGrp="1"/>
          </p:cNvSpPr>
          <p:nvPr>
            <p:ph type="sldNum" sz="quarter" idx="11"/>
          </p:nvPr>
        </p:nvSpPr>
        <p:spPr/>
        <p:txBody>
          <a:bodyPr/>
          <a:lstStyle/>
          <a:p>
            <a:fld id="{B115B8DD-BB84-4C1B-91A0-101B1E3CC48F}"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50"/>
            <a:ext cx="189865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5300" y="274650"/>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1" y="609601"/>
            <a:ext cx="84201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485900" y="4953000"/>
            <a:ext cx="6934200" cy="1219200"/>
          </a:xfrm>
        </p:spPr>
        <p:txBody>
          <a:bodyPr>
            <a:normAutofit/>
          </a:bodyPr>
          <a:lstStyle>
            <a:lvl1pPr marL="0" indent="0" algn="ctr">
              <a:buNone/>
              <a:defRPr sz="2400">
                <a:solidFill>
                  <a:schemeClr val="tx1">
                    <a:tint val="75000"/>
                  </a:schemeClr>
                </a:solidFill>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endParaRPr lang="en-US"/>
          </a:p>
        </p:txBody>
      </p:sp>
      <p:sp>
        <p:nvSpPr>
          <p:cNvPr id="8" name="Slide Number Placeholder 7"/>
          <p:cNvSpPr>
            <a:spLocks noGrp="1"/>
          </p:cNvSpPr>
          <p:nvPr>
            <p:ph type="sldNum" sz="quarter" idx="11"/>
          </p:nvPr>
        </p:nvSpPr>
        <p:spPr/>
        <p:txBody>
          <a:bodyPr/>
          <a:lstStyle/>
          <a:p>
            <a:fld id="{E0740B00-53D5-4BB7-821D-0C11D07AE422}"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7" y="1371611"/>
            <a:ext cx="8420100" cy="2505075"/>
          </a:xfrm>
        </p:spPr>
        <p:txBody>
          <a:bodyPr anchor="b"/>
          <a:lstStyle>
            <a:lvl1pPr algn="ctr" defTabSz="914259"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82507" y="4068774"/>
            <a:ext cx="8420100" cy="1131887"/>
          </a:xfrm>
        </p:spPr>
        <p:txBody>
          <a:bodyPr anchor="t"/>
          <a:lstStyle>
            <a:lvl1pPr marL="0" indent="0" algn="ctr">
              <a:buNone/>
              <a:defRPr sz="2000">
                <a:solidFill>
                  <a:schemeClr val="tx1">
                    <a:tint val="75000"/>
                  </a:schemeClr>
                </a:solidFill>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
        <p:nvSpPr>
          <p:cNvPr id="7" name="Oval 6"/>
          <p:cNvSpPr/>
          <p:nvPr/>
        </p:nvSpPr>
        <p:spPr>
          <a:xfrm>
            <a:off x="4870450" y="3924300"/>
            <a:ext cx="91836"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Oval 7"/>
          <p:cNvSpPr/>
          <p:nvPr/>
        </p:nvSpPr>
        <p:spPr>
          <a:xfrm>
            <a:off x="5087144" y="3924300"/>
            <a:ext cx="91836"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Oval 8"/>
          <p:cNvSpPr/>
          <p:nvPr/>
        </p:nvSpPr>
        <p:spPr>
          <a:xfrm>
            <a:off x="4654789" y="3924300"/>
            <a:ext cx="91836"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Tree>
  </p:cSld>
  <p:clrMapOvr>
    <a:masterClrMapping/>
  </p:clrMapOvr>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5035550" y="1600206"/>
            <a:ext cx="437515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
        <p:nvSpPr>
          <p:cNvPr id="9" name="Content Placeholder 8"/>
          <p:cNvSpPr>
            <a:spLocks noGrp="1"/>
          </p:cNvSpPr>
          <p:nvPr>
            <p:ph sz="quarter" idx="13"/>
          </p:nvPr>
        </p:nvSpPr>
        <p:spPr>
          <a:xfrm>
            <a:off x="396240" y="1600200"/>
            <a:ext cx="4378452"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600200"/>
            <a:ext cx="4376870" cy="609600"/>
          </a:xfrm>
        </p:spPr>
        <p:txBody>
          <a:bodyPr anchor="b">
            <a:noAutofit/>
          </a:bodyPr>
          <a:lstStyle>
            <a:lvl1pPr marL="0" indent="0" algn="ctr">
              <a:buNone/>
              <a:defRPr sz="2400" b="0"/>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035550" y="1600200"/>
            <a:ext cx="4378590" cy="609600"/>
          </a:xfrm>
        </p:spPr>
        <p:txBody>
          <a:bodyPr anchor="b">
            <a:noAutofit/>
          </a:bodyPr>
          <a:lstStyle>
            <a:lvl1pPr marL="0" indent="0" algn="ctr">
              <a:buNone/>
              <a:defRPr sz="2400" b="0"/>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
        <p:nvSpPr>
          <p:cNvPr id="11" name="Content Placeholder 10"/>
          <p:cNvSpPr>
            <a:spLocks noGrp="1"/>
          </p:cNvSpPr>
          <p:nvPr>
            <p:ph sz="quarter" idx="13"/>
          </p:nvPr>
        </p:nvSpPr>
        <p:spPr>
          <a:xfrm>
            <a:off x="495300" y="2212848"/>
            <a:ext cx="4378452"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5061967" y="2212856"/>
            <a:ext cx="4378452"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145C75-5866-4A59-B520-0C02EF4C697A}" type="slidenum">
              <a:rPr lang="en-US"/>
              <a:pPr/>
              <a:t>‹#›</a:t>
            </a:fld>
            <a:endParaRPr lang="en-US"/>
          </a:p>
        </p:txBody>
      </p:sp>
    </p:spTree>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99350" y="266700"/>
            <a:ext cx="3259006"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79072" y="273062"/>
            <a:ext cx="541218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399350" y="2438412"/>
            <a:ext cx="3259006" cy="3687763"/>
          </a:xfrm>
        </p:spPr>
        <p:txBody>
          <a:bodyPr>
            <a:normAutofit/>
          </a:bodyPr>
          <a:lstStyle>
            <a:lvl1pPr marL="0" indent="0" algn="ctr">
              <a:lnSpc>
                <a:spcPct val="125000"/>
              </a:lnSpc>
              <a:buNone/>
              <a:defRPr sz="16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19543" y="228600"/>
            <a:ext cx="6187809"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633803" y="1143000"/>
            <a:ext cx="655928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819543" y="5810250"/>
            <a:ext cx="6187809" cy="533400"/>
          </a:xfrm>
        </p:spPr>
        <p:txBody>
          <a:bodyPr>
            <a:normAutofit/>
          </a:bodyPr>
          <a:lstStyle>
            <a:lvl1pPr marL="0" indent="0" algn="ctr">
              <a:buNone/>
              <a:defRPr sz="16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B8DD-BB84-4C1B-91A0-101B1E3CC48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50"/>
            <a:ext cx="222885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95300" y="274650"/>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476501" y="3124201"/>
            <a:ext cx="668655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476501" y="5003322"/>
            <a:ext cx="6686550" cy="1371600"/>
          </a:xfrm>
        </p:spPr>
        <p:txBody>
          <a:bodyPr/>
          <a:lstStyle>
            <a:lvl1pPr marL="0" indent="0" algn="l">
              <a:buNone/>
              <a:defRPr sz="1800" b="1">
                <a:solidFill>
                  <a:schemeClr val="tx2"/>
                </a:solidFill>
              </a:defRPr>
            </a:lvl1pPr>
            <a:lvl2pPr marL="457129" indent="0" algn="ctr">
              <a:buNone/>
            </a:lvl2pPr>
            <a:lvl3pPr marL="914259" indent="0" algn="ctr">
              <a:buNone/>
            </a:lvl3pPr>
            <a:lvl4pPr marL="1371388" indent="0" algn="ctr">
              <a:buNone/>
            </a:lvl4pPr>
            <a:lvl5pPr marL="1828517" indent="0" algn="ctr">
              <a:buNone/>
            </a:lvl5pPr>
            <a:lvl6pPr marL="2285647" indent="0" algn="ctr">
              <a:buNone/>
            </a:lvl6pPr>
            <a:lvl7pPr marL="2742776" indent="0" algn="ctr">
              <a:buNone/>
            </a:lvl7pPr>
            <a:lvl8pPr marL="3199905" indent="0" algn="ctr">
              <a:buNone/>
            </a:lvl8pPr>
            <a:lvl9pPr marL="3657035"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8506923" y="1158222"/>
            <a:ext cx="2286000" cy="412750"/>
          </a:xfrm>
        </p:spPr>
        <p:txBody>
          <a:bodyPr/>
          <a:lstStyle/>
          <a:p>
            <a:endParaRPr lang="en-US"/>
          </a:p>
        </p:txBody>
      </p:sp>
      <p:sp>
        <p:nvSpPr>
          <p:cNvPr id="17" name="Footer Placeholder 16"/>
          <p:cNvSpPr>
            <a:spLocks noGrp="1"/>
          </p:cNvSpPr>
          <p:nvPr>
            <p:ph type="ftr" sz="quarter" idx="11"/>
          </p:nvPr>
        </p:nvSpPr>
        <p:spPr bwMode="auto">
          <a:xfrm rot="5400000">
            <a:off x="7819443" y="4165668"/>
            <a:ext cx="3657600" cy="416052"/>
          </a:xfrm>
        </p:spPr>
        <p:txBody>
          <a:bodyPr/>
          <a:lstStyle/>
          <a:p>
            <a:endParaRPr lang="en-US"/>
          </a:p>
        </p:txBody>
      </p:sp>
      <p:sp>
        <p:nvSpPr>
          <p:cNvPr id="10" name="Rectangle 9"/>
          <p:cNvSpPr/>
          <p:nvPr/>
        </p:nvSpPr>
        <p:spPr bwMode="auto">
          <a:xfrm>
            <a:off x="412750" y="0"/>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2" name="Rectangle 11"/>
          <p:cNvSpPr/>
          <p:nvPr/>
        </p:nvSpPr>
        <p:spPr bwMode="auto">
          <a:xfrm>
            <a:off x="299364" y="0"/>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4" name="Rectangle 13"/>
          <p:cNvSpPr/>
          <p:nvPr/>
        </p:nvSpPr>
        <p:spPr bwMode="auto">
          <a:xfrm>
            <a:off x="1073151" y="0"/>
            <a:ext cx="197028"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9" name="Rectangle 18"/>
          <p:cNvSpPr/>
          <p:nvPr/>
        </p:nvSpPr>
        <p:spPr bwMode="auto">
          <a:xfrm>
            <a:off x="1236430" y="0"/>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1" name="Straight Connector 10"/>
          <p:cNvSpPr>
            <a:spLocks noChangeShapeType="1"/>
          </p:cNvSpPr>
          <p:nvPr/>
        </p:nvSpPr>
        <p:spPr bwMode="auto">
          <a:xfrm>
            <a:off x="115206"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8" name="Straight Connector 17"/>
          <p:cNvSpPr>
            <a:spLocks noChangeShapeType="1"/>
          </p:cNvSpPr>
          <p:nvPr/>
        </p:nvSpPr>
        <p:spPr bwMode="auto">
          <a:xfrm>
            <a:off x="9906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20" name="Straight Connector 19"/>
          <p:cNvSpPr>
            <a:spLocks noChangeShapeType="1"/>
          </p:cNvSpPr>
          <p:nvPr/>
        </p:nvSpPr>
        <p:spPr bwMode="auto">
          <a:xfrm>
            <a:off x="925288"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6" name="Straight Connector 15"/>
          <p:cNvSpPr>
            <a:spLocks noChangeShapeType="1"/>
          </p:cNvSpPr>
          <p:nvPr/>
        </p:nvSpPr>
        <p:spPr bwMode="auto">
          <a:xfrm>
            <a:off x="187052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5" name="Straight Connector 14"/>
          <p:cNvSpPr>
            <a:spLocks noChangeShapeType="1"/>
          </p:cNvSpPr>
          <p:nvPr/>
        </p:nvSpPr>
        <p:spPr bwMode="auto">
          <a:xfrm>
            <a:off x="11557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22" name="Straight Connector 21"/>
          <p:cNvSpPr>
            <a:spLocks noChangeShapeType="1"/>
          </p:cNvSpPr>
          <p:nvPr/>
        </p:nvSpPr>
        <p:spPr bwMode="auto">
          <a:xfrm>
            <a:off x="98733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27" name="Rectangle 26"/>
          <p:cNvSpPr/>
          <p:nvPr/>
        </p:nvSpPr>
        <p:spPr bwMode="auto">
          <a:xfrm>
            <a:off x="1320801" y="0"/>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1" name="Oval 20"/>
          <p:cNvSpPr/>
          <p:nvPr/>
        </p:nvSpPr>
        <p:spPr bwMode="auto">
          <a:xfrm>
            <a:off x="660401" y="3429001"/>
            <a:ext cx="140335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3" name="Oval 22"/>
          <p:cNvSpPr/>
          <p:nvPr/>
        </p:nvSpPr>
        <p:spPr bwMode="auto">
          <a:xfrm>
            <a:off x="1418768"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4" name="Oval 23"/>
          <p:cNvSpPr/>
          <p:nvPr/>
        </p:nvSpPr>
        <p:spPr bwMode="auto">
          <a:xfrm>
            <a:off x="1182003" y="5500633"/>
            <a:ext cx="14859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6" name="Oval 25"/>
          <p:cNvSpPr/>
          <p:nvPr/>
        </p:nvSpPr>
        <p:spPr bwMode="auto">
          <a:xfrm>
            <a:off x="1802892" y="5788152"/>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5" name="Oval 24"/>
          <p:cNvSpPr/>
          <p:nvPr/>
        </p:nvSpPr>
        <p:spPr>
          <a:xfrm>
            <a:off x="2063750" y="4495800"/>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436006" y="4928702"/>
            <a:ext cx="660400" cy="517524"/>
          </a:xfrm>
        </p:spPr>
        <p:txBody>
          <a:bodyPr/>
          <a:lstStyle/>
          <a:p>
            <a:fld id="{E0740B00-53D5-4BB7-821D-0C11D07AE42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95300" y="1600201"/>
            <a:ext cx="80899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endParaRPr lang="en-US"/>
          </a:p>
        </p:txBody>
      </p:sp>
      <p:sp>
        <p:nvSpPr>
          <p:cNvPr id="9" name="Slide Number Placeholder 8"/>
          <p:cNvSpPr>
            <a:spLocks noGrp="1"/>
          </p:cNvSpPr>
          <p:nvPr>
            <p:ph type="sldNum" sz="quarter" idx="15"/>
          </p:nvPr>
        </p:nvSpPr>
        <p:spPr/>
        <p:txBody>
          <a:bodyPr rtlCol="0"/>
          <a:lstStyle/>
          <a:p>
            <a:fld id="{3109B62B-DEB0-4B5C-8884-CA2D5C7D22F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76501" y="2895600"/>
            <a:ext cx="668655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476501" y="5010151"/>
            <a:ext cx="668655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8505444" y="1154557"/>
            <a:ext cx="2286000" cy="412750"/>
          </a:xfrm>
        </p:spPr>
        <p:txBody>
          <a:bodyPr/>
          <a:lstStyle/>
          <a:p>
            <a:endParaRPr lang="en-US"/>
          </a:p>
        </p:txBody>
      </p:sp>
      <p:sp>
        <p:nvSpPr>
          <p:cNvPr id="5" name="Footer Placeholder 4"/>
          <p:cNvSpPr>
            <a:spLocks noGrp="1"/>
          </p:cNvSpPr>
          <p:nvPr>
            <p:ph type="ftr" sz="quarter" idx="11"/>
          </p:nvPr>
        </p:nvSpPr>
        <p:spPr bwMode="auto">
          <a:xfrm rot="5400000">
            <a:off x="7819645" y="4162806"/>
            <a:ext cx="3657600" cy="416052"/>
          </a:xfrm>
        </p:spPr>
        <p:txBody>
          <a:bodyPr/>
          <a:lstStyle/>
          <a:p>
            <a:endParaRPr lang="en-US"/>
          </a:p>
        </p:txBody>
      </p:sp>
      <p:sp>
        <p:nvSpPr>
          <p:cNvPr id="9" name="Rectangle 8"/>
          <p:cNvSpPr/>
          <p:nvPr/>
        </p:nvSpPr>
        <p:spPr bwMode="auto">
          <a:xfrm>
            <a:off x="412750" y="0"/>
            <a:ext cx="6604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0" name="Rectangle 9"/>
          <p:cNvSpPr/>
          <p:nvPr/>
        </p:nvSpPr>
        <p:spPr bwMode="auto">
          <a:xfrm>
            <a:off x="299364" y="0"/>
            <a:ext cx="113386"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1" name="Rectangle 10"/>
          <p:cNvSpPr/>
          <p:nvPr/>
        </p:nvSpPr>
        <p:spPr bwMode="auto">
          <a:xfrm>
            <a:off x="1073151" y="0"/>
            <a:ext cx="197028"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2" name="Rectangle 11"/>
          <p:cNvSpPr/>
          <p:nvPr/>
        </p:nvSpPr>
        <p:spPr bwMode="auto">
          <a:xfrm>
            <a:off x="1236430" y="0"/>
            <a:ext cx="24947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3" name="Straight Connector 12"/>
          <p:cNvSpPr>
            <a:spLocks noChangeShapeType="1"/>
          </p:cNvSpPr>
          <p:nvPr/>
        </p:nvSpPr>
        <p:spPr bwMode="auto">
          <a:xfrm>
            <a:off x="115206"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4" name="Straight Connector 13"/>
          <p:cNvSpPr>
            <a:spLocks noChangeShapeType="1"/>
          </p:cNvSpPr>
          <p:nvPr/>
        </p:nvSpPr>
        <p:spPr bwMode="auto">
          <a:xfrm>
            <a:off x="9906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5" name="Straight Connector 14"/>
          <p:cNvSpPr>
            <a:spLocks noChangeShapeType="1"/>
          </p:cNvSpPr>
          <p:nvPr/>
        </p:nvSpPr>
        <p:spPr bwMode="auto">
          <a:xfrm>
            <a:off x="925288"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6" name="Straight Connector 15"/>
          <p:cNvSpPr>
            <a:spLocks noChangeShapeType="1"/>
          </p:cNvSpPr>
          <p:nvPr/>
        </p:nvSpPr>
        <p:spPr bwMode="auto">
          <a:xfrm>
            <a:off x="187052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7" name="Straight Connector 16"/>
          <p:cNvSpPr>
            <a:spLocks noChangeShapeType="1"/>
          </p:cNvSpPr>
          <p:nvPr/>
        </p:nvSpPr>
        <p:spPr bwMode="auto">
          <a:xfrm>
            <a:off x="11557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8" name="Rectangle 17"/>
          <p:cNvSpPr/>
          <p:nvPr/>
        </p:nvSpPr>
        <p:spPr bwMode="auto">
          <a:xfrm>
            <a:off x="1320801" y="0"/>
            <a:ext cx="8255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19" name="Oval 18"/>
          <p:cNvSpPr/>
          <p:nvPr/>
        </p:nvSpPr>
        <p:spPr bwMode="auto">
          <a:xfrm>
            <a:off x="660401" y="3429001"/>
            <a:ext cx="140335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0" name="Oval 19"/>
          <p:cNvSpPr/>
          <p:nvPr/>
        </p:nvSpPr>
        <p:spPr bwMode="auto">
          <a:xfrm>
            <a:off x="1435096" y="4866752"/>
            <a:ext cx="694876"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1" name="Oval 20"/>
          <p:cNvSpPr/>
          <p:nvPr/>
        </p:nvSpPr>
        <p:spPr bwMode="auto">
          <a:xfrm>
            <a:off x="1182003" y="5500633"/>
            <a:ext cx="14859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2" name="Oval 21"/>
          <p:cNvSpPr/>
          <p:nvPr/>
        </p:nvSpPr>
        <p:spPr bwMode="auto">
          <a:xfrm>
            <a:off x="1802892" y="5791201"/>
            <a:ext cx="29718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3" name="Oval 22"/>
          <p:cNvSpPr/>
          <p:nvPr/>
        </p:nvSpPr>
        <p:spPr bwMode="auto">
          <a:xfrm>
            <a:off x="2035627" y="4479889"/>
            <a:ext cx="39624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6" name="Straight Connector 25"/>
          <p:cNvSpPr>
            <a:spLocks noChangeShapeType="1"/>
          </p:cNvSpPr>
          <p:nvPr/>
        </p:nvSpPr>
        <p:spPr bwMode="auto">
          <a:xfrm>
            <a:off x="985610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6" name="Slide Number Placeholder 5"/>
          <p:cNvSpPr>
            <a:spLocks noGrp="1"/>
          </p:cNvSpPr>
          <p:nvPr>
            <p:ph type="sldNum" sz="quarter" idx="12"/>
          </p:nvPr>
        </p:nvSpPr>
        <p:spPr bwMode="auto">
          <a:xfrm>
            <a:off x="1452334" y="4928702"/>
            <a:ext cx="660400" cy="517524"/>
          </a:xfrm>
        </p:spPr>
        <p:txBody>
          <a:bodyPr/>
          <a:lstStyle/>
          <a:p>
            <a:fld id="{B35BD6DE-DF59-4293-9571-8A4B8B310C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
        <p:nvSpPr>
          <p:cNvPr id="9" name="Content Placeholder 8"/>
          <p:cNvSpPr>
            <a:spLocks noGrp="1"/>
          </p:cNvSpPr>
          <p:nvPr>
            <p:ph sz="quarter" idx="1"/>
          </p:nvPr>
        </p:nvSpPr>
        <p:spPr>
          <a:xfrm>
            <a:off x="495300" y="1600201"/>
            <a:ext cx="3962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26102" y="1600201"/>
            <a:ext cx="39624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17245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
        <p:nvSpPr>
          <p:cNvPr id="11" name="Content Placeholder 10"/>
          <p:cNvSpPr>
            <a:spLocks noGrp="1"/>
          </p:cNvSpPr>
          <p:nvPr>
            <p:ph sz="quarter" idx="2"/>
          </p:nvPr>
        </p:nvSpPr>
        <p:spPr>
          <a:xfrm>
            <a:off x="495300" y="2362200"/>
            <a:ext cx="39624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736306" y="2362200"/>
            <a:ext cx="39624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95300" y="1569721"/>
            <a:ext cx="39624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705350" y="1569721"/>
            <a:ext cx="39624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C5F698C-9262-4CCA-BCA1-0A4847AE6439}" type="slidenum">
              <a:rPr lang="en-US"/>
              <a:pPr/>
              <a:t>‹#›</a:t>
            </a:fld>
            <a:endParaRPr lang="en-US"/>
          </a:p>
        </p:txBody>
      </p:sp>
    </p:spTree>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endParaRPr lang="en-US"/>
          </a:p>
        </p:txBody>
      </p:sp>
      <p:sp>
        <p:nvSpPr>
          <p:cNvPr id="7" name="Slide Number Placeholder 6"/>
          <p:cNvSpPr>
            <a:spLocks noGrp="1"/>
          </p:cNvSpPr>
          <p:nvPr>
            <p:ph type="sldNum" sz="quarter" idx="11"/>
          </p:nvPr>
        </p:nvSpPr>
        <p:spPr/>
        <p:txBody>
          <a:bodyPr rtlCol="0"/>
          <a:lstStyle/>
          <a:p>
            <a:fld id="{17D4EDF6-A962-4C74-A5FD-853F7F98F93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949325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26" tIns="45713" rIns="91426" bIns="45713" anchor="t" compatLnSpc="1"/>
          <a:lstStyle/>
          <a:p>
            <a:endParaRPr kumimoji="0" lang="en-US" dirty="0"/>
          </a:p>
        </p:txBody>
      </p:sp>
      <p:sp>
        <p:nvSpPr>
          <p:cNvPr id="2" name="Title 1"/>
          <p:cNvSpPr>
            <a:spLocks noGrp="1"/>
          </p:cNvSpPr>
          <p:nvPr>
            <p:ph type="title"/>
          </p:nvPr>
        </p:nvSpPr>
        <p:spPr>
          <a:xfrm rot="5400000">
            <a:off x="3915728" y="3181350"/>
            <a:ext cx="6309360" cy="4953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7379970" y="274320"/>
            <a:ext cx="1654302"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7691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26" tIns="45713" rIns="91426" bIns="45713" anchor="t" compatLnSpc="1"/>
          <a:lstStyle/>
          <a:p>
            <a:endParaRPr kumimoji="0" lang="en-US" dirty="0"/>
          </a:p>
        </p:txBody>
      </p:sp>
      <p:sp>
        <p:nvSpPr>
          <p:cNvPr id="9" name="Straight Connector 8"/>
          <p:cNvSpPr>
            <a:spLocks noChangeShapeType="1"/>
          </p:cNvSpPr>
          <p:nvPr/>
        </p:nvSpPr>
        <p:spPr bwMode="auto">
          <a:xfrm>
            <a:off x="6708321"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26" tIns="45713" rIns="91426" bIns="45713" anchor="t" compatLnSpc="1"/>
          <a:lstStyle/>
          <a:p>
            <a:endParaRPr kumimoji="0" lang="en-US" dirty="0"/>
          </a:p>
        </p:txBody>
      </p:sp>
      <p:sp>
        <p:nvSpPr>
          <p:cNvPr id="11" name="Straight Connector 10"/>
          <p:cNvSpPr>
            <a:spLocks noChangeShapeType="1"/>
          </p:cNvSpPr>
          <p:nvPr/>
        </p:nvSpPr>
        <p:spPr bwMode="auto">
          <a:xfrm>
            <a:off x="97409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2" name="Rectangle 11"/>
          <p:cNvSpPr/>
          <p:nvPr/>
        </p:nvSpPr>
        <p:spPr bwMode="auto">
          <a:xfrm>
            <a:off x="9575800" y="0"/>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3" name="Straight Connector 12"/>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4" name="Oval 13"/>
          <p:cNvSpPr/>
          <p:nvPr/>
        </p:nvSpPr>
        <p:spPr>
          <a:xfrm>
            <a:off x="8836152" y="5715001"/>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18" name="Content Placeholder 17"/>
          <p:cNvSpPr>
            <a:spLocks noGrp="1"/>
          </p:cNvSpPr>
          <p:nvPr>
            <p:ph sz="quarter" idx="1"/>
          </p:nvPr>
        </p:nvSpPr>
        <p:spPr>
          <a:xfrm>
            <a:off x="330200" y="274320"/>
            <a:ext cx="61087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endParaRPr lang="en-US"/>
          </a:p>
        </p:txBody>
      </p:sp>
      <p:sp>
        <p:nvSpPr>
          <p:cNvPr id="22" name="Slide Number Placeholder 21"/>
          <p:cNvSpPr>
            <a:spLocks noGrp="1"/>
          </p:cNvSpPr>
          <p:nvPr>
            <p:ph type="sldNum" sz="quarter" idx="15"/>
          </p:nvPr>
        </p:nvSpPr>
        <p:spPr/>
        <p:txBody>
          <a:bodyPr rtlCol="0"/>
          <a:lstStyle/>
          <a:p>
            <a:fld id="{DFC1630B-832D-49AE-B3E0-3F8EC3AD46E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949325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3" name="Oval 12"/>
          <p:cNvSpPr/>
          <p:nvPr/>
        </p:nvSpPr>
        <p:spPr>
          <a:xfrm>
            <a:off x="8836152" y="5715001"/>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 name="Title 1"/>
          <p:cNvSpPr>
            <a:spLocks noGrp="1"/>
          </p:cNvSpPr>
          <p:nvPr>
            <p:ph type="title"/>
          </p:nvPr>
        </p:nvSpPr>
        <p:spPr>
          <a:xfrm rot="5400000">
            <a:off x="3892201" y="3181350"/>
            <a:ext cx="6309360" cy="4953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 y="0"/>
            <a:ext cx="668655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7329615" y="264796"/>
            <a:ext cx="1651000" cy="4956048"/>
          </a:xfrm>
        </p:spPr>
        <p:txBody>
          <a:bodyPr rot="0" spcFirstLastPara="0" vertOverflow="overflow" horzOverflow="overflow" vert="horz" wrap="square" lIns="91426" tIns="45713" rIns="91426" bIns="45713" numCol="1" spcCol="274278"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97409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1" name="Rectangle 10"/>
          <p:cNvSpPr/>
          <p:nvPr/>
        </p:nvSpPr>
        <p:spPr bwMode="auto">
          <a:xfrm>
            <a:off x="9575800" y="0"/>
            <a:ext cx="3302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2" name="Straight Connector 11"/>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9" name="Straight Connector 18"/>
          <p:cNvSpPr>
            <a:spLocks noChangeShapeType="1"/>
          </p:cNvSpPr>
          <p:nvPr/>
        </p:nvSpPr>
        <p:spPr bwMode="auto">
          <a:xfrm>
            <a:off x="67691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26" tIns="45713" rIns="91426" bIns="45713" anchor="t" compatLnSpc="1"/>
          <a:lstStyle/>
          <a:p>
            <a:endParaRPr kumimoji="0" lang="en-US" dirty="0"/>
          </a:p>
        </p:txBody>
      </p:sp>
      <p:sp>
        <p:nvSpPr>
          <p:cNvPr id="20" name="Straight Connector 19"/>
          <p:cNvSpPr>
            <a:spLocks noChangeShapeType="1"/>
          </p:cNvSpPr>
          <p:nvPr/>
        </p:nvSpPr>
        <p:spPr bwMode="auto">
          <a:xfrm>
            <a:off x="6708321"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26" tIns="45713" rIns="91426" bIns="45713" anchor="t" compatLnSpc="1"/>
          <a:lstStyle/>
          <a:p>
            <a:endParaRPr kumimoji="0" lang="en-US" dirty="0"/>
          </a:p>
        </p:txBody>
      </p:sp>
      <p:sp>
        <p:nvSpPr>
          <p:cNvPr id="17" name="Date Placeholder 16"/>
          <p:cNvSpPr>
            <a:spLocks noGrp="1"/>
          </p:cNvSpPr>
          <p:nvPr>
            <p:ph type="dt" sz="half" idx="10"/>
          </p:nvPr>
        </p:nvSpPr>
        <p:spPr/>
        <p:txBody>
          <a:bodyPr rtlCol="0"/>
          <a:lstStyle/>
          <a:p>
            <a:endParaRPr lang="en-US"/>
          </a:p>
        </p:txBody>
      </p:sp>
      <p:sp>
        <p:nvSpPr>
          <p:cNvPr id="18" name="Slide Number Placeholder 17"/>
          <p:cNvSpPr>
            <a:spLocks noGrp="1"/>
          </p:cNvSpPr>
          <p:nvPr>
            <p:ph type="sldNum" sz="quarter" idx="11"/>
          </p:nvPr>
        </p:nvSpPr>
        <p:spPr/>
        <p:txBody>
          <a:bodyPr rtlCol="0"/>
          <a:lstStyle/>
          <a:p>
            <a:fld id="{B115B8DD-BB84-4C1B-91A0-101B1E3CC48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timing>
    <p:tnLst>
      <p:par>
        <p:cTn id="1" dur="indefinite" restart="never" nodeType="tmRoot"/>
      </p:par>
    </p:tn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1" y="274651"/>
            <a:ext cx="18161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50"/>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7" y="4406912"/>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7" y="2906722"/>
            <a:ext cx="8420100" cy="1500187"/>
          </a:xfrm>
        </p:spPr>
        <p:txBody>
          <a:bodyPr anchor="b"/>
          <a:lstStyle>
            <a:lvl1pPr marL="0" indent="0">
              <a:buNone/>
              <a:defRPr sz="2000"/>
            </a:lvl1pPr>
            <a:lvl2pPr marL="457129" indent="0">
              <a:buNone/>
              <a:defRPr sz="1800"/>
            </a:lvl2pPr>
            <a:lvl3pPr marL="914259" indent="0">
              <a:buNone/>
              <a:defRPr sz="1600"/>
            </a:lvl3pPr>
            <a:lvl4pPr marL="1371388" indent="0">
              <a:buNone/>
              <a:defRPr sz="1400"/>
            </a:lvl4pPr>
            <a:lvl5pPr marL="1828517" indent="0">
              <a:buNone/>
              <a:defRPr sz="1400"/>
            </a:lvl5pPr>
            <a:lvl6pPr marL="2285647" indent="0">
              <a:buNone/>
              <a:defRPr sz="1400"/>
            </a:lvl6pPr>
            <a:lvl7pPr marL="2742776" indent="0">
              <a:buNone/>
              <a:defRPr sz="1400"/>
            </a:lvl7pPr>
            <a:lvl8pPr marL="3199905" indent="0">
              <a:buNone/>
              <a:defRPr sz="1400"/>
            </a:lvl8pPr>
            <a:lvl9pPr marL="3657035"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C60F269-E4C1-4850-AFCD-DB1375AA0E88}"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3" y="27306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4"/>
            <a:ext cx="3259006" cy="4691063"/>
          </a:xfrm>
        </p:spPr>
        <p:txBody>
          <a:bodyPr/>
          <a:lstStyle>
            <a:lvl1pPr marL="0" indent="0">
              <a:buNone/>
              <a:defRPr sz="14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FC374CE-1F44-4DA1-8774-FA69BBDD1F00}"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DCE5D0F-7E04-4407-AB55-7105348FCD11}"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7AE875C-99D4-42D1-A51F-982390CE78A7}"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0070" y="100025"/>
            <a:ext cx="2340636" cy="6353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4714" y="100025"/>
            <a:ext cx="6860250" cy="6353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7546D4B-3281-4739-94A7-15C6AFF44E58}" type="slidenum">
              <a:rPr lang="en-US"/>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1" y="2130436"/>
            <a:ext cx="8420100" cy="1470025"/>
          </a:xfrm>
          <a:prstGeom prst="rect">
            <a:avLst/>
          </a:prstGeom>
        </p:spPr>
        <p:txBody>
          <a:bodyPr lIns="91426" tIns="45713" rIns="91426" bIns="45713"/>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a:prstGeom prst="rect">
            <a:avLst/>
          </a:prstGeom>
        </p:spPr>
        <p:txBody>
          <a:bodyPr lIns="91426" tIns="45713" rIns="91426" bIns="45713"/>
          <a:lstStyle>
            <a:lvl1pPr marL="0" indent="0" algn="ctr">
              <a:buNone/>
              <a:defRPr/>
            </a:lvl1pPr>
            <a:lvl2pPr marL="457129" indent="0" algn="ctr">
              <a:buNone/>
              <a:defRPr/>
            </a:lvl2pPr>
            <a:lvl3pPr marL="914259" indent="0" algn="ctr">
              <a:buNone/>
              <a:defRPr/>
            </a:lvl3pPr>
            <a:lvl4pPr marL="1371388" indent="0" algn="ctr">
              <a:buNone/>
              <a:defRPr/>
            </a:lvl4pPr>
            <a:lvl5pPr marL="1828517" indent="0" algn="ctr">
              <a:buNone/>
              <a:defRPr/>
            </a:lvl5pPr>
            <a:lvl6pPr marL="2285647" indent="0" algn="ctr">
              <a:buNone/>
              <a:defRPr/>
            </a:lvl6pPr>
            <a:lvl7pPr marL="2742776" indent="0" algn="ctr">
              <a:buNone/>
              <a:defRPr/>
            </a:lvl7pPr>
            <a:lvl8pPr marL="3199905" indent="0" algn="ctr">
              <a:buNone/>
              <a:defRPr/>
            </a:lvl8pPr>
            <a:lvl9pPr marL="3657035" indent="0" algn="ctr">
              <a:buNone/>
              <a:defRPr/>
            </a:lvl9pPr>
          </a:lstStyle>
          <a:p>
            <a:r>
              <a:rPr lang="en-US" smtClean="0"/>
              <a:t>Click to edit Master subtitle style</a:t>
            </a: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lIns="91426" tIns="45713" rIns="91426" bIns="45713"/>
          <a:lstStyle/>
          <a:p>
            <a:r>
              <a:rPr lang="en-US" smtClean="0"/>
              <a:t>Click to edit Master title style</a:t>
            </a:r>
            <a:endParaRPr lang="en-US"/>
          </a:p>
        </p:txBody>
      </p:sp>
      <p:sp>
        <p:nvSpPr>
          <p:cNvPr id="3" name="Content Placeholder 2"/>
          <p:cNvSpPr>
            <a:spLocks noGrp="1"/>
          </p:cNvSpPr>
          <p:nvPr>
            <p:ph idx="1"/>
          </p:nvPr>
        </p:nvSpPr>
        <p:spPr>
          <a:xfrm>
            <a:off x="495300" y="1600206"/>
            <a:ext cx="8915400" cy="4525963"/>
          </a:xfrm>
          <a:prstGeom prst="rect">
            <a:avLst/>
          </a:prstGeom>
        </p:spPr>
        <p:txBody>
          <a:bodyPr lIns="91426" tIns="45713" rIns="91426" bIns="4571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7" y="4406912"/>
            <a:ext cx="8420100" cy="1362075"/>
          </a:xfrm>
          <a:prstGeom prst="rect">
            <a:avLst/>
          </a:prstGeom>
        </p:spPr>
        <p:txBody>
          <a:bodyPr lIns="91426" tIns="45713" rIns="91426" bIns="45713"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7" y="2906722"/>
            <a:ext cx="8420100" cy="1500187"/>
          </a:xfrm>
          <a:prstGeom prst="rect">
            <a:avLst/>
          </a:prstGeom>
        </p:spPr>
        <p:txBody>
          <a:bodyPr lIns="91426" tIns="45713" rIns="91426" bIns="45713" anchor="b"/>
          <a:lstStyle>
            <a:lvl1pPr marL="0" indent="0">
              <a:buNone/>
              <a:defRPr sz="2000"/>
            </a:lvl1pPr>
            <a:lvl2pPr marL="457129" indent="0">
              <a:buNone/>
              <a:defRPr sz="1800"/>
            </a:lvl2pPr>
            <a:lvl3pPr marL="914259" indent="0">
              <a:buNone/>
              <a:defRPr sz="1600"/>
            </a:lvl3pPr>
            <a:lvl4pPr marL="1371388" indent="0">
              <a:buNone/>
              <a:defRPr sz="1400"/>
            </a:lvl4pPr>
            <a:lvl5pPr marL="1828517" indent="0">
              <a:buNone/>
              <a:defRPr sz="1400"/>
            </a:lvl5pPr>
            <a:lvl6pPr marL="2285647" indent="0">
              <a:buNone/>
              <a:defRPr sz="1400"/>
            </a:lvl6pPr>
            <a:lvl7pPr marL="2742776" indent="0">
              <a:buNone/>
              <a:defRPr sz="1400"/>
            </a:lvl7pPr>
            <a:lvl8pPr marL="3199905" indent="0">
              <a:buNone/>
              <a:defRPr sz="1400"/>
            </a:lvl8pPr>
            <a:lvl9pPr marL="3657035" indent="0">
              <a:buNone/>
              <a:defRPr sz="1400"/>
            </a:lvl9pPr>
          </a:lstStyle>
          <a:p>
            <a:pPr lvl="0"/>
            <a:r>
              <a:rPr lang="en-US" smtClean="0"/>
              <a:t>Click to edit Master text styles</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lIns="91426" tIns="45713" rIns="91426" bIns="45713"/>
          <a:lstStyle/>
          <a:p>
            <a:r>
              <a:rPr lang="en-US" smtClean="0"/>
              <a:t>Click to edit Master title style</a:t>
            </a:r>
            <a:endParaRPr lang="en-US"/>
          </a:p>
        </p:txBody>
      </p:sp>
      <p:sp>
        <p:nvSpPr>
          <p:cNvPr id="3" name="Content Placeholder 2"/>
          <p:cNvSpPr>
            <a:spLocks noGrp="1"/>
          </p:cNvSpPr>
          <p:nvPr>
            <p:ph sz="half" idx="1"/>
          </p:nvPr>
        </p:nvSpPr>
        <p:spPr>
          <a:xfrm>
            <a:off x="495301" y="1600206"/>
            <a:ext cx="4375150" cy="4525963"/>
          </a:xfrm>
          <a:prstGeom prst="rect">
            <a:avLst/>
          </a:prstGeom>
        </p:spPr>
        <p:txBody>
          <a:bodyPr lIns="91426" tIns="45713" rIns="91426" bIns="45713"/>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6"/>
            <a:ext cx="4375150" cy="4525963"/>
          </a:xfrm>
          <a:prstGeom prst="rect">
            <a:avLst/>
          </a:prstGeom>
        </p:spPr>
        <p:txBody>
          <a:bodyPr lIns="91426" tIns="45713" rIns="91426" bIns="45713"/>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lIns="91426" tIns="45713" rIns="91426" bIns="45713"/>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a:prstGeom prst="rect">
            <a:avLst/>
          </a:prstGeom>
        </p:spPr>
        <p:txBody>
          <a:bodyPr lIns="91426" tIns="45713" rIns="91426" bIns="45713" anchor="b"/>
          <a:lstStyle>
            <a:lvl1pPr marL="0" indent="0">
              <a:buNone/>
              <a:defRPr sz="2400" b="1"/>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a:prstGeom prst="rect">
            <a:avLst/>
          </a:prstGeom>
        </p:spPr>
        <p:txBody>
          <a:bodyPr lIns="91426" tIns="45713" rIns="91426" bIns="45713"/>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5" y="1535113"/>
            <a:ext cx="4378590" cy="639762"/>
          </a:xfrm>
          <a:prstGeom prst="rect">
            <a:avLst/>
          </a:prstGeom>
        </p:spPr>
        <p:txBody>
          <a:bodyPr lIns="91426" tIns="45713" rIns="91426" bIns="45713" anchor="b"/>
          <a:lstStyle>
            <a:lvl1pPr marL="0" indent="0">
              <a:buNone/>
              <a:defRPr sz="2400" b="1"/>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5" y="2174875"/>
            <a:ext cx="4378590" cy="3951288"/>
          </a:xfrm>
          <a:prstGeom prst="rect">
            <a:avLst/>
          </a:prstGeom>
        </p:spPr>
        <p:txBody>
          <a:bodyPr lIns="91426" tIns="45713" rIns="91426" bIns="45713"/>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lIns="91426" tIns="45713" rIns="91426" bIns="45713"/>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1" y="1125538"/>
            <a:ext cx="43751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125538"/>
            <a:ext cx="4375150" cy="53276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43755712-03CF-49E8-8640-0DEF88AEC3A8}" type="datetimeFigureOut">
              <a:rPr lang="en-US" smtClean="0"/>
              <a:pPr/>
              <a:t>8/28/2020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60F269-E4C1-4850-AFCD-DB1375AA0E88}"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a:prstGeom prst="rect">
            <a:avLst/>
          </a:prstGeom>
        </p:spPr>
        <p:txBody>
          <a:bodyPr lIns="91426" tIns="45713" rIns="91426" bIns="45713"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3" y="273062"/>
            <a:ext cx="5537729" cy="5853113"/>
          </a:xfrm>
          <a:prstGeom prst="rect">
            <a:avLst/>
          </a:prstGeom>
        </p:spPr>
        <p:txBody>
          <a:bodyPr lIns="91426" tIns="45713" rIns="91426" bIns="45713"/>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4"/>
            <a:ext cx="3259006" cy="4691063"/>
          </a:xfrm>
          <a:prstGeom prst="rect">
            <a:avLst/>
          </a:prstGeom>
        </p:spPr>
        <p:txBody>
          <a:bodyPr lIns="91426" tIns="45713" rIns="91426" bIns="45713"/>
          <a:lstStyle>
            <a:lvl1pPr marL="0" indent="0">
              <a:buNone/>
              <a:defRPr sz="14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a:prstGeom prst="rect">
            <a:avLst/>
          </a:prstGeom>
        </p:spPr>
        <p:txBody>
          <a:bodyPr lIns="91426" tIns="45713" rIns="91426" bIns="45713"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a:prstGeom prst="rect">
            <a:avLst/>
          </a:prstGeom>
        </p:spPr>
        <p:txBody>
          <a:bodyPr lIns="91426" tIns="45713" rIns="91426" bIns="45713"/>
          <a:lstStyle>
            <a:lvl1pPr marL="0" indent="0">
              <a:buNone/>
              <a:defRPr sz="3200"/>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a:prstGeom prst="rect">
            <a:avLst/>
          </a:prstGeom>
        </p:spPr>
        <p:txBody>
          <a:bodyPr lIns="91426" tIns="45713" rIns="91426" bIns="45713"/>
          <a:lstStyle>
            <a:lvl1pPr marL="0" indent="0">
              <a:buNone/>
              <a:defRPr sz="14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a:prstGeom prst="rect">
            <a:avLst/>
          </a:prstGeom>
        </p:spPr>
        <p:txBody>
          <a:bodyPr lIns="91426" tIns="45713" rIns="91426" bIns="45713"/>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1600206"/>
            <a:ext cx="8915400" cy="4525963"/>
          </a:xfrm>
          <a:prstGeom prst="rect">
            <a:avLst/>
          </a:prstGeom>
        </p:spPr>
        <p:txBody>
          <a:bodyPr vert="eaVert" lIns="91426" tIns="45713" rIns="91426" bIns="4571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50"/>
            <a:ext cx="2228850" cy="5851525"/>
          </a:xfrm>
          <a:prstGeom prst="rect">
            <a:avLst/>
          </a:prstGeom>
        </p:spPr>
        <p:txBody>
          <a:bodyPr vert="eaVert" lIns="91426" tIns="45713" rIns="91426" bIns="45713"/>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50"/>
            <a:ext cx="6521450" cy="5851525"/>
          </a:xfrm>
          <a:prstGeom prst="rect">
            <a:avLst/>
          </a:prstGeom>
        </p:spPr>
        <p:txBody>
          <a:bodyPr vert="eaVert" lIns="91426" tIns="45713" rIns="91426" bIns="4571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PhAnim="0" type="title" preserve="1">
  <p:cSld name="Title Slide">
    <p:spTree>
      <p:nvGrpSpPr>
        <p:cNvPr id="1" name=""/>
        <p:cNvGrpSpPr/>
        <p:nvPr/>
      </p:nvGrpSpPr>
      <p:grpSpPr>
        <a:xfrm>
          <a:off x="0" y="0"/>
          <a:ext cx="0" cy="0"/>
          <a:chOff x="0" y="0"/>
          <a:chExt cx="0" cy="0"/>
        </a:xfrm>
      </p:grpSpPr>
      <p:pic>
        <p:nvPicPr>
          <p:cNvPr id="2051" name="Picture 3" descr="C:\Users\andersonl\Desktop\Florist Background\florist background title.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90600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2300705" y="404675"/>
            <a:ext cx="7488832" cy="1470025"/>
          </a:xfrm>
        </p:spPr>
        <p:txBody>
          <a:bodyPr anchor="b">
            <a:normAutofit/>
          </a:bodyPr>
          <a:lstStyle>
            <a:lvl1pPr algn="r">
              <a:defRPr sz="4000" b="1">
                <a:solidFill>
                  <a:schemeClr val="bg1"/>
                </a:solidFill>
              </a:defRPr>
            </a:lvl1pPr>
          </a:lstStyle>
          <a:p>
            <a:r>
              <a:rPr lang="en-US" smtClean="0"/>
              <a:t>Click to edit Master title style</a:t>
            </a:r>
            <a:endParaRPr lang="en-GB"/>
          </a:p>
        </p:txBody>
      </p:sp>
      <p:sp>
        <p:nvSpPr>
          <p:cNvPr id="3" name="Subtitle 2"/>
          <p:cNvSpPr>
            <a:spLocks noGrp="1"/>
          </p:cNvSpPr>
          <p:nvPr>
            <p:ph type="subTitle" idx="1"/>
          </p:nvPr>
        </p:nvSpPr>
        <p:spPr>
          <a:xfrm>
            <a:off x="2300705" y="1910739"/>
            <a:ext cx="7488832" cy="1097111"/>
          </a:xfrm>
        </p:spPr>
        <p:txBody>
          <a:bodyPr/>
          <a:lstStyle>
            <a:lvl1pPr marL="0" indent="0" algn="r">
              <a:buNone/>
              <a:defRPr>
                <a:solidFill>
                  <a:schemeClr val="bg1"/>
                </a:solidFill>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solidFill>
                  <a:schemeClr val="bg1"/>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C60F269-E4C1-4850-AFCD-DB1375AA0E88}" type="slidenum">
              <a:rPr lang="en-US" smtClean="0"/>
              <a:pPr/>
              <a:t>‹#›</a:t>
            </a:fld>
            <a:endParaRPr lang="en-US"/>
          </a:p>
        </p:txBody>
      </p:sp>
    </p:spTree>
    <p:extLst>
      <p:ext uri="{BB962C8B-B14F-4D97-AF65-F5344CB8AC3E}">
        <p14:creationId xmlns:p14="http://schemas.microsoft.com/office/powerpoint/2010/main" val="64504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a:xfrm>
            <a:off x="1052573" y="908050"/>
            <a:ext cx="8759383" cy="51852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solidFill>
                  <a:schemeClr val="tx1"/>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60F269-E4C1-4850-AFCD-DB1375AA0E88}" type="slidenum">
              <a:rPr lang="en-US" smtClean="0"/>
              <a:pPr/>
              <a:t>‹#›</a:t>
            </a:fld>
            <a:endParaRPr lang="en-US"/>
          </a:p>
        </p:txBody>
      </p:sp>
    </p:spTree>
    <p:extLst>
      <p:ext uri="{BB962C8B-B14F-4D97-AF65-F5344CB8AC3E}">
        <p14:creationId xmlns:p14="http://schemas.microsoft.com/office/powerpoint/2010/main" val="1347649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80799" y="2408919"/>
            <a:ext cx="6552727" cy="1362075"/>
          </a:xfrm>
        </p:spPr>
        <p:txBody>
          <a:bodyPr anchor="t"/>
          <a:lstStyle>
            <a:lvl1pPr algn="l">
              <a:defRPr sz="4000" b="1" cap="all">
                <a:solidFill>
                  <a:schemeClr val="tx1"/>
                </a:solidFill>
              </a:defRPr>
            </a:lvl1pPr>
          </a:lstStyle>
          <a:p>
            <a:r>
              <a:rPr lang="en-US" smtClean="0"/>
              <a:t>Click to edit Master title style</a:t>
            </a:r>
            <a:endParaRPr lang="en-GB"/>
          </a:p>
        </p:txBody>
      </p:sp>
      <p:sp>
        <p:nvSpPr>
          <p:cNvPr id="3" name="Text Placeholder 2"/>
          <p:cNvSpPr>
            <a:spLocks noGrp="1"/>
          </p:cNvSpPr>
          <p:nvPr>
            <p:ph type="body" idx="1"/>
          </p:nvPr>
        </p:nvSpPr>
        <p:spPr>
          <a:xfrm>
            <a:off x="3080798" y="908732"/>
            <a:ext cx="6552729" cy="1500187"/>
          </a:xfrm>
        </p:spPr>
        <p:txBody>
          <a:bodyPr anchor="b"/>
          <a:lstStyle>
            <a:lvl1pPr marL="0" indent="0">
              <a:buNone/>
              <a:defRPr sz="2000">
                <a:solidFill>
                  <a:schemeClr val="tx1"/>
                </a:solidFill>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p>
            <a:fld id="{BC60F269-E4C1-4850-AFCD-DB1375AA0E88}" type="slidenum">
              <a:rPr lang="en-US" smtClean="0"/>
              <a:pPr/>
              <a:t>‹#›</a:t>
            </a:fld>
            <a:endParaRPr lang="en-US"/>
          </a:p>
        </p:txBody>
      </p:sp>
    </p:spTree>
    <p:extLst>
      <p:ext uri="{BB962C8B-B14F-4D97-AF65-F5344CB8AC3E}">
        <p14:creationId xmlns:p14="http://schemas.microsoft.com/office/powerpoint/2010/main" val="928869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2456723" y="908050"/>
            <a:ext cx="3700320" cy="5207000"/>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23130" y="908050"/>
            <a:ext cx="3700320" cy="5207000"/>
          </a:xfr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solidFill>
                  <a:schemeClr val="tx1"/>
                </a:solidFill>
              </a:defRPr>
            </a:lvl1pPr>
          </a:lstStyle>
          <a:p>
            <a:fld id="{43755712-03CF-49E8-8640-0DEF88AEC3A8}"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0F269-E4C1-4850-AFCD-DB1375AA0E88}" type="slidenum">
              <a:rPr lang="en-US" smtClean="0"/>
              <a:pPr/>
              <a:t>‹#›</a:t>
            </a:fld>
            <a:endParaRPr lang="en-US"/>
          </a:p>
        </p:txBody>
      </p:sp>
    </p:spTree>
    <p:extLst>
      <p:ext uri="{BB962C8B-B14F-4D97-AF65-F5344CB8AC3E}">
        <p14:creationId xmlns:p14="http://schemas.microsoft.com/office/powerpoint/2010/main" val="4201351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2383262" y="915296"/>
            <a:ext cx="3666407" cy="1001536"/>
          </a:xfrm>
        </p:spPr>
        <p:txBody>
          <a:bodyPr anchor="b"/>
          <a:lstStyle>
            <a:lvl1pPr marL="0" indent="0">
              <a:buNone/>
              <a:defRPr sz="2400" b="1">
                <a:solidFill>
                  <a:schemeClr val="tx1"/>
                </a:solidFill>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383262" y="1988841"/>
            <a:ext cx="3666407" cy="4104456"/>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27674" y="915296"/>
            <a:ext cx="3667848" cy="1001536"/>
          </a:xfrm>
        </p:spPr>
        <p:txBody>
          <a:bodyPr anchor="b"/>
          <a:lstStyle>
            <a:lvl1pPr marL="0" indent="0">
              <a:buNone/>
              <a:defRPr sz="2400" b="1">
                <a:solidFill>
                  <a:schemeClr val="tx1"/>
                </a:solidFill>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27674" y="1988841"/>
            <a:ext cx="3667848" cy="4104456"/>
          </a:xfrm>
        </p:spPr>
        <p:txBody>
          <a:bodyPr/>
          <a:lstStyle>
            <a:lvl1pPr>
              <a:defRPr sz="2400">
                <a:solidFill>
                  <a:schemeClr val="tx1"/>
                </a:solidFill>
              </a:defRPr>
            </a:lvl1pPr>
            <a:lvl2pPr>
              <a:defRPr sz="2000">
                <a:solidFill>
                  <a:schemeClr val="tx1"/>
                </a:solidFill>
              </a:defRPr>
            </a:lvl2pPr>
            <a:lvl3pPr>
              <a:defRPr sz="18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lvl1pPr>
              <a:defRPr>
                <a:solidFill>
                  <a:schemeClr val="tx1"/>
                </a:solidFill>
              </a:defRPr>
            </a:lvl1pPr>
          </a:lstStyle>
          <a:p>
            <a:fld id="{43755712-03CF-49E8-8640-0DEF88AEC3A8}" type="datetimeFigureOut">
              <a:rPr lang="en-US" smtClean="0"/>
              <a:pPr/>
              <a:t>8/28/2020</a:t>
            </a:fld>
            <a:endParaRPr lang="en-US"/>
          </a:p>
        </p:txBody>
      </p:sp>
      <p:sp>
        <p:nvSpPr>
          <p:cNvPr id="8" name="Footer Placeholder 7"/>
          <p:cNvSpPr>
            <a:spLocks noGrp="1"/>
          </p:cNvSpPr>
          <p:nvPr>
            <p:ph type="ftr" sz="quarter" idx="11"/>
          </p:nvPr>
        </p:nvSpPr>
        <p:spPr/>
        <p:txBody>
          <a:bodyPr/>
          <a:lstStyle>
            <a:lvl1pPr>
              <a:defRPr>
                <a:solidFill>
                  <a:schemeClr val="tx1"/>
                </a:solidFill>
              </a:defRPr>
            </a:lvl1pPr>
          </a:lstStyle>
          <a:p>
            <a:endParaRPr lang="en-US"/>
          </a:p>
        </p:txBody>
      </p:sp>
      <p:sp>
        <p:nvSpPr>
          <p:cNvPr id="9" name="Slide Number Placeholder 8"/>
          <p:cNvSpPr>
            <a:spLocks noGrp="1"/>
          </p:cNvSpPr>
          <p:nvPr>
            <p:ph type="sldNum" sz="quarter" idx="12"/>
          </p:nvPr>
        </p:nvSpPr>
        <p:spPr/>
        <p:txBody>
          <a:bodyPr/>
          <a:lstStyle/>
          <a:p>
            <a:fld id="{BC60F269-E4C1-4850-AFCD-DB1375AA0E88}" type="slidenum">
              <a:rPr lang="en-US" smtClean="0"/>
              <a:pPr/>
              <a:t>‹#›</a:t>
            </a:fld>
            <a:endParaRPr lang="en-US"/>
          </a:p>
        </p:txBody>
      </p:sp>
    </p:spTree>
    <p:extLst>
      <p:ext uri="{BB962C8B-B14F-4D97-AF65-F5344CB8AC3E}">
        <p14:creationId xmlns:p14="http://schemas.microsoft.com/office/powerpoint/2010/main" val="2453713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5" y="1535113"/>
            <a:ext cx="4378590" cy="639762"/>
          </a:xfrm>
        </p:spPr>
        <p:txBody>
          <a:bodyPr anchor="b"/>
          <a:lstStyle>
            <a:lvl1pPr marL="0" indent="0">
              <a:buNone/>
              <a:defRPr sz="2400" b="1"/>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43755712-03CF-49E8-8640-0DEF88AEC3A8}" type="datetimeFigureOut">
              <a:rPr lang="en-US" smtClean="0"/>
              <a:pPr/>
              <a:t>8/28/2020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BC60F269-E4C1-4850-AFCD-DB1375AA0E88}"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dirty="0"/>
          </a:p>
        </p:txBody>
      </p:sp>
      <p:sp>
        <p:nvSpPr>
          <p:cNvPr id="3" name="Date Placeholder 2"/>
          <p:cNvSpPr>
            <a:spLocks noGrp="1"/>
          </p:cNvSpPr>
          <p:nvPr>
            <p:ph type="dt" sz="half" idx="10"/>
          </p:nvPr>
        </p:nvSpPr>
        <p:spPr/>
        <p:txBody>
          <a:bodyPr/>
          <a:lstStyle/>
          <a:p>
            <a:fld id="{43755712-03CF-49E8-8640-0DEF88AEC3A8}" type="datetimeFigureOut">
              <a:rPr lang="en-US" smtClean="0"/>
              <a:pPr/>
              <a:t>8/28/2020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60F269-E4C1-4850-AFCD-DB1375AA0E88}" type="slidenum">
              <a:rPr lang="en-US" smtClean="0"/>
              <a:pPr/>
              <a:t>‹#›</a:t>
            </a:fld>
            <a:endParaRPr lang="en-US"/>
          </a:p>
        </p:txBody>
      </p:sp>
    </p:spTree>
    <p:extLst>
      <p:ext uri="{BB962C8B-B14F-4D97-AF65-F5344CB8AC3E}">
        <p14:creationId xmlns:p14="http://schemas.microsoft.com/office/powerpoint/2010/main" val="381844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55712-03CF-49E8-8640-0DEF88AEC3A8}" type="datetimeFigureOut">
              <a:rPr lang="en-US" smtClean="0"/>
              <a:pPr/>
              <a:t>8/28/2020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60F269-E4C1-4850-AFCD-DB1375AA0E88}" type="slidenum">
              <a:rPr lang="en-US" smtClean="0"/>
              <a:pPr/>
              <a:t>‹#›</a:t>
            </a:fld>
            <a:endParaRPr lang="en-US"/>
          </a:p>
        </p:txBody>
      </p:sp>
    </p:spTree>
    <p:extLst>
      <p:ext uri="{BB962C8B-B14F-4D97-AF65-F5344CB8AC3E}">
        <p14:creationId xmlns:p14="http://schemas.microsoft.com/office/powerpoint/2010/main" val="138970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98632" y="908050"/>
            <a:ext cx="3259006" cy="1008782"/>
          </a:xfrm>
        </p:spPr>
        <p:txBody>
          <a:bodyPr anchor="b"/>
          <a:lstStyle>
            <a:lvl1pPr algn="l">
              <a:defRPr sz="2000" b="1">
                <a:solidFill>
                  <a:schemeClr val="tx1"/>
                </a:solidFill>
              </a:defRPr>
            </a:lvl1pPr>
          </a:lstStyle>
          <a:p>
            <a:r>
              <a:rPr lang="en-US" smtClean="0"/>
              <a:t>Click to edit Master title style</a:t>
            </a:r>
            <a:endParaRPr lang="en-GB"/>
          </a:p>
        </p:txBody>
      </p:sp>
      <p:sp>
        <p:nvSpPr>
          <p:cNvPr id="3" name="Content Placeholder 2"/>
          <p:cNvSpPr>
            <a:spLocks noGrp="1"/>
          </p:cNvSpPr>
          <p:nvPr>
            <p:ph idx="1"/>
          </p:nvPr>
        </p:nvSpPr>
        <p:spPr>
          <a:xfrm>
            <a:off x="4941794" y="908059"/>
            <a:ext cx="4847743" cy="5218113"/>
          </a:xfrm>
        </p:spPr>
        <p:txBody>
          <a:bodyPr/>
          <a:lstStyle>
            <a:lvl1pPr>
              <a:defRPr sz="3200">
                <a:solidFill>
                  <a:schemeClr val="tx1"/>
                </a:solidFill>
              </a:defRPr>
            </a:lvl1pPr>
            <a:lvl2pPr>
              <a:defRPr sz="28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1598632" y="1988845"/>
            <a:ext cx="3259006" cy="4137323"/>
          </a:xfrm>
        </p:spPr>
        <p:txBody>
          <a:bodyPr/>
          <a:lstStyle>
            <a:lvl1pPr marL="0" indent="0">
              <a:buNone/>
              <a:defRPr sz="1400">
                <a:solidFill>
                  <a:schemeClr val="tx1"/>
                </a:solidFill>
              </a:defRPr>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43755712-03CF-49E8-8640-0DEF88AEC3A8}" type="datetimeFigureOut">
              <a:rPr lang="en-US" smtClean="0"/>
              <a:pPr/>
              <a:t>8/28/2020</a:t>
            </a:fld>
            <a:endParaRPr lang="en-US"/>
          </a:p>
        </p:txBody>
      </p:sp>
      <p:sp>
        <p:nvSpPr>
          <p:cNvPr id="6" name="Footer Placeholder 5"/>
          <p:cNvSpPr>
            <a:spLocks noGrp="1"/>
          </p:cNvSpPr>
          <p:nvPr>
            <p:ph type="ftr" sz="quarter" idx="11"/>
          </p:nvPr>
        </p:nvSpPr>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p>
            <a:fld id="{BC60F269-E4C1-4850-AFCD-DB1375AA0E88}" type="slidenum">
              <a:rPr lang="en-US" smtClean="0"/>
              <a:pPr/>
              <a:t>‹#›</a:t>
            </a:fld>
            <a:endParaRPr lang="en-US"/>
          </a:p>
        </p:txBody>
      </p:sp>
    </p:spTree>
    <p:extLst>
      <p:ext uri="{BB962C8B-B14F-4D97-AF65-F5344CB8AC3E}">
        <p14:creationId xmlns:p14="http://schemas.microsoft.com/office/powerpoint/2010/main" val="1118111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82871" y="4512569"/>
            <a:ext cx="6040580" cy="566738"/>
          </a:xfrm>
        </p:spPr>
        <p:txBody>
          <a:bodyPr anchor="b">
            <a:normAutofit/>
          </a:bodyPr>
          <a:lstStyle>
            <a:lvl1pPr algn="l">
              <a:defRPr sz="2400" b="1">
                <a:solidFill>
                  <a:schemeClr val="tx1"/>
                </a:solidFill>
              </a:defRPr>
            </a:lvl1pPr>
          </a:lstStyle>
          <a:p>
            <a:r>
              <a:rPr lang="en-US" smtClean="0"/>
              <a:t>Click to edit Master title style</a:t>
            </a:r>
            <a:endParaRPr lang="en-GB"/>
          </a:p>
        </p:txBody>
      </p:sp>
      <p:sp>
        <p:nvSpPr>
          <p:cNvPr id="3" name="Picture Placeholder 2"/>
          <p:cNvSpPr>
            <a:spLocks noGrp="1"/>
          </p:cNvSpPr>
          <p:nvPr>
            <p:ph type="pic" idx="1"/>
          </p:nvPr>
        </p:nvSpPr>
        <p:spPr>
          <a:xfrm>
            <a:off x="3782871" y="908732"/>
            <a:ext cx="6040580" cy="3530823"/>
          </a:xfrm>
        </p:spPr>
        <p:txBody>
          <a:bodyPr/>
          <a:lstStyle>
            <a:lvl1pPr marL="0" indent="0">
              <a:buNone/>
              <a:defRPr sz="3200">
                <a:solidFill>
                  <a:schemeClr val="tx1"/>
                </a:solidFill>
              </a:defRPr>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3782871" y="5079317"/>
            <a:ext cx="6040580" cy="1035743"/>
          </a:xfrm>
        </p:spPr>
        <p:txBody>
          <a:bodyPr>
            <a:normAutofit/>
          </a:bodyPr>
          <a:lstStyle>
            <a:lvl1pPr marL="0" indent="0">
              <a:buNone/>
              <a:defRPr sz="2400">
                <a:solidFill>
                  <a:schemeClr val="tx1"/>
                </a:solidFill>
              </a:defRPr>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43755712-03CF-49E8-8640-0DEF88AEC3A8}" type="datetimeFigureOut">
              <a:rPr lang="en-US" smtClean="0"/>
              <a:pPr/>
              <a:t>8/28/2020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60F269-E4C1-4850-AFCD-DB1375AA0E88}" type="slidenum">
              <a:rPr lang="en-US" smtClean="0"/>
              <a:pPr/>
              <a:t>‹#›</a:t>
            </a:fld>
            <a:endParaRPr lang="en-US"/>
          </a:p>
        </p:txBody>
      </p:sp>
    </p:spTree>
    <p:extLst>
      <p:ext uri="{BB962C8B-B14F-4D97-AF65-F5344CB8AC3E}">
        <p14:creationId xmlns:p14="http://schemas.microsoft.com/office/powerpoint/2010/main" val="3044602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57199" y="1371601"/>
            <a:ext cx="8915400" cy="1828800"/>
          </a:xfrm>
        </p:spPr>
        <p:txBody>
          <a:bodyPr vert="horz" lIns="45713" tIns="0" rIns="45713"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E0740B00-53D5-4BB7-821D-0C11D07AE422}" type="slidenum">
              <a:rPr lang="en-US" smtClean="0"/>
              <a:pPr/>
              <a:t>‹#›</a:t>
            </a:fld>
            <a:endParaRPr lang="en-US"/>
          </a:p>
        </p:txBody>
      </p:sp>
      <p:sp>
        <p:nvSpPr>
          <p:cNvPr id="9" name="Subtitle 8"/>
          <p:cNvSpPr>
            <a:spLocks noGrp="1"/>
          </p:cNvSpPr>
          <p:nvPr>
            <p:ph type="subTitle" idx="1"/>
          </p:nvPr>
        </p:nvSpPr>
        <p:spPr>
          <a:xfrm>
            <a:off x="1485900" y="3331698"/>
            <a:ext cx="6934200" cy="1752600"/>
          </a:xfrm>
        </p:spPr>
        <p:txBody>
          <a:bodyPr/>
          <a:lstStyle>
            <a:lvl1pPr marL="0" indent="0" algn="ctr">
              <a:buNone/>
              <a:defRPr>
                <a:solidFill>
                  <a:schemeClr val="tx1"/>
                </a:solidFill>
              </a:defRPr>
            </a:lvl1pPr>
            <a:lvl2pPr marL="457129" indent="0" algn="ctr">
              <a:buNone/>
            </a:lvl2pPr>
            <a:lvl3pPr marL="914259" indent="0" algn="ctr">
              <a:buNone/>
            </a:lvl3pPr>
            <a:lvl4pPr marL="1371388" indent="0" algn="ctr">
              <a:buNone/>
            </a:lvl4pPr>
            <a:lvl5pPr marL="1828517" indent="0" algn="ctr">
              <a:buNone/>
            </a:lvl5pPr>
            <a:lvl6pPr marL="2285647" indent="0" algn="ctr">
              <a:buNone/>
            </a:lvl6pPr>
            <a:lvl7pPr marL="2742776" indent="0" algn="ctr">
              <a:buNone/>
            </a:lvl7pPr>
            <a:lvl8pPr marL="3199905" indent="0" algn="ctr">
              <a:buNone/>
            </a:lvl8pPr>
            <a:lvl9pPr marL="3657035" indent="0" algn="ctr">
              <a:buNone/>
            </a:lvl9pPr>
          </a:lstStyle>
          <a:p>
            <a:r>
              <a:rPr kumimoji="0" lang="en-US" smtClean="0"/>
              <a:t>Click to edit Master subtitle style</a:t>
            </a:r>
            <a:endParaRPr kumimoji="0" lang="en-US"/>
          </a:p>
        </p:txBody>
      </p:sp>
    </p:spTree>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609600"/>
            <a:ext cx="767715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33550" y="2507786"/>
            <a:ext cx="7677150" cy="1509712"/>
          </a:xfrm>
        </p:spPr>
        <p:txBody>
          <a:bodyPr anchor="t"/>
          <a:lstStyle>
            <a:lvl1pPr marL="73141"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585200" y="6416687"/>
            <a:ext cx="825500" cy="365125"/>
          </a:xfrm>
        </p:spPr>
        <p:txBody>
          <a:bodyPr/>
          <a:lstStyle/>
          <a:p>
            <a:fld id="{B35BD6DE-DF59-4293-9571-8A4B8B310C1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95301" y="1600206"/>
            <a:ext cx="437515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035550" y="1600206"/>
            <a:ext cx="437515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89154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95300" y="1535118"/>
            <a:ext cx="4376870"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032115" y="1535118"/>
            <a:ext cx="4378590"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95300" y="2362212"/>
            <a:ext cx="4376870"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032115" y="2362212"/>
            <a:ext cx="4378590"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43755712-03CF-49E8-8640-0DEF88AEC3A8}" type="datetimeFigureOut">
              <a:rPr lang="en-US" smtClean="0"/>
              <a:pPr/>
              <a:t>8/28/2020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BC60F269-E4C1-4850-AFCD-DB1375AA0E88}"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95300" y="1524008"/>
            <a:ext cx="3259006"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872973" y="273062"/>
            <a:ext cx="5537729"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1200" y="609600"/>
            <a:ext cx="5943600" cy="522288"/>
          </a:xfrm>
        </p:spPr>
        <p:txBody>
          <a:bodyPr lIns="45713" rIns="45713"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981200" y="1831975"/>
            <a:ext cx="59436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981200" y="1166788"/>
            <a:ext cx="5943600" cy="530352"/>
          </a:xfrm>
        </p:spPr>
        <p:txBody>
          <a:bodyPr lIns="45713" tIns="45713" rIns="45713"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B8DD-BB84-4C1B-91A0-101B1E3CC48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50"/>
            <a:ext cx="222885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95300" y="274650"/>
            <a:ext cx="652145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6"/>
          <p:cNvSpPr/>
          <p:nvPr/>
        </p:nvSpPr>
        <p:spPr>
          <a:xfrm>
            <a:off x="-77" y="5293518"/>
            <a:ext cx="9906101"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chemeClr val="accent1"/>
              </a:gs>
              <a:gs pos="14000">
                <a:schemeClr val="accent1">
                  <a:lumMod val="60000"/>
                  <a:lumOff val="40000"/>
                </a:schemeClr>
              </a:gs>
              <a:gs pos="83000">
                <a:schemeClr val="accent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lnSpc>
                <a:spcPct val="100000"/>
              </a:lnSpc>
            </a:pPr>
            <a:endParaRPr lang="en-US" sz="1800" b="1" kern="1200">
              <a:solidFill>
                <a:schemeClr val="lt1"/>
              </a:solidFill>
              <a:latin typeface="+mn-lt"/>
              <a:ea typeface="+mn-ea"/>
              <a:cs typeface="+mn-cs"/>
            </a:endParaRPr>
          </a:p>
        </p:txBody>
      </p:sp>
      <p:sp>
        <p:nvSpPr>
          <p:cNvPr id="8" name="Freeform 7"/>
          <p:cNvSpPr/>
          <p:nvPr/>
        </p:nvSpPr>
        <p:spPr>
          <a:xfrm>
            <a:off x="-77" y="5293518"/>
            <a:ext cx="9906101"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chemeClr val="accent1">
                  <a:alpha val="0"/>
                </a:schemeClr>
              </a:gs>
              <a:gs pos="57000">
                <a:schemeClr val="accent1">
                  <a:lumMod val="40000"/>
                  <a:lumOff val="60000"/>
                </a:schemeClr>
              </a:gs>
              <a:gs pos="100000">
                <a:schemeClr val="accent1">
                  <a:alpha val="0"/>
                </a:scheme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lnSpc>
                <a:spcPct val="100000"/>
              </a:lnSpc>
            </a:pPr>
            <a:endParaRPr lang="en-US" sz="1800" b="1" kern="1200">
              <a:solidFill>
                <a:schemeClr val="lt1"/>
              </a:solidFill>
              <a:latin typeface="+mn-lt"/>
              <a:ea typeface="+mn-ea"/>
              <a:cs typeface="+mn-cs"/>
            </a:endParaRPr>
          </a:p>
        </p:txBody>
      </p:sp>
      <p:sp>
        <p:nvSpPr>
          <p:cNvPr id="9" name="Freeform 8"/>
          <p:cNvSpPr/>
          <p:nvPr/>
        </p:nvSpPr>
        <p:spPr>
          <a:xfrm>
            <a:off x="0" y="5545944"/>
            <a:ext cx="9908582"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3">
                  <a:lumMod val="40000"/>
                  <a:lumOff val="60000"/>
                </a:schemeClr>
              </a:gs>
              <a:gs pos="50000">
                <a:schemeClr val="accent3"/>
              </a:gs>
              <a:gs pos="100000">
                <a:schemeClr val="accent3">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lnSpc>
                <a:spcPct val="100000"/>
              </a:lnSpc>
            </a:pPr>
            <a:endParaRPr lang="en-US" b="1"/>
          </a:p>
        </p:txBody>
      </p:sp>
      <p:sp>
        <p:nvSpPr>
          <p:cNvPr id="2" name="Title 1"/>
          <p:cNvSpPr>
            <a:spLocks noGrp="1"/>
          </p:cNvSpPr>
          <p:nvPr>
            <p:ph type="ctrTitle"/>
          </p:nvPr>
        </p:nvSpPr>
        <p:spPr>
          <a:xfrm>
            <a:off x="4953000" y="1676400"/>
            <a:ext cx="4210050" cy="1524000"/>
          </a:xfrm>
        </p:spPr>
        <p:txBody>
          <a:bodyPr anchor="b" anchorCtr="0"/>
          <a:lstStyle>
            <a:lvl1pPr algn="l">
              <a:defRPr/>
            </a:lvl1pPr>
          </a:lstStyle>
          <a:p>
            <a:r>
              <a:rPr lang="en-US" smtClean="0"/>
              <a:t>Click to edit Master title style</a:t>
            </a:r>
            <a:endParaRPr lang="en-US" dirty="0"/>
          </a:p>
        </p:txBody>
      </p:sp>
      <p:sp>
        <p:nvSpPr>
          <p:cNvPr id="3" name="Subtitle 2"/>
          <p:cNvSpPr>
            <a:spLocks noGrp="1"/>
          </p:cNvSpPr>
          <p:nvPr>
            <p:ph type="subTitle" idx="1"/>
          </p:nvPr>
        </p:nvSpPr>
        <p:spPr>
          <a:xfrm>
            <a:off x="4953000" y="3203583"/>
            <a:ext cx="4210050" cy="1825625"/>
          </a:xfrm>
        </p:spPr>
        <p:txBody>
          <a:bodyPr>
            <a:normAutofit/>
          </a:bodyPr>
          <a:lstStyle>
            <a:lvl1pPr marL="0" indent="0" algn="l">
              <a:buNone/>
              <a:defRPr sz="2000">
                <a:solidFill>
                  <a:schemeClr val="tx2"/>
                </a:solidFill>
                <a:latin typeface="+mj-lt"/>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US" dirty="0"/>
          </a:p>
        </p:txBody>
      </p:sp>
      <p:sp>
        <p:nvSpPr>
          <p:cNvPr id="10" name="Rectangle 9"/>
          <p:cNvSpPr/>
          <p:nvPr/>
        </p:nvSpPr>
        <p:spPr>
          <a:xfrm>
            <a:off x="0" y="5262476"/>
            <a:ext cx="9906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1" name="Freeform 10"/>
          <p:cNvSpPr/>
          <p:nvPr/>
        </p:nvSpPr>
        <p:spPr>
          <a:xfrm>
            <a:off x="141" y="5502670"/>
            <a:ext cx="9906072"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normAutofit/>
          </a:bodyPr>
          <a:lstStyle/>
          <a:p>
            <a:fld id="{E0740B00-53D5-4BB7-821D-0C11D07AE42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6"/>
          <p:cNvSpPr/>
          <p:nvPr/>
        </p:nvSpPr>
        <p:spPr>
          <a:xfrm>
            <a:off x="0" y="5457837"/>
            <a:ext cx="784225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Freeform 7"/>
          <p:cNvSpPr/>
          <p:nvPr/>
        </p:nvSpPr>
        <p:spPr>
          <a:xfrm>
            <a:off x="1958006" y="6148043"/>
            <a:ext cx="7950574"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742951" y="1600201"/>
            <a:ext cx="8420100" cy="3733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Freeform 8"/>
          <p:cNvSpPr/>
          <p:nvPr/>
        </p:nvSpPr>
        <p:spPr>
          <a:xfrm>
            <a:off x="-210" y="5412337"/>
            <a:ext cx="8239365"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0" name="Freeform 9"/>
          <p:cNvSpPr/>
          <p:nvPr/>
        </p:nvSpPr>
        <p:spPr>
          <a:xfrm>
            <a:off x="1820785" y="6116519"/>
            <a:ext cx="8087794"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Freeform 6"/>
          <p:cNvSpPr/>
          <p:nvPr/>
        </p:nvSpPr>
        <p:spPr>
          <a:xfrm>
            <a:off x="0" y="5545944"/>
            <a:ext cx="9908582" cy="1314449"/>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33337 h 1214437"/>
              <a:gd name="connsiteX1" fmla="*/ 6305550 w 9134475"/>
              <a:gd name="connsiteY1" fmla="*/ 1100137 h 1214437"/>
              <a:gd name="connsiteX2" fmla="*/ 9044270 w 9134475"/>
              <a:gd name="connsiteY2" fmla="*/ 0 h 1214437"/>
              <a:gd name="connsiteX3" fmla="*/ 9134475 w 9134475"/>
              <a:gd name="connsiteY3" fmla="*/ 1214437 h 1214437"/>
              <a:gd name="connsiteX4" fmla="*/ 0 w 9134475"/>
              <a:gd name="connsiteY4" fmla="*/ 1214437 h 1214437"/>
              <a:gd name="connsiteX5" fmla="*/ 0 w 9134475"/>
              <a:gd name="connsiteY5" fmla="*/ 33337 h 1214437"/>
              <a:gd name="connsiteX0" fmla="*/ 0 w 9134475"/>
              <a:gd name="connsiteY0" fmla="*/ 130968 h 1312068"/>
              <a:gd name="connsiteX1" fmla="*/ 6305550 w 9134475"/>
              <a:gd name="connsiteY1" fmla="*/ 1197768 h 1312068"/>
              <a:gd name="connsiteX2" fmla="*/ 9113111 w 9134475"/>
              <a:gd name="connsiteY2" fmla="*/ 0 h 1312068"/>
              <a:gd name="connsiteX3" fmla="*/ 9134475 w 9134475"/>
              <a:gd name="connsiteY3" fmla="*/ 1312068 h 1312068"/>
              <a:gd name="connsiteX4" fmla="*/ 0 w 9134475"/>
              <a:gd name="connsiteY4" fmla="*/ 1312068 h 1312068"/>
              <a:gd name="connsiteX5" fmla="*/ 0 w 9134475"/>
              <a:gd name="connsiteY5" fmla="*/ 130968 h 1312068"/>
              <a:gd name="connsiteX0" fmla="*/ 0 w 9113111"/>
              <a:gd name="connsiteY0" fmla="*/ 130968 h 1312068"/>
              <a:gd name="connsiteX1" fmla="*/ 6305550 w 9113111"/>
              <a:gd name="connsiteY1" fmla="*/ 1197768 h 1312068"/>
              <a:gd name="connsiteX2" fmla="*/ 9113111 w 9113111"/>
              <a:gd name="connsiteY2" fmla="*/ 0 h 1312068"/>
              <a:gd name="connsiteX3" fmla="*/ 8958813 w 9113111"/>
              <a:gd name="connsiteY3" fmla="*/ 1009649 h 1312068"/>
              <a:gd name="connsiteX4" fmla="*/ 0 w 9113111"/>
              <a:gd name="connsiteY4" fmla="*/ 1312068 h 1312068"/>
              <a:gd name="connsiteX5" fmla="*/ 0 w 9113111"/>
              <a:gd name="connsiteY5" fmla="*/ 130968 h 1312068"/>
              <a:gd name="connsiteX0" fmla="*/ 0 w 9117860"/>
              <a:gd name="connsiteY0" fmla="*/ 130968 h 1314449"/>
              <a:gd name="connsiteX1" fmla="*/ 6305550 w 9117860"/>
              <a:gd name="connsiteY1" fmla="*/ 1197768 h 1314449"/>
              <a:gd name="connsiteX2" fmla="*/ 9113111 w 9117860"/>
              <a:gd name="connsiteY2" fmla="*/ 0 h 1314449"/>
              <a:gd name="connsiteX3" fmla="*/ 9117860 w 9117860"/>
              <a:gd name="connsiteY3" fmla="*/ 1314449 h 1314449"/>
              <a:gd name="connsiteX4" fmla="*/ 0 w 9117860"/>
              <a:gd name="connsiteY4" fmla="*/ 1312068 h 1314449"/>
              <a:gd name="connsiteX5" fmla="*/ 0 w 9117860"/>
              <a:gd name="connsiteY5" fmla="*/ 130968 h 1314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17860" h="1314449">
                <a:moveTo>
                  <a:pt x="0" y="130968"/>
                </a:moveTo>
                <a:lnTo>
                  <a:pt x="6305550" y="1197768"/>
                </a:lnTo>
                <a:lnTo>
                  <a:pt x="9113111" y="0"/>
                </a:lnTo>
                <a:lnTo>
                  <a:pt x="9117860" y="1314449"/>
                </a:lnTo>
                <a:lnTo>
                  <a:pt x="0" y="1312068"/>
                </a:lnTo>
                <a:lnTo>
                  <a:pt x="0" y="130968"/>
                </a:lnTo>
                <a:close/>
              </a:path>
            </a:pathLst>
          </a:custGeom>
          <a:gradFill>
            <a:gsLst>
              <a:gs pos="0">
                <a:schemeClr val="accent1">
                  <a:lumMod val="40000"/>
                  <a:lumOff val="60000"/>
                </a:schemeClr>
              </a:gs>
              <a:gs pos="50000">
                <a:schemeClr val="accent1"/>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lnSpc>
                <a:spcPct val="100000"/>
              </a:lnSpc>
            </a:pPr>
            <a:endParaRPr lang="en-US" sz="1800" kern="1200">
              <a:solidFill>
                <a:schemeClr val="lt1"/>
              </a:solidFill>
              <a:latin typeface="+mn-lt"/>
              <a:ea typeface="+mn-ea"/>
              <a:cs typeface="+mn-cs"/>
            </a:endParaRPr>
          </a:p>
        </p:txBody>
      </p:sp>
      <p:sp>
        <p:nvSpPr>
          <p:cNvPr id="8" name="Freeform 7"/>
          <p:cNvSpPr/>
          <p:nvPr/>
        </p:nvSpPr>
        <p:spPr>
          <a:xfrm>
            <a:off x="-77" y="5293518"/>
            <a:ext cx="9906101"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0">
                <a:srgbClr val="000000"/>
              </a:gs>
              <a:gs pos="14000">
                <a:srgbClr val="333333"/>
              </a:gs>
              <a:gs pos="83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lnSpc>
                <a:spcPct val="100000"/>
              </a:lnSpc>
            </a:pPr>
            <a:endParaRPr lang="en-US" sz="1800" kern="1200">
              <a:solidFill>
                <a:schemeClr val="lt1"/>
              </a:solidFill>
              <a:latin typeface="+mn-lt"/>
              <a:ea typeface="+mn-ea"/>
              <a:cs typeface="+mn-cs"/>
            </a:endParaRPr>
          </a:p>
        </p:txBody>
      </p:sp>
      <p:sp>
        <p:nvSpPr>
          <p:cNvPr id="9" name="Freeform 8"/>
          <p:cNvSpPr/>
          <p:nvPr/>
        </p:nvSpPr>
        <p:spPr>
          <a:xfrm>
            <a:off x="-77" y="5293518"/>
            <a:ext cx="9906101" cy="1443038"/>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355114 w 9144000"/>
              <a:gd name="connsiteY0" fmla="*/ 0 h 1562100"/>
              <a:gd name="connsiteX1" fmla="*/ 9144000 w 9144000"/>
              <a:gd name="connsiteY1" fmla="*/ 104775 h 1562100"/>
              <a:gd name="connsiteX2" fmla="*/ 9144000 w 9144000"/>
              <a:gd name="connsiteY2" fmla="*/ 361950 h 1562100"/>
              <a:gd name="connsiteX3" fmla="*/ 6334125 w 9144000"/>
              <a:gd name="connsiteY3" fmla="*/ 1562100 h 1562100"/>
              <a:gd name="connsiteX4" fmla="*/ 0 w 9144000"/>
              <a:gd name="connsiteY4" fmla="*/ 495300 h 1562100"/>
              <a:gd name="connsiteX5" fmla="*/ 355114 w 9144000"/>
              <a:gd name="connsiteY5" fmla="*/ 0 h 1562100"/>
              <a:gd name="connsiteX0" fmla="*/ 411923 w 9144000"/>
              <a:gd name="connsiteY0" fmla="*/ 83344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411923 w 9144000"/>
              <a:gd name="connsiteY5" fmla="*/ 83344 h 1457325"/>
              <a:gd name="connsiteX0" fmla="*/ 28462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8462 w 9144000"/>
              <a:gd name="connsiteY5" fmla="*/ 9525 h 1457325"/>
              <a:gd name="connsiteX0" fmla="*/ 108942 w 9144000"/>
              <a:gd name="connsiteY0" fmla="*/ 10477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108942 w 9144000"/>
              <a:gd name="connsiteY5" fmla="*/ 104775 h 1457325"/>
              <a:gd name="connsiteX0" fmla="*/ 26095 w 9144000"/>
              <a:gd name="connsiteY0" fmla="*/ 14288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26095 w 9144000"/>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12977 w 9117905"/>
              <a:gd name="connsiteY4" fmla="*/ 311944 h 1457325"/>
              <a:gd name="connsiteX5" fmla="*/ 0 w 9117905"/>
              <a:gd name="connsiteY5" fmla="*/ 14288 h 1457325"/>
              <a:gd name="connsiteX0" fmla="*/ 0 w 9117905"/>
              <a:gd name="connsiteY0" fmla="*/ 14288 h 1457325"/>
              <a:gd name="connsiteX1" fmla="*/ 9117905 w 9117905"/>
              <a:gd name="connsiteY1" fmla="*/ 0 h 1457325"/>
              <a:gd name="connsiteX2" fmla="*/ 9117905 w 9117905"/>
              <a:gd name="connsiteY2" fmla="*/ 257175 h 1457325"/>
              <a:gd name="connsiteX3" fmla="*/ 6308030 w 9117905"/>
              <a:gd name="connsiteY3" fmla="*/ 1457325 h 1457325"/>
              <a:gd name="connsiteX4" fmla="*/ 2310 w 9117905"/>
              <a:gd name="connsiteY4" fmla="*/ 376237 h 1457325"/>
              <a:gd name="connsiteX5" fmla="*/ 0 w 9117905"/>
              <a:gd name="connsiteY5" fmla="*/ 14288 h 1457325"/>
              <a:gd name="connsiteX0" fmla="*/ 0 w 9117905"/>
              <a:gd name="connsiteY0" fmla="*/ 14288 h 1531144"/>
              <a:gd name="connsiteX1" fmla="*/ 9117905 w 9117905"/>
              <a:gd name="connsiteY1" fmla="*/ 0 h 1531144"/>
              <a:gd name="connsiteX2" fmla="*/ 9117905 w 9117905"/>
              <a:gd name="connsiteY2" fmla="*/ 257175 h 1531144"/>
              <a:gd name="connsiteX3" fmla="*/ 6308030 w 9117905"/>
              <a:gd name="connsiteY3" fmla="*/ 1531144 h 1531144"/>
              <a:gd name="connsiteX4" fmla="*/ 2310 w 9117905"/>
              <a:gd name="connsiteY4" fmla="*/ 376237 h 1531144"/>
              <a:gd name="connsiteX5" fmla="*/ 0 w 9117905"/>
              <a:gd name="connsiteY5" fmla="*/ 14288 h 1531144"/>
              <a:gd name="connsiteX0" fmla="*/ 0 w 9117905"/>
              <a:gd name="connsiteY0" fmla="*/ 14288 h 1450181"/>
              <a:gd name="connsiteX1" fmla="*/ 9117905 w 9117905"/>
              <a:gd name="connsiteY1" fmla="*/ 0 h 1450181"/>
              <a:gd name="connsiteX2" fmla="*/ 9117905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8994819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17905"/>
              <a:gd name="connsiteY0" fmla="*/ 14288 h 1450181"/>
              <a:gd name="connsiteX1" fmla="*/ 9117905 w 9117905"/>
              <a:gd name="connsiteY1" fmla="*/ 0 h 1450181"/>
              <a:gd name="connsiteX2" fmla="*/ 9106070 w 9117905"/>
              <a:gd name="connsiteY2" fmla="*/ 257175 h 1450181"/>
              <a:gd name="connsiteX3" fmla="*/ 6260689 w 9117905"/>
              <a:gd name="connsiteY3" fmla="*/ 1450181 h 1450181"/>
              <a:gd name="connsiteX4" fmla="*/ 2310 w 9117905"/>
              <a:gd name="connsiteY4" fmla="*/ 376237 h 1450181"/>
              <a:gd name="connsiteX5" fmla="*/ 0 w 9117905"/>
              <a:gd name="connsiteY5" fmla="*/ 14288 h 1450181"/>
              <a:gd name="connsiteX0" fmla="*/ 0 w 9106070"/>
              <a:gd name="connsiteY0" fmla="*/ 0 h 1435893"/>
              <a:gd name="connsiteX1" fmla="*/ 9013755 w 9106070"/>
              <a:gd name="connsiteY1" fmla="*/ 97630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2 h 1435895"/>
              <a:gd name="connsiteX1" fmla="*/ 9096602 w 9106070"/>
              <a:gd name="connsiteY1" fmla="*/ 0 h 1435895"/>
              <a:gd name="connsiteX2" fmla="*/ 9106070 w 9106070"/>
              <a:gd name="connsiteY2" fmla="*/ 242889 h 1435895"/>
              <a:gd name="connsiteX3" fmla="*/ 6260689 w 9106070"/>
              <a:gd name="connsiteY3" fmla="*/ 1435895 h 1435895"/>
              <a:gd name="connsiteX4" fmla="*/ 2310 w 9106070"/>
              <a:gd name="connsiteY4" fmla="*/ 361951 h 1435895"/>
              <a:gd name="connsiteX5" fmla="*/ 0 w 9106070"/>
              <a:gd name="connsiteY5" fmla="*/ 2 h 1435895"/>
              <a:gd name="connsiteX0" fmla="*/ 0 w 9106070"/>
              <a:gd name="connsiteY0" fmla="*/ 0 h 1435893"/>
              <a:gd name="connsiteX1" fmla="*/ 8973515 w 9106070"/>
              <a:gd name="connsiteY1" fmla="*/ 123823 h 1435893"/>
              <a:gd name="connsiteX2" fmla="*/ 9106070 w 9106070"/>
              <a:gd name="connsiteY2" fmla="*/ 242887 h 1435893"/>
              <a:gd name="connsiteX3" fmla="*/ 6260689 w 9106070"/>
              <a:gd name="connsiteY3" fmla="*/ 1435893 h 1435893"/>
              <a:gd name="connsiteX4" fmla="*/ 2310 w 9106070"/>
              <a:gd name="connsiteY4" fmla="*/ 361949 h 1435893"/>
              <a:gd name="connsiteX5" fmla="*/ 0 w 9106070"/>
              <a:gd name="connsiteY5" fmla="*/ 0 h 1435893"/>
              <a:gd name="connsiteX0" fmla="*/ 0 w 9106070"/>
              <a:gd name="connsiteY0" fmla="*/ 7145 h 1443038"/>
              <a:gd name="connsiteX1" fmla="*/ 9089499 w 9106070"/>
              <a:gd name="connsiteY1" fmla="*/ 0 h 1443038"/>
              <a:gd name="connsiteX2" fmla="*/ 9106070 w 9106070"/>
              <a:gd name="connsiteY2" fmla="*/ 250032 h 1443038"/>
              <a:gd name="connsiteX3" fmla="*/ 6260689 w 9106070"/>
              <a:gd name="connsiteY3" fmla="*/ 1443038 h 1443038"/>
              <a:gd name="connsiteX4" fmla="*/ 2310 w 9106070"/>
              <a:gd name="connsiteY4" fmla="*/ 369094 h 1443038"/>
              <a:gd name="connsiteX5" fmla="*/ 0 w 9106070"/>
              <a:gd name="connsiteY5" fmla="*/ 7145 h 1443038"/>
              <a:gd name="connsiteX0" fmla="*/ 0 w 9089499"/>
              <a:gd name="connsiteY0" fmla="*/ 7145 h 1443038"/>
              <a:gd name="connsiteX1" fmla="*/ 9089499 w 9089499"/>
              <a:gd name="connsiteY1" fmla="*/ 0 h 1443038"/>
              <a:gd name="connsiteX2" fmla="*/ 8923808 w 9089499"/>
              <a:gd name="connsiteY2" fmla="*/ 197644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4767 w 9089499"/>
              <a:gd name="connsiteY2" fmla="*/ 247650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8982984 w 9089499"/>
              <a:gd name="connsiteY2" fmla="*/ 202406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2310 w 9089499"/>
              <a:gd name="connsiteY4" fmla="*/ 369094 h 1443038"/>
              <a:gd name="connsiteX5" fmla="*/ 0 w 9089499"/>
              <a:gd name="connsiteY5" fmla="*/ 7145 h 1443038"/>
              <a:gd name="connsiteX0" fmla="*/ 0 w 9089499"/>
              <a:gd name="connsiteY0" fmla="*/ 7145 h 1443038"/>
              <a:gd name="connsiteX1" fmla="*/ 9089499 w 9089499"/>
              <a:gd name="connsiteY1" fmla="*/ 0 h 1443038"/>
              <a:gd name="connsiteX2" fmla="*/ 9087134 w 9089499"/>
              <a:gd name="connsiteY2" fmla="*/ 254793 h 1443038"/>
              <a:gd name="connsiteX3" fmla="*/ 6260689 w 9089499"/>
              <a:gd name="connsiteY3" fmla="*/ 1443038 h 1443038"/>
              <a:gd name="connsiteX4" fmla="*/ 130131 w 9089499"/>
              <a:gd name="connsiteY4" fmla="*/ 266700 h 1443038"/>
              <a:gd name="connsiteX5" fmla="*/ 0 w 9089499"/>
              <a:gd name="connsiteY5" fmla="*/ 7145 h 1443038"/>
              <a:gd name="connsiteX0" fmla="*/ 57 w 9089556"/>
              <a:gd name="connsiteY0" fmla="*/ 7145 h 1443038"/>
              <a:gd name="connsiteX1" fmla="*/ 9089556 w 9089556"/>
              <a:gd name="connsiteY1" fmla="*/ 0 h 1443038"/>
              <a:gd name="connsiteX2" fmla="*/ 9087191 w 9089556"/>
              <a:gd name="connsiteY2" fmla="*/ 254793 h 1443038"/>
              <a:gd name="connsiteX3" fmla="*/ 6260746 w 9089556"/>
              <a:gd name="connsiteY3" fmla="*/ 1443038 h 1443038"/>
              <a:gd name="connsiteX4" fmla="*/ 0 w 9089556"/>
              <a:gd name="connsiteY4" fmla="*/ 366713 h 1443038"/>
              <a:gd name="connsiteX5" fmla="*/ 57 w 9089556"/>
              <a:gd name="connsiteY5" fmla="*/ 7145 h 1443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9556" h="1443038">
                <a:moveTo>
                  <a:pt x="57" y="7145"/>
                </a:moveTo>
                <a:lnTo>
                  <a:pt x="9089556" y="0"/>
                </a:lnTo>
                <a:cubicBezTo>
                  <a:pt x="9087979" y="82550"/>
                  <a:pt x="9088768" y="172243"/>
                  <a:pt x="9087191" y="254793"/>
                </a:cubicBezTo>
                <a:lnTo>
                  <a:pt x="6260746" y="1443038"/>
                </a:lnTo>
                <a:lnTo>
                  <a:pt x="0" y="366713"/>
                </a:lnTo>
                <a:lnTo>
                  <a:pt x="57" y="7145"/>
                </a:lnTo>
                <a:close/>
              </a:path>
            </a:pathLst>
          </a:custGeom>
          <a:gradFill>
            <a:gsLst>
              <a:gs pos="41000">
                <a:srgbClr val="000000">
                  <a:alpha val="0"/>
                </a:srgbClr>
              </a:gs>
              <a:gs pos="57000">
                <a:srgbClr val="4D4D4D"/>
              </a:gs>
              <a:gs pos="100000">
                <a:srgbClr val="000000">
                  <a:alpha val="0"/>
                </a:srgbClr>
              </a:gs>
            </a:gsLst>
            <a:lin ang="6000000" scaled="0"/>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lnSpc>
                <a:spcPct val="100000"/>
              </a:lnSpc>
            </a:pPr>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82507" y="3633799"/>
            <a:ext cx="8420100" cy="1362075"/>
          </a:xfrm>
        </p:spPr>
        <p:txBody>
          <a:bodyPr anchor="t"/>
          <a:lstStyle>
            <a:lvl1pPr algn="l">
              <a:defRPr sz="40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782507" y="2133612"/>
            <a:ext cx="8420100" cy="1500187"/>
          </a:xfrm>
        </p:spPr>
        <p:txBody>
          <a:bodyPr anchor="b"/>
          <a:lstStyle>
            <a:lvl1pPr marL="0" indent="0">
              <a:buNone/>
              <a:defRPr sz="2000">
                <a:solidFill>
                  <a:schemeClr val="tx2"/>
                </a:solidFill>
                <a:latin typeface="+mj-lt"/>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10" name="Rectangle 9"/>
          <p:cNvSpPr/>
          <p:nvPr/>
        </p:nvSpPr>
        <p:spPr>
          <a:xfrm>
            <a:off x="0" y="5262476"/>
            <a:ext cx="9906000" cy="7464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1" name="Freeform 10"/>
          <p:cNvSpPr/>
          <p:nvPr/>
        </p:nvSpPr>
        <p:spPr>
          <a:xfrm>
            <a:off x="141" y="5502670"/>
            <a:ext cx="9906072" cy="1271150"/>
          </a:xfrm>
          <a:custGeom>
            <a:avLst/>
            <a:gdLst>
              <a:gd name="connsiteX0" fmla="*/ 9331 w 9144000"/>
              <a:gd name="connsiteY0" fmla="*/ 111968 h 1278294"/>
              <a:gd name="connsiteX1" fmla="*/ 6288833 w 9144000"/>
              <a:gd name="connsiteY1" fmla="*/ 1194319 h 1278294"/>
              <a:gd name="connsiteX2" fmla="*/ 9144000 w 9144000"/>
              <a:gd name="connsiteY2" fmla="*/ 0 h 1278294"/>
              <a:gd name="connsiteX3" fmla="*/ 9144000 w 9144000"/>
              <a:gd name="connsiteY3" fmla="*/ 83976 h 1278294"/>
              <a:gd name="connsiteX4" fmla="*/ 6279502 w 9144000"/>
              <a:gd name="connsiteY4" fmla="*/ 1278294 h 1278294"/>
              <a:gd name="connsiteX5" fmla="*/ 0 w 9144000"/>
              <a:gd name="connsiteY5" fmla="*/ 195943 h 1278294"/>
              <a:gd name="connsiteX6" fmla="*/ 9331 w 9144000"/>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71644 w 9134669"/>
              <a:gd name="connsiteY5" fmla="*/ 388824 h 1278294"/>
              <a:gd name="connsiteX6" fmla="*/ 0 w 9134669"/>
              <a:gd name="connsiteY6" fmla="*/ 111968 h 1278294"/>
              <a:gd name="connsiteX0" fmla="*/ 0 w 9134669"/>
              <a:gd name="connsiteY0" fmla="*/ 111968 h 1278294"/>
              <a:gd name="connsiteX1" fmla="*/ 6279502 w 9134669"/>
              <a:gd name="connsiteY1" fmla="*/ 1194319 h 1278294"/>
              <a:gd name="connsiteX2" fmla="*/ 9134669 w 9134669"/>
              <a:gd name="connsiteY2" fmla="*/ 0 h 1278294"/>
              <a:gd name="connsiteX3" fmla="*/ 9134669 w 9134669"/>
              <a:gd name="connsiteY3" fmla="*/ 83976 h 1278294"/>
              <a:gd name="connsiteX4" fmla="*/ 6270171 w 9134669"/>
              <a:gd name="connsiteY4" fmla="*/ 1278294 h 1278294"/>
              <a:gd name="connsiteX5" fmla="*/ 194 w 9134669"/>
              <a:gd name="connsiteY5" fmla="*/ 195943 h 1278294"/>
              <a:gd name="connsiteX6" fmla="*/ 0 w 9134669"/>
              <a:gd name="connsiteY6" fmla="*/ 111968 h 1278294"/>
              <a:gd name="connsiteX0" fmla="*/ 49877 w 9134540"/>
              <a:gd name="connsiteY0" fmla="*/ 42912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49877 w 9134540"/>
              <a:gd name="connsiteY6" fmla="*/ 42912 h 1278294"/>
              <a:gd name="connsiteX0" fmla="*/ 2252 w 9134540"/>
              <a:gd name="connsiteY0" fmla="*/ 116731 h 1278294"/>
              <a:gd name="connsiteX1" fmla="*/ 6279373 w 9134540"/>
              <a:gd name="connsiteY1" fmla="*/ 1194319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279373 w 9134540"/>
              <a:gd name="connsiteY1" fmla="*/ 1234801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78294"/>
              <a:gd name="connsiteX1" fmla="*/ 6307948 w 9134540"/>
              <a:gd name="connsiteY1" fmla="*/ 1189558 h 1278294"/>
              <a:gd name="connsiteX2" fmla="*/ 9134540 w 9134540"/>
              <a:gd name="connsiteY2" fmla="*/ 0 h 1278294"/>
              <a:gd name="connsiteX3" fmla="*/ 9134540 w 9134540"/>
              <a:gd name="connsiteY3" fmla="*/ 83976 h 1278294"/>
              <a:gd name="connsiteX4" fmla="*/ 6270042 w 9134540"/>
              <a:gd name="connsiteY4" fmla="*/ 1278294 h 1278294"/>
              <a:gd name="connsiteX5" fmla="*/ 65 w 9134540"/>
              <a:gd name="connsiteY5" fmla="*/ 195943 h 1278294"/>
              <a:gd name="connsiteX6" fmla="*/ 2252 w 9134540"/>
              <a:gd name="connsiteY6" fmla="*/ 116731 h 1278294"/>
              <a:gd name="connsiteX0" fmla="*/ 2252 w 9134540"/>
              <a:gd name="connsiteY0" fmla="*/ 116731 h 1228287"/>
              <a:gd name="connsiteX1" fmla="*/ 6307948 w 9134540"/>
              <a:gd name="connsiteY1" fmla="*/ 1189558 h 1228287"/>
              <a:gd name="connsiteX2" fmla="*/ 9134540 w 9134540"/>
              <a:gd name="connsiteY2" fmla="*/ 0 h 1228287"/>
              <a:gd name="connsiteX3" fmla="*/ 9134540 w 9134540"/>
              <a:gd name="connsiteY3" fmla="*/ 83976 h 1228287"/>
              <a:gd name="connsiteX4" fmla="*/ 6270042 w 9134540"/>
              <a:gd name="connsiteY4" fmla="*/ 1228287 h 1228287"/>
              <a:gd name="connsiteX5" fmla="*/ 65 w 9134540"/>
              <a:gd name="connsiteY5" fmla="*/ 195943 h 1228287"/>
              <a:gd name="connsiteX6" fmla="*/ 2252 w 9134540"/>
              <a:gd name="connsiteY6" fmla="*/ 116731 h 1228287"/>
              <a:gd name="connsiteX0" fmla="*/ 2252 w 9134540"/>
              <a:gd name="connsiteY0" fmla="*/ 116731 h 1266387"/>
              <a:gd name="connsiteX1" fmla="*/ 6307948 w 9134540"/>
              <a:gd name="connsiteY1" fmla="*/ 1189558 h 1266387"/>
              <a:gd name="connsiteX2" fmla="*/ 9134540 w 9134540"/>
              <a:gd name="connsiteY2" fmla="*/ 0 h 1266387"/>
              <a:gd name="connsiteX3" fmla="*/ 9134540 w 9134540"/>
              <a:gd name="connsiteY3" fmla="*/ 83976 h 1266387"/>
              <a:gd name="connsiteX4" fmla="*/ 6315286 w 9134540"/>
              <a:gd name="connsiteY4" fmla="*/ 1266387 h 1266387"/>
              <a:gd name="connsiteX5" fmla="*/ 65 w 9134540"/>
              <a:gd name="connsiteY5" fmla="*/ 195943 h 1266387"/>
              <a:gd name="connsiteX6" fmla="*/ 2252 w 9134540"/>
              <a:gd name="connsiteY6" fmla="*/ 116731 h 1266387"/>
              <a:gd name="connsiteX0" fmla="*/ 2252 w 9134540"/>
              <a:gd name="connsiteY0" fmla="*/ 152450 h 1302106"/>
              <a:gd name="connsiteX1" fmla="*/ 6307948 w 9134540"/>
              <a:gd name="connsiteY1" fmla="*/ 1225277 h 1302106"/>
              <a:gd name="connsiteX2" fmla="*/ 8932134 w 9134540"/>
              <a:gd name="connsiteY2" fmla="*/ 0 h 1302106"/>
              <a:gd name="connsiteX3" fmla="*/ 9134540 w 9134540"/>
              <a:gd name="connsiteY3" fmla="*/ 119695 h 1302106"/>
              <a:gd name="connsiteX4" fmla="*/ 6315286 w 9134540"/>
              <a:gd name="connsiteY4" fmla="*/ 1302106 h 1302106"/>
              <a:gd name="connsiteX5" fmla="*/ 65 w 9134540"/>
              <a:gd name="connsiteY5" fmla="*/ 231662 h 1302106"/>
              <a:gd name="connsiteX6" fmla="*/ 2252 w 9134540"/>
              <a:gd name="connsiteY6" fmla="*/ 152450 h 1302106"/>
              <a:gd name="connsiteX0" fmla="*/ 2252 w 9144066"/>
              <a:gd name="connsiteY0" fmla="*/ 121494 h 1271150"/>
              <a:gd name="connsiteX1" fmla="*/ 6307948 w 9144066"/>
              <a:gd name="connsiteY1" fmla="*/ 1194321 h 1271150"/>
              <a:gd name="connsiteX2" fmla="*/ 9144066 w 9144066"/>
              <a:gd name="connsiteY2" fmla="*/ 0 h 1271150"/>
              <a:gd name="connsiteX3" fmla="*/ 9134540 w 9144066"/>
              <a:gd name="connsiteY3" fmla="*/ 88739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051196 w 9144066"/>
              <a:gd name="connsiteY3" fmla="*/ 236376 h 1271150"/>
              <a:gd name="connsiteX4" fmla="*/ 6315286 w 9144066"/>
              <a:gd name="connsiteY4" fmla="*/ 1271150 h 1271150"/>
              <a:gd name="connsiteX5" fmla="*/ 65 w 9144066"/>
              <a:gd name="connsiteY5" fmla="*/ 200706 h 1271150"/>
              <a:gd name="connsiteX6" fmla="*/ 2252 w 9144066"/>
              <a:gd name="connsiteY6" fmla="*/ 121494 h 1271150"/>
              <a:gd name="connsiteX0" fmla="*/ 2252 w 9144066"/>
              <a:gd name="connsiteY0" fmla="*/ 121494 h 1271150"/>
              <a:gd name="connsiteX1" fmla="*/ 6307948 w 9144066"/>
              <a:gd name="connsiteY1" fmla="*/ 1194321 h 1271150"/>
              <a:gd name="connsiteX2" fmla="*/ 9144066 w 9144066"/>
              <a:gd name="connsiteY2" fmla="*/ 0 h 1271150"/>
              <a:gd name="connsiteX3" fmla="*/ 9141683 w 9144066"/>
              <a:gd name="connsiteY3" fmla="*/ 79214 h 1271150"/>
              <a:gd name="connsiteX4" fmla="*/ 6315286 w 9144066"/>
              <a:gd name="connsiteY4" fmla="*/ 1271150 h 1271150"/>
              <a:gd name="connsiteX5" fmla="*/ 65 w 9144066"/>
              <a:gd name="connsiteY5" fmla="*/ 200706 h 1271150"/>
              <a:gd name="connsiteX6" fmla="*/ 2252 w 9144066"/>
              <a:gd name="connsiteY6" fmla="*/ 121494 h 127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66" h="1271150">
                <a:moveTo>
                  <a:pt x="2252" y="121494"/>
                </a:moveTo>
                <a:lnTo>
                  <a:pt x="6307948" y="1194321"/>
                </a:lnTo>
                <a:lnTo>
                  <a:pt x="9144066" y="0"/>
                </a:lnTo>
                <a:cubicBezTo>
                  <a:pt x="9143272" y="26405"/>
                  <a:pt x="9142477" y="52809"/>
                  <a:pt x="9141683" y="79214"/>
                </a:cubicBezTo>
                <a:lnTo>
                  <a:pt x="6315286" y="1271150"/>
                </a:lnTo>
                <a:lnTo>
                  <a:pt x="65" y="200706"/>
                </a:lnTo>
                <a:cubicBezTo>
                  <a:pt x="0" y="172714"/>
                  <a:pt x="2317" y="149486"/>
                  <a:pt x="2252" y="12149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7"/>
          <p:cNvSpPr/>
          <p:nvPr/>
        </p:nvSpPr>
        <p:spPr>
          <a:xfrm>
            <a:off x="1958006" y="6148043"/>
            <a:ext cx="7950574"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Freeform 8"/>
          <p:cNvSpPr/>
          <p:nvPr/>
        </p:nvSpPr>
        <p:spPr>
          <a:xfrm>
            <a:off x="0" y="5457837"/>
            <a:ext cx="784225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10" name="Freeform 9"/>
          <p:cNvSpPr/>
          <p:nvPr/>
        </p:nvSpPr>
        <p:spPr>
          <a:xfrm>
            <a:off x="-210" y="5412337"/>
            <a:ext cx="8239365"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1" name="Freeform 10"/>
          <p:cNvSpPr/>
          <p:nvPr/>
        </p:nvSpPr>
        <p:spPr>
          <a:xfrm>
            <a:off x="1820785" y="6116519"/>
            <a:ext cx="8087794"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
        <p:nvSpPr>
          <p:cNvPr id="13" name="Content Placeholder 12"/>
          <p:cNvSpPr>
            <a:spLocks noGrp="1"/>
          </p:cNvSpPr>
          <p:nvPr>
            <p:ph sz="quarter" idx="13"/>
          </p:nvPr>
        </p:nvSpPr>
        <p:spPr>
          <a:xfrm>
            <a:off x="742950" y="1536192"/>
            <a:ext cx="39624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Content Placeholder 14"/>
          <p:cNvSpPr>
            <a:spLocks noGrp="1"/>
          </p:cNvSpPr>
          <p:nvPr>
            <p:ph sz="quarter" idx="14"/>
          </p:nvPr>
        </p:nvSpPr>
        <p:spPr>
          <a:xfrm>
            <a:off x="5200650" y="1536192"/>
            <a:ext cx="3962400"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9"/>
          <p:cNvSpPr/>
          <p:nvPr/>
        </p:nvSpPr>
        <p:spPr>
          <a:xfrm>
            <a:off x="1958006" y="6148043"/>
            <a:ext cx="7950574"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endParaRPr lang="en-US" sz="1800" kern="1200">
              <a:solidFill>
                <a:schemeClr val="lt1"/>
              </a:solidFill>
              <a:latin typeface="+mn-lt"/>
              <a:ea typeface="+mn-ea"/>
              <a:cs typeface="+mn-cs"/>
            </a:endParaRPr>
          </a:p>
        </p:txBody>
      </p:sp>
      <p:sp>
        <p:nvSpPr>
          <p:cNvPr id="11" name="Freeform 10"/>
          <p:cNvSpPr/>
          <p:nvPr/>
        </p:nvSpPr>
        <p:spPr>
          <a:xfrm>
            <a:off x="0" y="5457837"/>
            <a:ext cx="784225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42950" y="1535113"/>
            <a:ext cx="3962400" cy="639762"/>
          </a:xfrm>
        </p:spPr>
        <p:txBody>
          <a:bodyPr anchor="b">
            <a:normAutofit/>
          </a:bodyPr>
          <a:lstStyle>
            <a:lvl1pPr marL="0" indent="0">
              <a:buNone/>
              <a:defRPr sz="2000" b="0" baseline="0">
                <a:solidFill>
                  <a:schemeClr val="tx2"/>
                </a:solidFill>
                <a:latin typeface="+mj-lt"/>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5200650" y="1535113"/>
            <a:ext cx="3962400" cy="639762"/>
          </a:xfrm>
        </p:spPr>
        <p:txBody>
          <a:bodyPr anchor="b">
            <a:normAutofit/>
          </a:bodyPr>
          <a:lstStyle>
            <a:lvl1pPr marL="0" indent="0">
              <a:buNone/>
              <a:defRPr sz="2000" b="0">
                <a:solidFill>
                  <a:schemeClr val="tx2"/>
                </a:solidFill>
                <a:latin typeface="+mj-lt"/>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12" name="Freeform 11"/>
          <p:cNvSpPr/>
          <p:nvPr/>
        </p:nvSpPr>
        <p:spPr>
          <a:xfrm>
            <a:off x="-210" y="5412337"/>
            <a:ext cx="8239365"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3" name="Freeform 12"/>
          <p:cNvSpPr/>
          <p:nvPr/>
        </p:nvSpPr>
        <p:spPr>
          <a:xfrm>
            <a:off x="1820785" y="6116519"/>
            <a:ext cx="8087794"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
        <p:nvSpPr>
          <p:cNvPr id="15" name="Content Placeholder 14"/>
          <p:cNvSpPr>
            <a:spLocks noGrp="1"/>
          </p:cNvSpPr>
          <p:nvPr>
            <p:ph sz="quarter" idx="13"/>
          </p:nvPr>
        </p:nvSpPr>
        <p:spPr>
          <a:xfrm>
            <a:off x="742950" y="2209800"/>
            <a:ext cx="39624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Content Placeholder 16"/>
          <p:cNvSpPr>
            <a:spLocks noGrp="1"/>
          </p:cNvSpPr>
          <p:nvPr>
            <p:ph sz="quarter" idx="14"/>
          </p:nvPr>
        </p:nvSpPr>
        <p:spPr>
          <a:xfrm>
            <a:off x="5200650" y="2209800"/>
            <a:ext cx="3962400" cy="3200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3755712-03CF-49E8-8640-0DEF88AEC3A8}" type="datetimeFigureOut">
              <a:rPr lang="en-US" smtClean="0"/>
              <a:pPr/>
              <a:t>8/28/2020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BC60F269-E4C1-4850-AFCD-DB1375AA0E88}"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5"/>
          <p:cNvSpPr/>
          <p:nvPr/>
        </p:nvSpPr>
        <p:spPr>
          <a:xfrm>
            <a:off x="7" y="5010163"/>
            <a:ext cx="8058944"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 name="Freeform 6"/>
          <p:cNvSpPr/>
          <p:nvPr/>
        </p:nvSpPr>
        <p:spPr>
          <a:xfrm>
            <a:off x="1" y="5731679"/>
            <a:ext cx="9909443"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p:txBody>
          <a:bodyPr/>
          <a:lstStyle/>
          <a:p>
            <a:r>
              <a:rPr lang="en-US" smtClean="0"/>
              <a:t>Click to edit Master title style</a:t>
            </a:r>
            <a:endParaRPr lang="en-US"/>
          </a:p>
        </p:txBody>
      </p:sp>
      <p:sp>
        <p:nvSpPr>
          <p:cNvPr id="8" name="Freeform 7"/>
          <p:cNvSpPr/>
          <p:nvPr/>
        </p:nvSpPr>
        <p:spPr>
          <a:xfrm>
            <a:off x="7" y="4973422"/>
            <a:ext cx="8314439"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Freeform 8"/>
          <p:cNvSpPr/>
          <p:nvPr/>
        </p:nvSpPr>
        <p:spPr>
          <a:xfrm>
            <a:off x="-2580" y="5696243"/>
            <a:ext cx="9908581"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4"/>
          <p:cNvSpPr/>
          <p:nvPr/>
        </p:nvSpPr>
        <p:spPr>
          <a:xfrm>
            <a:off x="1" y="5731679"/>
            <a:ext cx="9909443"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3"/>
              </a:gs>
              <a:gs pos="50000">
                <a:schemeClr val="accent3">
                  <a:lumMod val="40000"/>
                  <a:lumOff val="60000"/>
                </a:schemeClr>
              </a:gs>
              <a:gs pos="5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endParaRPr lang="en-US" sz="1800" kern="1200">
              <a:solidFill>
                <a:schemeClr val="lt1"/>
              </a:solidFill>
              <a:latin typeface="+mn-lt"/>
              <a:ea typeface="+mn-ea"/>
              <a:cs typeface="+mn-cs"/>
            </a:endParaRPr>
          </a:p>
        </p:txBody>
      </p:sp>
      <p:sp>
        <p:nvSpPr>
          <p:cNvPr id="6" name="Freeform 5"/>
          <p:cNvSpPr/>
          <p:nvPr/>
        </p:nvSpPr>
        <p:spPr>
          <a:xfrm>
            <a:off x="1" y="5381627"/>
            <a:ext cx="3559968" cy="1207294"/>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6996854"/>
              <a:gd name="connsiteY0" fmla="*/ 0 h 1571625"/>
              <a:gd name="connsiteX1" fmla="*/ 6996854 w 6996854"/>
              <a:gd name="connsiteY1" fmla="*/ 1266825 h 1571625"/>
              <a:gd name="connsiteX2" fmla="*/ 0 w 6996854"/>
              <a:gd name="connsiteY2" fmla="*/ 1571625 h 1571625"/>
              <a:gd name="connsiteX3" fmla="*/ 0 w 6996854"/>
              <a:gd name="connsiteY3" fmla="*/ 0 h 1571625"/>
              <a:gd name="connsiteX0" fmla="*/ 0 w 7583417"/>
              <a:gd name="connsiteY0" fmla="*/ 0 h 800100"/>
              <a:gd name="connsiteX1" fmla="*/ 7583417 w 7583417"/>
              <a:gd name="connsiteY1" fmla="*/ 495300 h 800100"/>
              <a:gd name="connsiteX2" fmla="*/ 586563 w 7583417"/>
              <a:gd name="connsiteY2" fmla="*/ 800100 h 800100"/>
              <a:gd name="connsiteX3" fmla="*/ 0 w 7583417"/>
              <a:gd name="connsiteY3" fmla="*/ 0 h 800100"/>
              <a:gd name="connsiteX0" fmla="*/ 0 w 7017803"/>
              <a:gd name="connsiteY0" fmla="*/ 0 h 1200150"/>
              <a:gd name="connsiteX1" fmla="*/ 7017803 w 7017803"/>
              <a:gd name="connsiteY1" fmla="*/ 895350 h 1200150"/>
              <a:gd name="connsiteX2" fmla="*/ 20949 w 7017803"/>
              <a:gd name="connsiteY2" fmla="*/ 1200150 h 1200150"/>
              <a:gd name="connsiteX3" fmla="*/ 0 w 7017803"/>
              <a:gd name="connsiteY3" fmla="*/ 0 h 1200150"/>
              <a:gd name="connsiteX0" fmla="*/ 0 w 6410292"/>
              <a:gd name="connsiteY0" fmla="*/ 0 h 1752600"/>
              <a:gd name="connsiteX1" fmla="*/ 6410292 w 6410292"/>
              <a:gd name="connsiteY1" fmla="*/ 1752600 h 1752600"/>
              <a:gd name="connsiteX2" fmla="*/ 20949 w 6410292"/>
              <a:gd name="connsiteY2" fmla="*/ 1200150 h 1752600"/>
              <a:gd name="connsiteX3" fmla="*/ 0 w 6410292"/>
              <a:gd name="connsiteY3" fmla="*/ 0 h 1752600"/>
              <a:gd name="connsiteX0" fmla="*/ 0 w 7227290"/>
              <a:gd name="connsiteY0" fmla="*/ 0 h 1200150"/>
              <a:gd name="connsiteX1" fmla="*/ 7227290 w 7227290"/>
              <a:gd name="connsiteY1" fmla="*/ 885825 h 1200150"/>
              <a:gd name="connsiteX2" fmla="*/ 20949 w 7227290"/>
              <a:gd name="connsiteY2" fmla="*/ 1200150 h 1200150"/>
              <a:gd name="connsiteX3" fmla="*/ 0 w 7227290"/>
              <a:gd name="connsiteY3" fmla="*/ 0 h 1200150"/>
              <a:gd name="connsiteX0" fmla="*/ 0 w 7227290"/>
              <a:gd name="connsiteY0" fmla="*/ 0 h 885825"/>
              <a:gd name="connsiteX1" fmla="*/ 7227290 w 7227290"/>
              <a:gd name="connsiteY1" fmla="*/ 885825 h 885825"/>
              <a:gd name="connsiteX2" fmla="*/ 555141 w 7227290"/>
              <a:gd name="connsiteY2" fmla="*/ 862013 h 885825"/>
              <a:gd name="connsiteX3" fmla="*/ 0 w 7227290"/>
              <a:gd name="connsiteY3" fmla="*/ 0 h 885825"/>
              <a:gd name="connsiteX0" fmla="*/ 0 w 7227290"/>
              <a:gd name="connsiteY0" fmla="*/ 0 h 1207294"/>
              <a:gd name="connsiteX1" fmla="*/ 7227290 w 7227290"/>
              <a:gd name="connsiteY1" fmla="*/ 885825 h 1207294"/>
              <a:gd name="connsiteX2" fmla="*/ 0 w 7227290"/>
              <a:gd name="connsiteY2" fmla="*/ 1207294 h 1207294"/>
              <a:gd name="connsiteX3" fmla="*/ 0 w 7227290"/>
              <a:gd name="connsiteY3" fmla="*/ 0 h 1207294"/>
            </a:gdLst>
            <a:ahLst/>
            <a:cxnLst>
              <a:cxn ang="0">
                <a:pos x="connsiteX0" y="connsiteY0"/>
              </a:cxn>
              <a:cxn ang="0">
                <a:pos x="connsiteX1" y="connsiteY1"/>
              </a:cxn>
              <a:cxn ang="0">
                <a:pos x="connsiteX2" y="connsiteY2"/>
              </a:cxn>
              <a:cxn ang="0">
                <a:pos x="connsiteX3" y="connsiteY3"/>
              </a:cxn>
            </a:cxnLst>
            <a:rect l="l" t="t" r="r" b="b"/>
            <a:pathLst>
              <a:path w="7227290" h="1207294">
                <a:moveTo>
                  <a:pt x="0" y="0"/>
                </a:moveTo>
                <a:lnTo>
                  <a:pt x="7227290" y="885825"/>
                </a:lnTo>
                <a:lnTo>
                  <a:pt x="0" y="1207294"/>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 name="Freeform 6"/>
          <p:cNvSpPr/>
          <p:nvPr/>
        </p:nvSpPr>
        <p:spPr>
          <a:xfrm>
            <a:off x="-2580" y="5696243"/>
            <a:ext cx="9908581"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Freeform 7"/>
          <p:cNvSpPr/>
          <p:nvPr/>
        </p:nvSpPr>
        <p:spPr>
          <a:xfrm>
            <a:off x="-212" y="5347031"/>
            <a:ext cx="3711750" cy="944725"/>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 name="connsiteX0" fmla="*/ 1 w 7605568"/>
              <a:gd name="connsiteY0" fmla="*/ 0 h 897732"/>
              <a:gd name="connsiteX1" fmla="*/ 0 w 7605568"/>
              <a:gd name="connsiteY1" fmla="*/ 75665 h 897732"/>
              <a:gd name="connsiteX2" fmla="*/ 2830674 w 7605568"/>
              <a:gd name="connsiteY2" fmla="*/ 806612 h 897732"/>
              <a:gd name="connsiteX3" fmla="*/ 7605568 w 7605568"/>
              <a:gd name="connsiteY3" fmla="*/ 897732 h 897732"/>
              <a:gd name="connsiteX4" fmla="*/ 1 w 7605568"/>
              <a:gd name="connsiteY4" fmla="*/ 0 h 897732"/>
              <a:gd name="connsiteX0" fmla="*/ 1 w 2930931"/>
              <a:gd name="connsiteY0" fmla="*/ 0 h 806612"/>
              <a:gd name="connsiteX1" fmla="*/ 0 w 2930931"/>
              <a:gd name="connsiteY1" fmla="*/ 75665 h 806612"/>
              <a:gd name="connsiteX2" fmla="*/ 2830674 w 2930931"/>
              <a:gd name="connsiteY2" fmla="*/ 806612 h 806612"/>
              <a:gd name="connsiteX3" fmla="*/ 2930931 w 2930931"/>
              <a:gd name="connsiteY3" fmla="*/ 785765 h 806612"/>
              <a:gd name="connsiteX4" fmla="*/ 1 w 2930931"/>
              <a:gd name="connsiteY4" fmla="*/ 0 h 806612"/>
              <a:gd name="connsiteX0" fmla="*/ 1 w 3204530"/>
              <a:gd name="connsiteY0" fmla="*/ 0 h 944725"/>
              <a:gd name="connsiteX1" fmla="*/ 0 w 3204530"/>
              <a:gd name="connsiteY1" fmla="*/ 75665 h 944725"/>
              <a:gd name="connsiteX2" fmla="*/ 3204530 w 3204530"/>
              <a:gd name="connsiteY2" fmla="*/ 944725 h 944725"/>
              <a:gd name="connsiteX3" fmla="*/ 2930931 w 3204530"/>
              <a:gd name="connsiteY3" fmla="*/ 785765 h 944725"/>
              <a:gd name="connsiteX4" fmla="*/ 1 w 3204530"/>
              <a:gd name="connsiteY4" fmla="*/ 0 h 944725"/>
              <a:gd name="connsiteX0" fmla="*/ 1 w 3426231"/>
              <a:gd name="connsiteY0" fmla="*/ 0 h 944725"/>
              <a:gd name="connsiteX1" fmla="*/ 0 w 3426231"/>
              <a:gd name="connsiteY1" fmla="*/ 75665 h 944725"/>
              <a:gd name="connsiteX2" fmla="*/ 3204530 w 3426231"/>
              <a:gd name="connsiteY2" fmla="*/ 944725 h 944725"/>
              <a:gd name="connsiteX3" fmla="*/ 3426231 w 3426231"/>
              <a:gd name="connsiteY3" fmla="*/ 923877 h 944725"/>
              <a:gd name="connsiteX4" fmla="*/ 1 w 3426231"/>
              <a:gd name="connsiteY4" fmla="*/ 0 h 944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6231" h="944725">
                <a:moveTo>
                  <a:pt x="1" y="0"/>
                </a:moveTo>
                <a:cubicBezTo>
                  <a:pt x="1" y="25222"/>
                  <a:pt x="0" y="50443"/>
                  <a:pt x="0" y="75665"/>
                </a:cubicBezTo>
                <a:lnTo>
                  <a:pt x="3204530" y="944725"/>
                </a:lnTo>
                <a:lnTo>
                  <a:pt x="3426231" y="923877"/>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7"/>
          <p:cNvSpPr/>
          <p:nvPr/>
        </p:nvSpPr>
        <p:spPr>
          <a:xfrm>
            <a:off x="7" y="5010163"/>
            <a:ext cx="8058944" cy="157162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Lst>
            <a:ahLst/>
            <a:cxnLst>
              <a:cxn ang="0">
                <a:pos x="connsiteX0" y="connsiteY0"/>
              </a:cxn>
              <a:cxn ang="0">
                <a:pos x="connsiteX1" y="connsiteY1"/>
              </a:cxn>
              <a:cxn ang="0">
                <a:pos x="connsiteX2" y="connsiteY2"/>
              </a:cxn>
              <a:cxn ang="0">
                <a:pos x="connsiteX3" y="connsiteY3"/>
              </a:cxn>
            </a:cxnLst>
            <a:rect l="l" t="t" r="r" b="b"/>
            <a:pathLst>
              <a:path w="7415827" h="1571625">
                <a:moveTo>
                  <a:pt x="0" y="0"/>
                </a:moveTo>
                <a:lnTo>
                  <a:pt x="7415827" y="866775"/>
                </a:lnTo>
                <a:lnTo>
                  <a:pt x="0" y="1571625"/>
                </a:lnTo>
                <a:lnTo>
                  <a:pt x="0" y="0"/>
                </a:lnTo>
                <a:close/>
              </a:path>
            </a:pathLst>
          </a:custGeom>
          <a:gradFill>
            <a:gsLst>
              <a:gs pos="0">
                <a:srgbClr val="000000"/>
              </a:gs>
              <a:gs pos="24000">
                <a:srgbClr val="333333"/>
              </a:gs>
              <a:gs pos="90000">
                <a:srgbClr val="000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Freeform 8"/>
          <p:cNvSpPr/>
          <p:nvPr/>
        </p:nvSpPr>
        <p:spPr>
          <a:xfrm>
            <a:off x="1" y="5731679"/>
            <a:ext cx="9909443" cy="1126333"/>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818007 h 1075182"/>
              <a:gd name="connsiteX1" fmla="*/ 9124990 w 9144000"/>
              <a:gd name="connsiteY1" fmla="*/ 0 h 1075182"/>
              <a:gd name="connsiteX2" fmla="*/ 9144000 w 9144000"/>
              <a:gd name="connsiteY2" fmla="*/ 1075182 h 1075182"/>
              <a:gd name="connsiteX3" fmla="*/ 0 w 9144000"/>
              <a:gd name="connsiteY3" fmla="*/ 1065657 h 1075182"/>
              <a:gd name="connsiteX4" fmla="*/ 20 w 9144000"/>
              <a:gd name="connsiteY4" fmla="*/ 818007 h 1075182"/>
              <a:gd name="connsiteX0" fmla="*/ 20 w 9124990"/>
              <a:gd name="connsiteY0" fmla="*/ 818007 h 1065657"/>
              <a:gd name="connsiteX1" fmla="*/ 9124990 w 9124990"/>
              <a:gd name="connsiteY1" fmla="*/ 0 h 1065657"/>
              <a:gd name="connsiteX2" fmla="*/ 8854092 w 9124990"/>
              <a:gd name="connsiteY2" fmla="*/ 585026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9122615 w 9124990"/>
              <a:gd name="connsiteY2" fmla="*/ 1063889 h 1065657"/>
              <a:gd name="connsiteX3" fmla="*/ 0 w 9124990"/>
              <a:gd name="connsiteY3" fmla="*/ 1065657 h 1065657"/>
              <a:gd name="connsiteX4" fmla="*/ 20 w 9124990"/>
              <a:gd name="connsiteY4" fmla="*/ 818007 h 1065657"/>
              <a:gd name="connsiteX0" fmla="*/ 20 w 9124990"/>
              <a:gd name="connsiteY0" fmla="*/ 818007 h 1065657"/>
              <a:gd name="connsiteX1" fmla="*/ 9124990 w 9124990"/>
              <a:gd name="connsiteY1" fmla="*/ 0 h 1065657"/>
              <a:gd name="connsiteX2" fmla="*/ 8766171 w 9124990"/>
              <a:gd name="connsiteY2" fmla="*/ 508228 h 1065657"/>
              <a:gd name="connsiteX3" fmla="*/ 0 w 9124990"/>
              <a:gd name="connsiteY3" fmla="*/ 1065657 h 1065657"/>
              <a:gd name="connsiteX4" fmla="*/ 20 w 9124990"/>
              <a:gd name="connsiteY4" fmla="*/ 818007 h 1065657"/>
              <a:gd name="connsiteX0" fmla="*/ 20 w 9128161"/>
              <a:gd name="connsiteY0" fmla="*/ 818007 h 1068407"/>
              <a:gd name="connsiteX1" fmla="*/ 9124990 w 9128161"/>
              <a:gd name="connsiteY1" fmla="*/ 0 h 1068407"/>
              <a:gd name="connsiteX2" fmla="*/ 9127369 w 9128161"/>
              <a:gd name="connsiteY2" fmla="*/ 1068407 h 1068407"/>
              <a:gd name="connsiteX3" fmla="*/ 0 w 9128161"/>
              <a:gd name="connsiteY3" fmla="*/ 1065657 h 1068407"/>
              <a:gd name="connsiteX4" fmla="*/ 20 w 9128161"/>
              <a:gd name="connsiteY4" fmla="*/ 818007 h 10684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28161" h="1068407">
                <a:moveTo>
                  <a:pt x="20" y="818007"/>
                </a:moveTo>
                <a:lnTo>
                  <a:pt x="9124990" y="0"/>
                </a:lnTo>
                <a:cubicBezTo>
                  <a:pt x="9124198" y="354630"/>
                  <a:pt x="9128161" y="713777"/>
                  <a:pt x="9127369" y="1068407"/>
                </a:cubicBezTo>
                <a:lnTo>
                  <a:pt x="0" y="1065657"/>
                </a:lnTo>
                <a:cubicBezTo>
                  <a:pt x="7" y="983107"/>
                  <a:pt x="13" y="900557"/>
                  <a:pt x="20" y="818007"/>
                </a:cubicBezTo>
                <a:close/>
              </a:path>
            </a:pathLst>
          </a:custGeom>
          <a:gradFill>
            <a:gsLst>
              <a:gs pos="39000">
                <a:schemeClr val="accent1"/>
              </a:gs>
              <a:gs pos="50000">
                <a:schemeClr val="accent1">
                  <a:lumMod val="40000"/>
                  <a:lumOff val="60000"/>
                </a:schemeClr>
              </a:gs>
              <a:gs pos="5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a:off x="733044" y="609600"/>
            <a:ext cx="366522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0" name="Freeform 9"/>
          <p:cNvSpPr/>
          <p:nvPr/>
        </p:nvSpPr>
        <p:spPr>
          <a:xfrm>
            <a:off x="7" y="4973422"/>
            <a:ext cx="8314439" cy="928299"/>
          </a:xfrm>
          <a:custGeom>
            <a:avLst/>
            <a:gdLst>
              <a:gd name="connsiteX0" fmla="*/ 0 w 7548466"/>
              <a:gd name="connsiteY0" fmla="*/ 0 h 933061"/>
              <a:gd name="connsiteX1" fmla="*/ 9331 w 7548466"/>
              <a:gd name="connsiteY1" fmla="*/ 65314 h 933061"/>
              <a:gd name="connsiteX2" fmla="*/ 7221894 w 7548466"/>
              <a:gd name="connsiteY2" fmla="*/ 933061 h 933061"/>
              <a:gd name="connsiteX3" fmla="*/ 7548466 w 7548466"/>
              <a:gd name="connsiteY3" fmla="*/ 914400 h 933061"/>
              <a:gd name="connsiteX4" fmla="*/ 0 w 7548466"/>
              <a:gd name="connsiteY4" fmla="*/ 0 h 933061"/>
              <a:gd name="connsiteX0" fmla="*/ 131163 w 7539135"/>
              <a:gd name="connsiteY0" fmla="*/ 0 h 1042598"/>
              <a:gd name="connsiteX1" fmla="*/ 0 w 7539135"/>
              <a:gd name="connsiteY1" fmla="*/ 174851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0 w 7407972"/>
              <a:gd name="connsiteY0" fmla="*/ 0 h 1042598"/>
              <a:gd name="connsiteX1" fmla="*/ 85531 w 7407972"/>
              <a:gd name="connsiteY1" fmla="*/ 134370 h 1042598"/>
              <a:gd name="connsiteX2" fmla="*/ 7081400 w 7407972"/>
              <a:gd name="connsiteY2" fmla="*/ 1042598 h 1042598"/>
              <a:gd name="connsiteX3" fmla="*/ 7407972 w 7407972"/>
              <a:gd name="connsiteY3" fmla="*/ 1023937 h 1042598"/>
              <a:gd name="connsiteX4" fmla="*/ 0 w 7407972"/>
              <a:gd name="connsiteY4" fmla="*/ 0 h 1042598"/>
              <a:gd name="connsiteX0" fmla="*/ 131163 w 7539135"/>
              <a:gd name="connsiteY0" fmla="*/ 0 h 1042598"/>
              <a:gd name="connsiteX1" fmla="*/ 0 w 7539135"/>
              <a:gd name="connsiteY1" fmla="*/ 193902 h 1042598"/>
              <a:gd name="connsiteX2" fmla="*/ 7212563 w 7539135"/>
              <a:gd name="connsiteY2" fmla="*/ 1042598 h 1042598"/>
              <a:gd name="connsiteX3" fmla="*/ 7539135 w 7539135"/>
              <a:gd name="connsiteY3" fmla="*/ 1023937 h 1042598"/>
              <a:gd name="connsiteX4" fmla="*/ 131163 w 7539135"/>
              <a:gd name="connsiteY4" fmla="*/ 0 h 1042598"/>
              <a:gd name="connsiteX0" fmla="*/ 59725 w 7539135"/>
              <a:gd name="connsiteY0" fmla="*/ 0 h 892580"/>
              <a:gd name="connsiteX1" fmla="*/ 0 w 7539135"/>
              <a:gd name="connsiteY1" fmla="*/ 43884 h 892580"/>
              <a:gd name="connsiteX2" fmla="*/ 7212563 w 7539135"/>
              <a:gd name="connsiteY2" fmla="*/ 892580 h 892580"/>
              <a:gd name="connsiteX3" fmla="*/ 7539135 w 7539135"/>
              <a:gd name="connsiteY3" fmla="*/ 873919 h 892580"/>
              <a:gd name="connsiteX4" fmla="*/ 59725 w 7539135"/>
              <a:gd name="connsiteY4" fmla="*/ 0 h 892580"/>
              <a:gd name="connsiteX0" fmla="*/ 194 w 7539135"/>
              <a:gd name="connsiteY0" fmla="*/ 0 h 923536"/>
              <a:gd name="connsiteX1" fmla="*/ 0 w 7539135"/>
              <a:gd name="connsiteY1" fmla="*/ 74840 h 923536"/>
              <a:gd name="connsiteX2" fmla="*/ 7212563 w 7539135"/>
              <a:gd name="connsiteY2" fmla="*/ 923536 h 923536"/>
              <a:gd name="connsiteX3" fmla="*/ 7539135 w 7539135"/>
              <a:gd name="connsiteY3" fmla="*/ 904875 h 923536"/>
              <a:gd name="connsiteX4" fmla="*/ 194 w 7539135"/>
              <a:gd name="connsiteY4" fmla="*/ 0 h 923536"/>
              <a:gd name="connsiteX0" fmla="*/ 194 w 7539135"/>
              <a:gd name="connsiteY0" fmla="*/ 0 h 904875"/>
              <a:gd name="connsiteX1" fmla="*/ 0 w 7539135"/>
              <a:gd name="connsiteY1" fmla="*/ 74840 h 904875"/>
              <a:gd name="connsiteX2" fmla="*/ 7212563 w 7539135"/>
              <a:gd name="connsiteY2" fmla="*/ 883055 h 904875"/>
              <a:gd name="connsiteX3" fmla="*/ 7539135 w 7539135"/>
              <a:gd name="connsiteY3" fmla="*/ 904875 h 904875"/>
              <a:gd name="connsiteX4" fmla="*/ 194 w 7539135"/>
              <a:gd name="connsiteY4" fmla="*/ 0 h 904875"/>
              <a:gd name="connsiteX0" fmla="*/ 194 w 7703442"/>
              <a:gd name="connsiteY0" fmla="*/ 0 h 1016794"/>
              <a:gd name="connsiteX1" fmla="*/ 0 w 7703442"/>
              <a:gd name="connsiteY1" fmla="*/ 74840 h 1016794"/>
              <a:gd name="connsiteX2" fmla="*/ 7212563 w 7703442"/>
              <a:gd name="connsiteY2" fmla="*/ 883055 h 1016794"/>
              <a:gd name="connsiteX3" fmla="*/ 7703442 w 7703442"/>
              <a:gd name="connsiteY3" fmla="*/ 1016794 h 1016794"/>
              <a:gd name="connsiteX4" fmla="*/ 194 w 7703442"/>
              <a:gd name="connsiteY4" fmla="*/ 0 h 1016794"/>
              <a:gd name="connsiteX0" fmla="*/ 194 w 7674867"/>
              <a:gd name="connsiteY0" fmla="*/ 0 h 897731"/>
              <a:gd name="connsiteX1" fmla="*/ 0 w 7674867"/>
              <a:gd name="connsiteY1" fmla="*/ 74840 h 897731"/>
              <a:gd name="connsiteX2" fmla="*/ 7212563 w 7674867"/>
              <a:gd name="connsiteY2" fmla="*/ 883055 h 897731"/>
              <a:gd name="connsiteX3" fmla="*/ 7674867 w 7674867"/>
              <a:gd name="connsiteY3" fmla="*/ 897731 h 897731"/>
              <a:gd name="connsiteX4" fmla="*/ 194 w 7674867"/>
              <a:gd name="connsiteY4" fmla="*/ 0 h 897731"/>
              <a:gd name="connsiteX0" fmla="*/ 194 w 7674867"/>
              <a:gd name="connsiteY0" fmla="*/ 0 h 930680"/>
              <a:gd name="connsiteX1" fmla="*/ 0 w 7674867"/>
              <a:gd name="connsiteY1" fmla="*/ 74840 h 930680"/>
              <a:gd name="connsiteX2" fmla="*/ 7293526 w 7674867"/>
              <a:gd name="connsiteY2" fmla="*/ 930680 h 930680"/>
              <a:gd name="connsiteX3" fmla="*/ 7674867 w 7674867"/>
              <a:gd name="connsiteY3" fmla="*/ 897731 h 930680"/>
              <a:gd name="connsiteX4" fmla="*/ 194 w 7674867"/>
              <a:gd name="connsiteY4" fmla="*/ 0 h 930680"/>
              <a:gd name="connsiteX0" fmla="*/ 194 w 7674867"/>
              <a:gd name="connsiteY0" fmla="*/ 0 h 897731"/>
              <a:gd name="connsiteX1" fmla="*/ 0 w 7674867"/>
              <a:gd name="connsiteY1" fmla="*/ 74840 h 897731"/>
              <a:gd name="connsiteX2" fmla="*/ 7293526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38758 w 7674867"/>
              <a:gd name="connsiteY2" fmla="*/ 894961 h 897731"/>
              <a:gd name="connsiteX3" fmla="*/ 7674867 w 7674867"/>
              <a:gd name="connsiteY3" fmla="*/ 897731 h 897731"/>
              <a:gd name="connsiteX4" fmla="*/ 194 w 7674867"/>
              <a:gd name="connsiteY4" fmla="*/ 0 h 897731"/>
              <a:gd name="connsiteX0" fmla="*/ 194 w 7674867"/>
              <a:gd name="connsiteY0" fmla="*/ 0 h 897731"/>
              <a:gd name="connsiteX1" fmla="*/ 0 w 7674867"/>
              <a:gd name="connsiteY1" fmla="*/ 74840 h 897731"/>
              <a:gd name="connsiteX2" fmla="*/ 7298289 w 7674867"/>
              <a:gd name="connsiteY2" fmla="*/ 661599 h 897731"/>
              <a:gd name="connsiteX3" fmla="*/ 7674867 w 7674867"/>
              <a:gd name="connsiteY3" fmla="*/ 897731 h 897731"/>
              <a:gd name="connsiteX4" fmla="*/ 194 w 7674867"/>
              <a:gd name="connsiteY4" fmla="*/ 0 h 897731"/>
              <a:gd name="connsiteX0" fmla="*/ 194 w 7674867"/>
              <a:gd name="connsiteY0" fmla="*/ 0 h 928299"/>
              <a:gd name="connsiteX1" fmla="*/ 0 w 7674867"/>
              <a:gd name="connsiteY1" fmla="*/ 74840 h 928299"/>
              <a:gd name="connsiteX2" fmla="*/ 7298289 w 7674867"/>
              <a:gd name="connsiteY2" fmla="*/ 928299 h 928299"/>
              <a:gd name="connsiteX3" fmla="*/ 7674867 w 7674867"/>
              <a:gd name="connsiteY3" fmla="*/ 897731 h 928299"/>
              <a:gd name="connsiteX4" fmla="*/ 194 w 7674867"/>
              <a:gd name="connsiteY4" fmla="*/ 0 h 928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74867" h="928299">
                <a:moveTo>
                  <a:pt x="194" y="0"/>
                </a:moveTo>
                <a:cubicBezTo>
                  <a:pt x="129" y="24947"/>
                  <a:pt x="65" y="49893"/>
                  <a:pt x="0" y="74840"/>
                </a:cubicBezTo>
                <a:lnTo>
                  <a:pt x="7298289" y="928299"/>
                </a:lnTo>
                <a:lnTo>
                  <a:pt x="7674867" y="897731"/>
                </a:lnTo>
                <a:lnTo>
                  <a:pt x="194"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1" name="Freeform 10"/>
          <p:cNvSpPr/>
          <p:nvPr/>
        </p:nvSpPr>
        <p:spPr>
          <a:xfrm>
            <a:off x="-2580" y="5696243"/>
            <a:ext cx="9908581" cy="930294"/>
          </a:xfrm>
          <a:custGeom>
            <a:avLst/>
            <a:gdLst>
              <a:gd name="connsiteX0" fmla="*/ 9153331 w 9153331"/>
              <a:gd name="connsiteY0" fmla="*/ 0 h 951723"/>
              <a:gd name="connsiteX1" fmla="*/ 0 w 9153331"/>
              <a:gd name="connsiteY1" fmla="*/ 867747 h 951723"/>
              <a:gd name="connsiteX2" fmla="*/ 0 w 9153331"/>
              <a:gd name="connsiteY2" fmla="*/ 951723 h 951723"/>
              <a:gd name="connsiteX3" fmla="*/ 9153331 w 9153331"/>
              <a:gd name="connsiteY3" fmla="*/ 83976 h 951723"/>
              <a:gd name="connsiteX4" fmla="*/ 9153331 w 9153331"/>
              <a:gd name="connsiteY4" fmla="*/ 0 h 951723"/>
              <a:gd name="connsiteX0" fmla="*/ 9153331 w 9153331"/>
              <a:gd name="connsiteY0" fmla="*/ 0 h 951723"/>
              <a:gd name="connsiteX1" fmla="*/ 107265 w 9153331"/>
              <a:gd name="connsiteY1" fmla="*/ 901085 h 951723"/>
              <a:gd name="connsiteX2" fmla="*/ 0 w 9153331"/>
              <a:gd name="connsiteY2" fmla="*/ 951723 h 951723"/>
              <a:gd name="connsiteX3" fmla="*/ 9153331 w 9153331"/>
              <a:gd name="connsiteY3" fmla="*/ 83976 h 951723"/>
              <a:gd name="connsiteX4" fmla="*/ 9153331 w 9153331"/>
              <a:gd name="connsiteY4" fmla="*/ 0 h 951723"/>
              <a:gd name="connsiteX0" fmla="*/ 9155715 w 9155715"/>
              <a:gd name="connsiteY0" fmla="*/ 0 h 951723"/>
              <a:gd name="connsiteX1" fmla="*/ 0 w 9155715"/>
              <a:gd name="connsiteY1" fmla="*/ 865366 h 951723"/>
              <a:gd name="connsiteX2" fmla="*/ 2384 w 9155715"/>
              <a:gd name="connsiteY2" fmla="*/ 951723 h 951723"/>
              <a:gd name="connsiteX3" fmla="*/ 9155715 w 9155715"/>
              <a:gd name="connsiteY3" fmla="*/ 83976 h 951723"/>
              <a:gd name="connsiteX4" fmla="*/ 9155715 w 9155715"/>
              <a:gd name="connsiteY4" fmla="*/ 0 h 951723"/>
              <a:gd name="connsiteX0" fmla="*/ 9155715 w 9155715"/>
              <a:gd name="connsiteY0" fmla="*/ 0 h 894573"/>
              <a:gd name="connsiteX1" fmla="*/ 0 w 9155715"/>
              <a:gd name="connsiteY1" fmla="*/ 865366 h 894573"/>
              <a:gd name="connsiteX2" fmla="*/ 197847 w 9155715"/>
              <a:gd name="connsiteY2" fmla="*/ 894573 h 894573"/>
              <a:gd name="connsiteX3" fmla="*/ 9155715 w 9155715"/>
              <a:gd name="connsiteY3" fmla="*/ 83976 h 894573"/>
              <a:gd name="connsiteX4" fmla="*/ 9155715 w 9155715"/>
              <a:gd name="connsiteY4" fmla="*/ 0 h 894573"/>
              <a:gd name="connsiteX0" fmla="*/ 9155715 w 9155715"/>
              <a:gd name="connsiteY0" fmla="*/ 0 h 946961"/>
              <a:gd name="connsiteX1" fmla="*/ 0 w 9155715"/>
              <a:gd name="connsiteY1" fmla="*/ 865366 h 946961"/>
              <a:gd name="connsiteX2" fmla="*/ 4768 w 9155715"/>
              <a:gd name="connsiteY2" fmla="*/ 946961 h 946961"/>
              <a:gd name="connsiteX3" fmla="*/ 9155715 w 9155715"/>
              <a:gd name="connsiteY3" fmla="*/ 83976 h 946961"/>
              <a:gd name="connsiteX4" fmla="*/ 9155715 w 9155715"/>
              <a:gd name="connsiteY4" fmla="*/ 0 h 946961"/>
              <a:gd name="connsiteX0" fmla="*/ 9155715 w 9155715"/>
              <a:gd name="connsiteY0" fmla="*/ 0 h 894574"/>
              <a:gd name="connsiteX1" fmla="*/ 0 w 9155715"/>
              <a:gd name="connsiteY1" fmla="*/ 865366 h 894574"/>
              <a:gd name="connsiteX2" fmla="*/ 97732 w 9155715"/>
              <a:gd name="connsiteY2" fmla="*/ 894574 h 894574"/>
              <a:gd name="connsiteX3" fmla="*/ 9155715 w 9155715"/>
              <a:gd name="connsiteY3" fmla="*/ 83976 h 894574"/>
              <a:gd name="connsiteX4" fmla="*/ 9155715 w 9155715"/>
              <a:gd name="connsiteY4" fmla="*/ 0 h 894574"/>
              <a:gd name="connsiteX0" fmla="*/ 9155715 w 9155715"/>
              <a:gd name="connsiteY0" fmla="*/ 0 h 939818"/>
              <a:gd name="connsiteX1" fmla="*/ 0 w 9155715"/>
              <a:gd name="connsiteY1" fmla="*/ 865366 h 939818"/>
              <a:gd name="connsiteX2" fmla="*/ 2384 w 9155715"/>
              <a:gd name="connsiteY2" fmla="*/ 939818 h 939818"/>
              <a:gd name="connsiteX3" fmla="*/ 9155715 w 9155715"/>
              <a:gd name="connsiteY3" fmla="*/ 83976 h 939818"/>
              <a:gd name="connsiteX4" fmla="*/ 9155715 w 9155715"/>
              <a:gd name="connsiteY4" fmla="*/ 0 h 939818"/>
              <a:gd name="connsiteX0" fmla="*/ 9015078 w 9155715"/>
              <a:gd name="connsiteY0" fmla="*/ 0 h 873143"/>
              <a:gd name="connsiteX1" fmla="*/ 0 w 9155715"/>
              <a:gd name="connsiteY1" fmla="*/ 798691 h 873143"/>
              <a:gd name="connsiteX2" fmla="*/ 2384 w 9155715"/>
              <a:gd name="connsiteY2" fmla="*/ 873143 h 873143"/>
              <a:gd name="connsiteX3" fmla="*/ 9155715 w 9155715"/>
              <a:gd name="connsiteY3" fmla="*/ 17301 h 873143"/>
              <a:gd name="connsiteX4" fmla="*/ 9015078 w 9155715"/>
              <a:gd name="connsiteY4" fmla="*/ 0 h 873143"/>
              <a:gd name="connsiteX0" fmla="*/ 9160482 w 9160482"/>
              <a:gd name="connsiteY0" fmla="*/ 0 h 930293"/>
              <a:gd name="connsiteX1" fmla="*/ 0 w 9160482"/>
              <a:gd name="connsiteY1" fmla="*/ 855841 h 930293"/>
              <a:gd name="connsiteX2" fmla="*/ 2384 w 9160482"/>
              <a:gd name="connsiteY2" fmla="*/ 930293 h 930293"/>
              <a:gd name="connsiteX3" fmla="*/ 9155715 w 9160482"/>
              <a:gd name="connsiteY3" fmla="*/ 74451 h 930293"/>
              <a:gd name="connsiteX4" fmla="*/ 9160482 w 9160482"/>
              <a:gd name="connsiteY4" fmla="*/ 0 h 930293"/>
              <a:gd name="connsiteX0" fmla="*/ 9072286 w 9155715"/>
              <a:gd name="connsiteY0" fmla="*/ 0 h 885050"/>
              <a:gd name="connsiteX1" fmla="*/ 0 w 9155715"/>
              <a:gd name="connsiteY1" fmla="*/ 810598 h 885050"/>
              <a:gd name="connsiteX2" fmla="*/ 2384 w 9155715"/>
              <a:gd name="connsiteY2" fmla="*/ 885050 h 885050"/>
              <a:gd name="connsiteX3" fmla="*/ 9155715 w 9155715"/>
              <a:gd name="connsiteY3" fmla="*/ 29208 h 885050"/>
              <a:gd name="connsiteX4" fmla="*/ 9072286 w 9155715"/>
              <a:gd name="connsiteY4" fmla="*/ 0 h 885050"/>
              <a:gd name="connsiteX0" fmla="*/ 9155715 w 9155715"/>
              <a:gd name="connsiteY0" fmla="*/ 0 h 930294"/>
              <a:gd name="connsiteX1" fmla="*/ 0 w 9155715"/>
              <a:gd name="connsiteY1" fmla="*/ 855842 h 930294"/>
              <a:gd name="connsiteX2" fmla="*/ 2384 w 9155715"/>
              <a:gd name="connsiteY2" fmla="*/ 930294 h 930294"/>
              <a:gd name="connsiteX3" fmla="*/ 9155715 w 9155715"/>
              <a:gd name="connsiteY3" fmla="*/ 74452 h 930294"/>
              <a:gd name="connsiteX4" fmla="*/ 9155715 w 9155715"/>
              <a:gd name="connsiteY4" fmla="*/ 0 h 93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5715" h="930294">
                <a:moveTo>
                  <a:pt x="9155715" y="0"/>
                </a:moveTo>
                <a:lnTo>
                  <a:pt x="0" y="855842"/>
                </a:lnTo>
                <a:cubicBezTo>
                  <a:pt x="795" y="884628"/>
                  <a:pt x="1589" y="901508"/>
                  <a:pt x="2384" y="930294"/>
                </a:cubicBezTo>
                <a:lnTo>
                  <a:pt x="9155715" y="74452"/>
                </a:lnTo>
                <a:lnTo>
                  <a:pt x="9155715"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1630B-832D-49AE-B3E0-3F8EC3AD46EF}" type="slidenum">
              <a:rPr lang="en-US" smtClean="0"/>
              <a:pPr/>
              <a:t>‹#›</a:t>
            </a:fld>
            <a:endParaRPr lang="en-US"/>
          </a:p>
        </p:txBody>
      </p:sp>
      <p:sp>
        <p:nvSpPr>
          <p:cNvPr id="13" name="Content Placeholder 12"/>
          <p:cNvSpPr>
            <a:spLocks noGrp="1"/>
          </p:cNvSpPr>
          <p:nvPr>
            <p:ph sz="quarter" idx="13"/>
          </p:nvPr>
        </p:nvSpPr>
        <p:spPr>
          <a:xfrm>
            <a:off x="4953000" y="609600"/>
            <a:ext cx="4210050"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4" name="Text Placeholder 13"/>
          <p:cNvSpPr>
            <a:spLocks noGrp="1"/>
          </p:cNvSpPr>
          <p:nvPr>
            <p:ph type="body" sz="quarter" idx="14"/>
          </p:nvPr>
        </p:nvSpPr>
        <p:spPr>
          <a:xfrm>
            <a:off x="732630" y="1527048"/>
            <a:ext cx="3665220" cy="329184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eeform 7"/>
          <p:cNvSpPr/>
          <p:nvPr/>
        </p:nvSpPr>
        <p:spPr>
          <a:xfrm>
            <a:off x="1958006" y="6148043"/>
            <a:ext cx="7950574"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1"/>
              </a:gs>
              <a:gs pos="40000">
                <a:schemeClr val="accent1">
                  <a:lumMod val="40000"/>
                  <a:lumOff val="60000"/>
                </a:schemeClr>
              </a:gs>
              <a:gs pos="48000">
                <a:schemeClr val="accent1"/>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endParaRPr lang="en-US" sz="1800" kern="1200">
              <a:solidFill>
                <a:schemeClr val="lt1"/>
              </a:solidFill>
              <a:latin typeface="+mn-lt"/>
              <a:ea typeface="+mn-ea"/>
              <a:cs typeface="+mn-cs"/>
            </a:endParaRPr>
          </a:p>
        </p:txBody>
      </p:sp>
      <p:sp>
        <p:nvSpPr>
          <p:cNvPr id="9" name="Freeform 8"/>
          <p:cNvSpPr/>
          <p:nvPr/>
        </p:nvSpPr>
        <p:spPr>
          <a:xfrm>
            <a:off x="0" y="5457837"/>
            <a:ext cx="784225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3"/>
              </a:gs>
              <a:gs pos="52000">
                <a:schemeClr val="accent3">
                  <a:lumMod val="40000"/>
                  <a:lumOff val="60000"/>
                </a:schemeClr>
              </a:gs>
              <a:gs pos="66000">
                <a:schemeClr val="accent3"/>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endParaRPr lang="en-US" sz="1800" kern="1200">
              <a:solidFill>
                <a:schemeClr val="lt1"/>
              </a:solidFill>
              <a:latin typeface="+mn-lt"/>
              <a:ea typeface="+mn-ea"/>
              <a:cs typeface="+mn-cs"/>
            </a:endParaRPr>
          </a:p>
        </p:txBody>
      </p:sp>
      <p:sp>
        <p:nvSpPr>
          <p:cNvPr id="3" name="Picture Placeholder 2"/>
          <p:cNvSpPr>
            <a:spLocks noGrp="1"/>
          </p:cNvSpPr>
          <p:nvPr>
            <p:ph type="pic" idx="1"/>
          </p:nvPr>
        </p:nvSpPr>
        <p:spPr>
          <a:xfrm>
            <a:off x="4953000" y="609612"/>
            <a:ext cx="4210050" cy="4190999"/>
          </a:xfrm>
          <a:ln w="79375">
            <a:solidFill>
              <a:schemeClr val="tx1"/>
            </a:solidFill>
            <a:miter lim="800000"/>
          </a:ln>
          <a:effectLst>
            <a:outerShdw blurRad="50800" dist="38100" dir="5400000" algn="ctr" rotWithShape="0">
              <a:srgbClr val="000000">
                <a:alpha val="42000"/>
              </a:srgbClr>
            </a:outerShdw>
          </a:effectLst>
        </p:spPr>
        <p:txBody>
          <a:bodyPr>
            <a:normAutofit/>
          </a:bodyPr>
          <a:lstStyle>
            <a:lvl1pPr marL="0" indent="0" algn="ctr">
              <a:buNone/>
              <a:defRPr sz="2500"/>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dirty="0"/>
          </a:p>
        </p:txBody>
      </p:sp>
      <p:sp>
        <p:nvSpPr>
          <p:cNvPr id="10" name="Freeform 9"/>
          <p:cNvSpPr/>
          <p:nvPr/>
        </p:nvSpPr>
        <p:spPr>
          <a:xfrm>
            <a:off x="-210" y="5412337"/>
            <a:ext cx="8239365"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1" name="Freeform 10"/>
          <p:cNvSpPr/>
          <p:nvPr/>
        </p:nvSpPr>
        <p:spPr>
          <a:xfrm>
            <a:off x="1820785" y="6116519"/>
            <a:ext cx="8087794"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B8DD-BB84-4C1B-91A0-101B1E3CC48F}" type="slidenum">
              <a:rPr lang="en-US" smtClean="0"/>
              <a:pPr/>
              <a:t>‹#›</a:t>
            </a:fld>
            <a:endParaRPr lang="en-US"/>
          </a:p>
        </p:txBody>
      </p:sp>
      <p:sp>
        <p:nvSpPr>
          <p:cNvPr id="14" name="Title 1"/>
          <p:cNvSpPr>
            <a:spLocks noGrp="1"/>
          </p:cNvSpPr>
          <p:nvPr>
            <p:ph type="title"/>
          </p:nvPr>
        </p:nvSpPr>
        <p:spPr>
          <a:xfrm>
            <a:off x="733044" y="609600"/>
            <a:ext cx="3665220" cy="914400"/>
          </a:xfrm>
        </p:spPr>
        <p:txBody>
          <a:bodyPr anchor="b">
            <a:noAutofit/>
          </a:bodyPr>
          <a:lstStyle>
            <a:lvl1pPr algn="l">
              <a:defRPr sz="2200" b="0" i="0" cap="none" baseline="0">
                <a:solidFill>
                  <a:schemeClr val="tx2"/>
                </a:solidFill>
              </a:defRPr>
            </a:lvl1pPr>
          </a:lstStyle>
          <a:p>
            <a:r>
              <a:rPr lang="en-US" smtClean="0"/>
              <a:t>Click to edit Master title style</a:t>
            </a:r>
            <a:endParaRPr lang="en-US" dirty="0"/>
          </a:p>
        </p:txBody>
      </p:sp>
      <p:sp>
        <p:nvSpPr>
          <p:cNvPr id="15" name="Text Placeholder 14"/>
          <p:cNvSpPr>
            <a:spLocks noGrp="1"/>
          </p:cNvSpPr>
          <p:nvPr>
            <p:ph type="body" sz="quarter" idx="14"/>
          </p:nvPr>
        </p:nvSpPr>
        <p:spPr>
          <a:xfrm>
            <a:off x="733050" y="1524001"/>
            <a:ext cx="3663156" cy="3295650"/>
          </a:xfrm>
        </p:spPr>
        <p:txBody>
          <a:bodyPr>
            <a:normAutofit/>
          </a:bodyPr>
          <a:lstStyle>
            <a:lvl1pPr marL="0" indent="0">
              <a:buFontTx/>
              <a:buNone/>
              <a:defRPr sz="1600"/>
            </a:lvl1pPr>
            <a:lvl2pPr>
              <a:buFontTx/>
              <a:buNone/>
              <a:defRPr/>
            </a:lvl2pPr>
            <a:lvl3pPr>
              <a:buFontTx/>
              <a:buNone/>
              <a:defRPr/>
            </a:lvl3pPr>
            <a:lvl4pPr>
              <a:buFontTx/>
              <a:buNone/>
              <a:defRPr/>
            </a:lvl4pPr>
            <a:lvl5pPr>
              <a:buFontTx/>
              <a:buNone/>
              <a:defRPr/>
            </a:lvl5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a:xfrm>
            <a:off x="0" y="5457837"/>
            <a:ext cx="784225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Freeform 7"/>
          <p:cNvSpPr/>
          <p:nvPr/>
        </p:nvSpPr>
        <p:spPr>
          <a:xfrm>
            <a:off x="1958006" y="6148043"/>
            <a:ext cx="7950574"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Freeform 8"/>
          <p:cNvSpPr/>
          <p:nvPr/>
        </p:nvSpPr>
        <p:spPr>
          <a:xfrm>
            <a:off x="-210" y="5412337"/>
            <a:ext cx="8239365"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0" name="Freeform 9"/>
          <p:cNvSpPr/>
          <p:nvPr/>
        </p:nvSpPr>
        <p:spPr>
          <a:xfrm>
            <a:off x="1820785" y="6116519"/>
            <a:ext cx="8087794"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Freeform 6"/>
          <p:cNvSpPr/>
          <p:nvPr/>
        </p:nvSpPr>
        <p:spPr>
          <a:xfrm>
            <a:off x="0" y="5457837"/>
            <a:ext cx="7842250" cy="1400175"/>
          </a:xfrm>
          <a:custGeom>
            <a:avLst/>
            <a:gdLst>
              <a:gd name="connsiteX0" fmla="*/ 0 w 9134475"/>
              <a:gd name="connsiteY0" fmla="*/ 142875 h 1323975"/>
              <a:gd name="connsiteX1" fmla="*/ 6305550 w 9134475"/>
              <a:gd name="connsiteY1" fmla="*/ 1209675 h 1323975"/>
              <a:gd name="connsiteX2" fmla="*/ 9134475 w 9134475"/>
              <a:gd name="connsiteY2" fmla="*/ 0 h 1323975"/>
              <a:gd name="connsiteX3" fmla="*/ 9134475 w 9134475"/>
              <a:gd name="connsiteY3" fmla="*/ 1323975 h 1323975"/>
              <a:gd name="connsiteX4" fmla="*/ 0 w 9134475"/>
              <a:gd name="connsiteY4" fmla="*/ 1323975 h 1323975"/>
              <a:gd name="connsiteX5" fmla="*/ 0 w 9134475"/>
              <a:gd name="connsiteY5" fmla="*/ 142875 h 1323975"/>
              <a:gd name="connsiteX0" fmla="*/ 0 w 9134475"/>
              <a:gd name="connsiteY0" fmla="*/ 0 h 1181100"/>
              <a:gd name="connsiteX1" fmla="*/ 6305550 w 9134475"/>
              <a:gd name="connsiteY1" fmla="*/ 1066800 h 1181100"/>
              <a:gd name="connsiteX2" fmla="*/ 9134475 w 9134475"/>
              <a:gd name="connsiteY2" fmla="*/ 1181100 h 1181100"/>
              <a:gd name="connsiteX3" fmla="*/ 0 w 9134475"/>
              <a:gd name="connsiteY3" fmla="*/ 1181100 h 1181100"/>
              <a:gd name="connsiteX4" fmla="*/ 0 w 9134475"/>
              <a:gd name="connsiteY4" fmla="*/ 0 h 1181100"/>
              <a:gd name="connsiteX0" fmla="*/ 0 w 6494783"/>
              <a:gd name="connsiteY0" fmla="*/ 0 h 1181100"/>
              <a:gd name="connsiteX1" fmla="*/ 6305550 w 6494783"/>
              <a:gd name="connsiteY1" fmla="*/ 1066800 h 1181100"/>
              <a:gd name="connsiteX2" fmla="*/ 6494783 w 6494783"/>
              <a:gd name="connsiteY2" fmla="*/ 1181100 h 1181100"/>
              <a:gd name="connsiteX3" fmla="*/ 0 w 6494783"/>
              <a:gd name="connsiteY3" fmla="*/ 1181100 h 1181100"/>
              <a:gd name="connsiteX4" fmla="*/ 0 w 6494783"/>
              <a:gd name="connsiteY4" fmla="*/ 0 h 1181100"/>
              <a:gd name="connsiteX0" fmla="*/ 0 w 6494783"/>
              <a:gd name="connsiteY0" fmla="*/ 0 h 1181100"/>
              <a:gd name="connsiteX1" fmla="*/ 6494783 w 6494783"/>
              <a:gd name="connsiteY1" fmla="*/ 1181100 h 1181100"/>
              <a:gd name="connsiteX2" fmla="*/ 0 w 6494783"/>
              <a:gd name="connsiteY2" fmla="*/ 1181100 h 1181100"/>
              <a:gd name="connsiteX3" fmla="*/ 0 w 6494783"/>
              <a:gd name="connsiteY3" fmla="*/ 0 h 1181100"/>
              <a:gd name="connsiteX0" fmla="*/ 0 w 7415827"/>
              <a:gd name="connsiteY0" fmla="*/ 0 h 1181100"/>
              <a:gd name="connsiteX1" fmla="*/ 7415827 w 7415827"/>
              <a:gd name="connsiteY1" fmla="*/ 866775 h 1181100"/>
              <a:gd name="connsiteX2" fmla="*/ 0 w 7415827"/>
              <a:gd name="connsiteY2" fmla="*/ 1181100 h 1181100"/>
              <a:gd name="connsiteX3" fmla="*/ 0 w 7415827"/>
              <a:gd name="connsiteY3" fmla="*/ 0 h 1181100"/>
              <a:gd name="connsiteX0" fmla="*/ 0 w 7415827"/>
              <a:gd name="connsiteY0" fmla="*/ 0 h 1571625"/>
              <a:gd name="connsiteX1" fmla="*/ 7415827 w 7415827"/>
              <a:gd name="connsiteY1" fmla="*/ 866775 h 1571625"/>
              <a:gd name="connsiteX2" fmla="*/ 0 w 7415827"/>
              <a:gd name="connsiteY2" fmla="*/ 1571625 h 1571625"/>
              <a:gd name="connsiteX3" fmla="*/ 0 w 7415827"/>
              <a:gd name="connsiteY3" fmla="*/ 0 h 1571625"/>
              <a:gd name="connsiteX0" fmla="*/ 0 w 7415827"/>
              <a:gd name="connsiteY0" fmla="*/ 0 h 1571625"/>
              <a:gd name="connsiteX1" fmla="*/ 7415827 w 7415827"/>
              <a:gd name="connsiteY1" fmla="*/ 866775 h 1571625"/>
              <a:gd name="connsiteX2" fmla="*/ 1823096 w 7415827"/>
              <a:gd name="connsiteY2" fmla="*/ 1571625 h 1571625"/>
              <a:gd name="connsiteX3" fmla="*/ 0 w 7415827"/>
              <a:gd name="connsiteY3" fmla="*/ 1571625 h 1571625"/>
              <a:gd name="connsiteX4" fmla="*/ 0 w 7415827"/>
              <a:gd name="connsiteY4" fmla="*/ 0 h 1571625"/>
              <a:gd name="connsiteX0" fmla="*/ 0 w 7216426"/>
              <a:gd name="connsiteY0" fmla="*/ 0 h 1571625"/>
              <a:gd name="connsiteX1" fmla="*/ 7216426 w 7216426"/>
              <a:gd name="connsiteY1" fmla="*/ 1038225 h 1571625"/>
              <a:gd name="connsiteX2" fmla="*/ 1823096 w 7216426"/>
              <a:gd name="connsiteY2" fmla="*/ 1571625 h 1571625"/>
              <a:gd name="connsiteX3" fmla="*/ 0 w 7216426"/>
              <a:gd name="connsiteY3" fmla="*/ 1571625 h 1571625"/>
              <a:gd name="connsiteX4" fmla="*/ 0 w 7216426"/>
              <a:gd name="connsiteY4" fmla="*/ 0 h 1571625"/>
              <a:gd name="connsiteX0" fmla="*/ 0 w 7216426"/>
              <a:gd name="connsiteY0" fmla="*/ 0 h 914400"/>
              <a:gd name="connsiteX1" fmla="*/ 7216426 w 7216426"/>
              <a:gd name="connsiteY1" fmla="*/ 381000 h 914400"/>
              <a:gd name="connsiteX2" fmla="*/ 1823096 w 7216426"/>
              <a:gd name="connsiteY2" fmla="*/ 914400 h 914400"/>
              <a:gd name="connsiteX3" fmla="*/ 0 w 7216426"/>
              <a:gd name="connsiteY3" fmla="*/ 914400 h 914400"/>
              <a:gd name="connsiteX4" fmla="*/ 0 w 7216426"/>
              <a:gd name="connsiteY4" fmla="*/ 0 h 914400"/>
              <a:gd name="connsiteX0" fmla="*/ 0 w 7216426"/>
              <a:gd name="connsiteY0" fmla="*/ 0 h 1400175"/>
              <a:gd name="connsiteX1" fmla="*/ 7216426 w 7216426"/>
              <a:gd name="connsiteY1" fmla="*/ 866775 h 1400175"/>
              <a:gd name="connsiteX2" fmla="*/ 1823096 w 7216426"/>
              <a:gd name="connsiteY2" fmla="*/ 1400175 h 1400175"/>
              <a:gd name="connsiteX3" fmla="*/ 0 w 7216426"/>
              <a:gd name="connsiteY3" fmla="*/ 1400175 h 1400175"/>
              <a:gd name="connsiteX4" fmla="*/ 0 w 7216426"/>
              <a:gd name="connsiteY4" fmla="*/ 0 h 1400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6426" h="1400175">
                <a:moveTo>
                  <a:pt x="0" y="0"/>
                </a:moveTo>
                <a:lnTo>
                  <a:pt x="7216426" y="866775"/>
                </a:lnTo>
                <a:lnTo>
                  <a:pt x="1823096" y="1400175"/>
                </a:lnTo>
                <a:lnTo>
                  <a:pt x="0" y="1400175"/>
                </a:lnTo>
                <a:lnTo>
                  <a:pt x="0" y="0"/>
                </a:lnTo>
                <a:close/>
              </a:path>
            </a:pathLst>
          </a:custGeom>
          <a:gradFill>
            <a:gsLst>
              <a:gs pos="0">
                <a:schemeClr val="accent1"/>
              </a:gs>
              <a:gs pos="52000">
                <a:schemeClr val="accent1">
                  <a:lumMod val="40000"/>
                  <a:lumOff val="60000"/>
                </a:schemeClr>
              </a:gs>
              <a:gs pos="66000">
                <a:schemeClr val="accent1"/>
              </a:gs>
            </a:gsLst>
            <a:lin ang="166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Freeform 7"/>
          <p:cNvSpPr/>
          <p:nvPr/>
        </p:nvSpPr>
        <p:spPr>
          <a:xfrm>
            <a:off x="1958006" y="6148043"/>
            <a:ext cx="7950574" cy="711996"/>
          </a:xfrm>
          <a:custGeom>
            <a:avLst/>
            <a:gdLst>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666750 h 2114550"/>
              <a:gd name="connsiteX1" fmla="*/ 9144000 w 9144000"/>
              <a:gd name="connsiteY1" fmla="*/ 0 h 2114550"/>
              <a:gd name="connsiteX2" fmla="*/ 9144000 w 9144000"/>
              <a:gd name="connsiteY2" fmla="*/ 914400 h 2114550"/>
              <a:gd name="connsiteX3" fmla="*/ 6334125 w 9144000"/>
              <a:gd name="connsiteY3" fmla="*/ 2114550 h 2114550"/>
              <a:gd name="connsiteX4" fmla="*/ 0 w 9144000"/>
              <a:gd name="connsiteY4" fmla="*/ 1047750 h 2114550"/>
              <a:gd name="connsiteX5" fmla="*/ 9525 w 9144000"/>
              <a:gd name="connsiteY5" fmla="*/ 666750 h 2114550"/>
              <a:gd name="connsiteX0" fmla="*/ 9525 w 9144000"/>
              <a:gd name="connsiteY0" fmla="*/ 9525 h 1457325"/>
              <a:gd name="connsiteX1" fmla="*/ 9144000 w 9144000"/>
              <a:gd name="connsiteY1" fmla="*/ 0 h 1457325"/>
              <a:gd name="connsiteX2" fmla="*/ 9144000 w 9144000"/>
              <a:gd name="connsiteY2" fmla="*/ 257175 h 1457325"/>
              <a:gd name="connsiteX3" fmla="*/ 6334125 w 9144000"/>
              <a:gd name="connsiteY3" fmla="*/ 1457325 h 1457325"/>
              <a:gd name="connsiteX4" fmla="*/ 0 w 9144000"/>
              <a:gd name="connsiteY4" fmla="*/ 390525 h 1457325"/>
              <a:gd name="connsiteX5" fmla="*/ 9525 w 9144000"/>
              <a:gd name="connsiteY5" fmla="*/ 9525 h 1457325"/>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6334125 w 9144000"/>
              <a:gd name="connsiteY4" fmla="*/ 1457325 h 1581150"/>
              <a:gd name="connsiteX5" fmla="*/ 0 w 9144000"/>
              <a:gd name="connsiteY5" fmla="*/ 390525 h 1581150"/>
              <a:gd name="connsiteX6" fmla="*/ 9525 w 9144000"/>
              <a:gd name="connsiteY6"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390525 h 1581150"/>
              <a:gd name="connsiteX5" fmla="*/ 9525 w 9144000"/>
              <a:gd name="connsiteY5" fmla="*/ 9525 h 1581150"/>
              <a:gd name="connsiteX0" fmla="*/ 9525 w 9144000"/>
              <a:gd name="connsiteY0" fmla="*/ 952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9525 w 9144000"/>
              <a:gd name="connsiteY5" fmla="*/ 9525 h 1581150"/>
              <a:gd name="connsiteX0" fmla="*/ 342207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342207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0 w 9144000"/>
              <a:gd name="connsiteY4" fmla="*/ 1571625 h 1581150"/>
              <a:gd name="connsiteX5" fmla="*/ 20 w 9144000"/>
              <a:gd name="connsiteY5" fmla="*/ 1323975 h 1581150"/>
              <a:gd name="connsiteX0" fmla="*/ 20 w 9144000"/>
              <a:gd name="connsiteY0" fmla="*/ 1323975 h 1581150"/>
              <a:gd name="connsiteX1" fmla="*/ 9144000 w 9144000"/>
              <a:gd name="connsiteY1" fmla="*/ 0 h 1581150"/>
              <a:gd name="connsiteX2" fmla="*/ 9144000 w 9144000"/>
              <a:gd name="connsiteY2" fmla="*/ 257175 h 1581150"/>
              <a:gd name="connsiteX3" fmla="*/ 9144000 w 9144000"/>
              <a:gd name="connsiteY3" fmla="*/ 1581150 h 1581150"/>
              <a:gd name="connsiteX4" fmla="*/ 9134495 w 9144000"/>
              <a:gd name="connsiteY4" fmla="*/ 1572115 h 1581150"/>
              <a:gd name="connsiteX5" fmla="*/ 0 w 9144000"/>
              <a:gd name="connsiteY5" fmla="*/ 1571625 h 1581150"/>
              <a:gd name="connsiteX6" fmla="*/ 20 w 9144000"/>
              <a:gd name="connsiteY6" fmla="*/ 1323975 h 1581150"/>
              <a:gd name="connsiteX0" fmla="*/ 20 w 9144000"/>
              <a:gd name="connsiteY0" fmla="*/ 1323975 h 1581150"/>
              <a:gd name="connsiteX1" fmla="*/ 9144000 w 9144000"/>
              <a:gd name="connsiteY1" fmla="*/ 0 h 1581150"/>
              <a:gd name="connsiteX2" fmla="*/ 9144000 w 9144000"/>
              <a:gd name="connsiteY2" fmla="*/ 1581150 h 1581150"/>
              <a:gd name="connsiteX3" fmla="*/ 9134495 w 9144000"/>
              <a:gd name="connsiteY3" fmla="*/ 1572115 h 1581150"/>
              <a:gd name="connsiteX4" fmla="*/ 0 w 9144000"/>
              <a:gd name="connsiteY4" fmla="*/ 1571625 h 1581150"/>
              <a:gd name="connsiteX5" fmla="*/ 20 w 9144000"/>
              <a:gd name="connsiteY5" fmla="*/ 1323975 h 1581150"/>
              <a:gd name="connsiteX0" fmla="*/ 20 w 9144000"/>
              <a:gd name="connsiteY0" fmla="*/ 456601 h 713776"/>
              <a:gd name="connsiteX1" fmla="*/ 8611709 w 9144000"/>
              <a:gd name="connsiteY1" fmla="*/ 0 h 713776"/>
              <a:gd name="connsiteX2" fmla="*/ 9144000 w 9144000"/>
              <a:gd name="connsiteY2" fmla="*/ 713776 h 713776"/>
              <a:gd name="connsiteX3" fmla="*/ 9134495 w 9144000"/>
              <a:gd name="connsiteY3" fmla="*/ 704741 h 713776"/>
              <a:gd name="connsiteX4" fmla="*/ 0 w 9144000"/>
              <a:gd name="connsiteY4" fmla="*/ 704251 h 713776"/>
              <a:gd name="connsiteX5" fmla="*/ 20 w 9144000"/>
              <a:gd name="connsiteY5" fmla="*/ 456601 h 713776"/>
              <a:gd name="connsiteX0" fmla="*/ 20 w 9144000"/>
              <a:gd name="connsiteY0" fmla="*/ 818007 h 1075182"/>
              <a:gd name="connsiteX1" fmla="*/ 9124990 w 9144000"/>
              <a:gd name="connsiteY1" fmla="*/ 0 h 1075182"/>
              <a:gd name="connsiteX2" fmla="*/ 9144000 w 9144000"/>
              <a:gd name="connsiteY2" fmla="*/ 1075182 h 1075182"/>
              <a:gd name="connsiteX3" fmla="*/ 9134495 w 9144000"/>
              <a:gd name="connsiteY3" fmla="*/ 1066147 h 1075182"/>
              <a:gd name="connsiteX4" fmla="*/ 0 w 9144000"/>
              <a:gd name="connsiteY4" fmla="*/ 1065657 h 1075182"/>
              <a:gd name="connsiteX5" fmla="*/ 20 w 9144000"/>
              <a:gd name="connsiteY5" fmla="*/ 818007 h 1075182"/>
              <a:gd name="connsiteX0" fmla="*/ 20 w 9144000"/>
              <a:gd name="connsiteY0" fmla="*/ 176512 h 433687"/>
              <a:gd name="connsiteX1" fmla="*/ 8782802 w 9144000"/>
              <a:gd name="connsiteY1" fmla="*/ 0 h 433687"/>
              <a:gd name="connsiteX2" fmla="*/ 9144000 w 9144000"/>
              <a:gd name="connsiteY2" fmla="*/ 433687 h 433687"/>
              <a:gd name="connsiteX3" fmla="*/ 9134495 w 9144000"/>
              <a:gd name="connsiteY3" fmla="*/ 424652 h 433687"/>
              <a:gd name="connsiteX4" fmla="*/ 0 w 9144000"/>
              <a:gd name="connsiteY4" fmla="*/ 424162 h 433687"/>
              <a:gd name="connsiteX5" fmla="*/ 20 w 9144000"/>
              <a:gd name="connsiteY5" fmla="*/ 176512 h 433687"/>
              <a:gd name="connsiteX0" fmla="*/ 20 w 9144000"/>
              <a:gd name="connsiteY0" fmla="*/ 411426 h 668601"/>
              <a:gd name="connsiteX1" fmla="*/ 9124989 w 9144000"/>
              <a:gd name="connsiteY1" fmla="*/ 0 h 668601"/>
              <a:gd name="connsiteX2" fmla="*/ 9144000 w 9144000"/>
              <a:gd name="connsiteY2" fmla="*/ 668601 h 668601"/>
              <a:gd name="connsiteX3" fmla="*/ 9134495 w 9144000"/>
              <a:gd name="connsiteY3" fmla="*/ 659566 h 668601"/>
              <a:gd name="connsiteX4" fmla="*/ 0 w 9144000"/>
              <a:gd name="connsiteY4" fmla="*/ 659076 h 668601"/>
              <a:gd name="connsiteX5" fmla="*/ 20 w 9144000"/>
              <a:gd name="connsiteY5" fmla="*/ 411426 h 668601"/>
              <a:gd name="connsiteX0" fmla="*/ 20 w 9144000"/>
              <a:gd name="connsiteY0" fmla="*/ 998711 h 1081261"/>
              <a:gd name="connsiteX1" fmla="*/ 9124989 w 9144000"/>
              <a:gd name="connsiteY1" fmla="*/ 0 h 1081261"/>
              <a:gd name="connsiteX2" fmla="*/ 9144000 w 9144000"/>
              <a:gd name="connsiteY2" fmla="*/ 668601 h 1081261"/>
              <a:gd name="connsiteX3" fmla="*/ 9134495 w 9144000"/>
              <a:gd name="connsiteY3" fmla="*/ 659566 h 1081261"/>
              <a:gd name="connsiteX4" fmla="*/ 0 w 9144000"/>
              <a:gd name="connsiteY4" fmla="*/ 659076 h 1081261"/>
              <a:gd name="connsiteX5" fmla="*/ 20 w 9144000"/>
              <a:gd name="connsiteY5" fmla="*/ 998711 h 1081261"/>
              <a:gd name="connsiteX0" fmla="*/ 2243247 w 9144000"/>
              <a:gd name="connsiteY0" fmla="*/ 619235 h 701785"/>
              <a:gd name="connsiteX1" fmla="*/ 9124989 w 9144000"/>
              <a:gd name="connsiteY1" fmla="*/ 0 h 701785"/>
              <a:gd name="connsiteX2" fmla="*/ 9144000 w 9144000"/>
              <a:gd name="connsiteY2" fmla="*/ 668601 h 701785"/>
              <a:gd name="connsiteX3" fmla="*/ 9134495 w 9144000"/>
              <a:gd name="connsiteY3" fmla="*/ 659566 h 701785"/>
              <a:gd name="connsiteX4" fmla="*/ 0 w 9144000"/>
              <a:gd name="connsiteY4" fmla="*/ 659076 h 701785"/>
              <a:gd name="connsiteX5" fmla="*/ 2243247 w 9144000"/>
              <a:gd name="connsiteY5" fmla="*/ 619235 h 701785"/>
              <a:gd name="connsiteX0" fmla="*/ 7 w 6900760"/>
              <a:gd name="connsiteY0" fmla="*/ 619235 h 1354783"/>
              <a:gd name="connsiteX1" fmla="*/ 6881749 w 6900760"/>
              <a:gd name="connsiteY1" fmla="*/ 0 h 1354783"/>
              <a:gd name="connsiteX2" fmla="*/ 6900760 w 6900760"/>
              <a:gd name="connsiteY2" fmla="*/ 668601 h 1354783"/>
              <a:gd name="connsiteX3" fmla="*/ 6891255 w 6900760"/>
              <a:gd name="connsiteY3" fmla="*/ 659566 h 1354783"/>
              <a:gd name="connsiteX4" fmla="*/ 684361 w 6900760"/>
              <a:gd name="connsiteY4" fmla="*/ 1354783 h 1354783"/>
              <a:gd name="connsiteX5" fmla="*/ 7 w 6900760"/>
              <a:gd name="connsiteY5" fmla="*/ 619235 h 1354783"/>
              <a:gd name="connsiteX0" fmla="*/ 0 w 6900753"/>
              <a:gd name="connsiteY0" fmla="*/ 619235 h 668601"/>
              <a:gd name="connsiteX1" fmla="*/ 6881742 w 6900753"/>
              <a:gd name="connsiteY1" fmla="*/ 0 h 668601"/>
              <a:gd name="connsiteX2" fmla="*/ 6900753 w 6900753"/>
              <a:gd name="connsiteY2" fmla="*/ 668601 h 668601"/>
              <a:gd name="connsiteX3" fmla="*/ 6891248 w 6900753"/>
              <a:gd name="connsiteY3" fmla="*/ 659566 h 668601"/>
              <a:gd name="connsiteX4" fmla="*/ 0 w 6900753"/>
              <a:gd name="connsiteY4" fmla="*/ 619235 h 668601"/>
              <a:gd name="connsiteX0" fmla="*/ 0 w 6263905"/>
              <a:gd name="connsiteY0" fmla="*/ 1197485 h 1197485"/>
              <a:gd name="connsiteX1" fmla="*/ 6244894 w 6263905"/>
              <a:gd name="connsiteY1" fmla="*/ 0 h 1197485"/>
              <a:gd name="connsiteX2" fmla="*/ 6263905 w 6263905"/>
              <a:gd name="connsiteY2" fmla="*/ 668601 h 1197485"/>
              <a:gd name="connsiteX3" fmla="*/ 6254400 w 6263905"/>
              <a:gd name="connsiteY3" fmla="*/ 659566 h 1197485"/>
              <a:gd name="connsiteX4" fmla="*/ 0 w 6263905"/>
              <a:gd name="connsiteY4" fmla="*/ 1197485 h 1197485"/>
              <a:gd name="connsiteX0" fmla="*/ 0 w 7318982"/>
              <a:gd name="connsiteY0" fmla="*/ 673446 h 673446"/>
              <a:gd name="connsiteX1" fmla="*/ 7299971 w 7318982"/>
              <a:gd name="connsiteY1" fmla="*/ 0 h 673446"/>
              <a:gd name="connsiteX2" fmla="*/ 7318982 w 7318982"/>
              <a:gd name="connsiteY2" fmla="*/ 668601 h 673446"/>
              <a:gd name="connsiteX3" fmla="*/ 7309477 w 7318982"/>
              <a:gd name="connsiteY3" fmla="*/ 659566 h 673446"/>
              <a:gd name="connsiteX4" fmla="*/ 0 w 7318982"/>
              <a:gd name="connsiteY4" fmla="*/ 673446 h 673446"/>
              <a:gd name="connsiteX0" fmla="*/ 0 w 7318982"/>
              <a:gd name="connsiteY0" fmla="*/ 673446 h 673446"/>
              <a:gd name="connsiteX1" fmla="*/ 7299971 w 7318982"/>
              <a:gd name="connsiteY1" fmla="*/ 0 h 673446"/>
              <a:gd name="connsiteX2" fmla="*/ 7318982 w 7318982"/>
              <a:gd name="connsiteY2" fmla="*/ 668601 h 673446"/>
              <a:gd name="connsiteX3" fmla="*/ 0 w 7318982"/>
              <a:gd name="connsiteY3" fmla="*/ 673446 h 673446"/>
              <a:gd name="connsiteX0" fmla="*/ 0 w 7318982"/>
              <a:gd name="connsiteY0" fmla="*/ 526624 h 526624"/>
              <a:gd name="connsiteX1" fmla="*/ 7166898 w 7318982"/>
              <a:gd name="connsiteY1" fmla="*/ 0 h 526624"/>
              <a:gd name="connsiteX2" fmla="*/ 7318982 w 7318982"/>
              <a:gd name="connsiteY2" fmla="*/ 521779 h 526624"/>
              <a:gd name="connsiteX3" fmla="*/ 0 w 7318982"/>
              <a:gd name="connsiteY3" fmla="*/ 526624 h 526624"/>
              <a:gd name="connsiteX0" fmla="*/ 0 w 7323733"/>
              <a:gd name="connsiteY0" fmla="*/ 673445 h 673445"/>
              <a:gd name="connsiteX1" fmla="*/ 7323733 w 7323733"/>
              <a:gd name="connsiteY1" fmla="*/ 0 h 673445"/>
              <a:gd name="connsiteX2" fmla="*/ 7318982 w 7323733"/>
              <a:gd name="connsiteY2" fmla="*/ 668600 h 673445"/>
              <a:gd name="connsiteX3" fmla="*/ 0 w 7323733"/>
              <a:gd name="connsiteY3" fmla="*/ 673445 h 673445"/>
              <a:gd name="connsiteX0" fmla="*/ 0 w 7323733"/>
              <a:gd name="connsiteY0" fmla="*/ 673445 h 673445"/>
              <a:gd name="connsiteX1" fmla="*/ 7323733 w 7323733"/>
              <a:gd name="connsiteY1" fmla="*/ 0 h 673445"/>
              <a:gd name="connsiteX2" fmla="*/ 7145512 w 7323733"/>
              <a:gd name="connsiteY2" fmla="*/ 352371 h 673445"/>
              <a:gd name="connsiteX3" fmla="*/ 0 w 7323733"/>
              <a:gd name="connsiteY3" fmla="*/ 673445 h 673445"/>
              <a:gd name="connsiteX0" fmla="*/ 0 w 7323733"/>
              <a:gd name="connsiteY0" fmla="*/ 673445 h 675378"/>
              <a:gd name="connsiteX1" fmla="*/ 7323733 w 7323733"/>
              <a:gd name="connsiteY1" fmla="*/ 0 h 675378"/>
              <a:gd name="connsiteX2" fmla="*/ 7318982 w 7323733"/>
              <a:gd name="connsiteY2" fmla="*/ 675378 h 675378"/>
              <a:gd name="connsiteX3" fmla="*/ 0 w 7323733"/>
              <a:gd name="connsiteY3" fmla="*/ 673445 h 675378"/>
              <a:gd name="connsiteX0" fmla="*/ 0 w 7323733"/>
              <a:gd name="connsiteY0" fmla="*/ 673445 h 673445"/>
              <a:gd name="connsiteX1" fmla="*/ 7323733 w 7323733"/>
              <a:gd name="connsiteY1" fmla="*/ 0 h 673445"/>
              <a:gd name="connsiteX2" fmla="*/ 7202544 w 7323733"/>
              <a:gd name="connsiteY2" fmla="*/ 490158 h 673445"/>
              <a:gd name="connsiteX3" fmla="*/ 0 w 7323733"/>
              <a:gd name="connsiteY3" fmla="*/ 673445 h 673445"/>
              <a:gd name="connsiteX0" fmla="*/ 0 w 7323733"/>
              <a:gd name="connsiteY0" fmla="*/ 673445 h 675379"/>
              <a:gd name="connsiteX1" fmla="*/ 7323733 w 7323733"/>
              <a:gd name="connsiteY1" fmla="*/ 0 h 675379"/>
              <a:gd name="connsiteX2" fmla="*/ 7321359 w 7323733"/>
              <a:gd name="connsiteY2" fmla="*/ 675379 h 675379"/>
              <a:gd name="connsiteX3" fmla="*/ 0 w 7323733"/>
              <a:gd name="connsiteY3" fmla="*/ 673445 h 675379"/>
            </a:gdLst>
            <a:ahLst/>
            <a:cxnLst>
              <a:cxn ang="0">
                <a:pos x="connsiteX0" y="connsiteY0"/>
              </a:cxn>
              <a:cxn ang="0">
                <a:pos x="connsiteX1" y="connsiteY1"/>
              </a:cxn>
              <a:cxn ang="0">
                <a:pos x="connsiteX2" y="connsiteY2"/>
              </a:cxn>
              <a:cxn ang="0">
                <a:pos x="connsiteX3" y="connsiteY3"/>
              </a:cxn>
            </a:cxnLst>
            <a:rect l="l" t="t" r="r" b="b"/>
            <a:pathLst>
              <a:path w="7323733" h="675379">
                <a:moveTo>
                  <a:pt x="0" y="673445"/>
                </a:moveTo>
                <a:lnTo>
                  <a:pt x="7323733" y="0"/>
                </a:lnTo>
                <a:cubicBezTo>
                  <a:pt x="7322149" y="222867"/>
                  <a:pt x="7322943" y="452512"/>
                  <a:pt x="7321359" y="675379"/>
                </a:cubicBezTo>
                <a:lnTo>
                  <a:pt x="0" y="673445"/>
                </a:lnTo>
                <a:close/>
              </a:path>
            </a:pathLst>
          </a:custGeom>
          <a:gradFill>
            <a:gsLst>
              <a:gs pos="28000">
                <a:schemeClr val="accent3"/>
              </a:gs>
              <a:gs pos="40000">
                <a:schemeClr val="accent3">
                  <a:lumMod val="40000"/>
                  <a:lumOff val="60000"/>
                </a:schemeClr>
              </a:gs>
              <a:gs pos="48000">
                <a:schemeClr val="accent3"/>
              </a:gs>
            </a:gsLst>
            <a:lin ang="15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Freeform 8"/>
          <p:cNvSpPr/>
          <p:nvPr/>
        </p:nvSpPr>
        <p:spPr>
          <a:xfrm>
            <a:off x="-210" y="5412337"/>
            <a:ext cx="8239365" cy="927910"/>
          </a:xfrm>
          <a:custGeom>
            <a:avLst/>
            <a:gdLst>
              <a:gd name="connsiteX0" fmla="*/ 0 w 7436498"/>
              <a:gd name="connsiteY0" fmla="*/ 0 h 951723"/>
              <a:gd name="connsiteX1" fmla="*/ 0 w 7436498"/>
              <a:gd name="connsiteY1" fmla="*/ 139959 h 951723"/>
              <a:gd name="connsiteX2" fmla="*/ 7053942 w 7436498"/>
              <a:gd name="connsiteY2" fmla="*/ 951723 h 951723"/>
              <a:gd name="connsiteX3" fmla="*/ 7436498 w 7436498"/>
              <a:gd name="connsiteY3" fmla="*/ 914400 h 951723"/>
              <a:gd name="connsiteX4" fmla="*/ 0 w 7436498"/>
              <a:gd name="connsiteY4" fmla="*/ 0 h 951723"/>
              <a:gd name="connsiteX0" fmla="*/ 190500 w 7436498"/>
              <a:gd name="connsiteY0" fmla="*/ 0 h 1004110"/>
              <a:gd name="connsiteX1" fmla="*/ 0 w 7436498"/>
              <a:gd name="connsiteY1" fmla="*/ 192346 h 1004110"/>
              <a:gd name="connsiteX2" fmla="*/ 7053942 w 7436498"/>
              <a:gd name="connsiteY2" fmla="*/ 1004110 h 1004110"/>
              <a:gd name="connsiteX3" fmla="*/ 7436498 w 7436498"/>
              <a:gd name="connsiteY3" fmla="*/ 966787 h 1004110"/>
              <a:gd name="connsiteX4" fmla="*/ 190500 w 7436498"/>
              <a:gd name="connsiteY4" fmla="*/ 0 h 1004110"/>
              <a:gd name="connsiteX0" fmla="*/ 0 w 7448404"/>
              <a:gd name="connsiteY0" fmla="*/ 0 h 923148"/>
              <a:gd name="connsiteX1" fmla="*/ 11906 w 7448404"/>
              <a:gd name="connsiteY1" fmla="*/ 111384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164306 w 7448404"/>
              <a:gd name="connsiteY1" fmla="*/ 68522 h 923148"/>
              <a:gd name="connsiteX2" fmla="*/ 7065848 w 7448404"/>
              <a:gd name="connsiteY2" fmla="*/ 923148 h 923148"/>
              <a:gd name="connsiteX3" fmla="*/ 7448404 w 7448404"/>
              <a:gd name="connsiteY3" fmla="*/ 885825 h 923148"/>
              <a:gd name="connsiteX4" fmla="*/ 0 w 7448404"/>
              <a:gd name="connsiteY4" fmla="*/ 0 h 923148"/>
              <a:gd name="connsiteX0" fmla="*/ 0 w 7448404"/>
              <a:gd name="connsiteY0" fmla="*/ 0 h 923148"/>
              <a:gd name="connsiteX1" fmla="*/ 302418 w 7448404"/>
              <a:gd name="connsiteY1" fmla="*/ 297122 h 923148"/>
              <a:gd name="connsiteX2" fmla="*/ 7065848 w 7448404"/>
              <a:gd name="connsiteY2" fmla="*/ 923148 h 923148"/>
              <a:gd name="connsiteX3" fmla="*/ 7448404 w 7448404"/>
              <a:gd name="connsiteY3" fmla="*/ 885825 h 923148"/>
              <a:gd name="connsiteX4" fmla="*/ 0 w 7448404"/>
              <a:gd name="connsiteY4" fmla="*/ 0 h 923148"/>
              <a:gd name="connsiteX0" fmla="*/ 1 w 7448405"/>
              <a:gd name="connsiteY0" fmla="*/ 0 h 923148"/>
              <a:gd name="connsiteX1" fmla="*/ 0 w 7448405"/>
              <a:gd name="connsiteY1" fmla="*/ 75665 h 923148"/>
              <a:gd name="connsiteX2" fmla="*/ 7065849 w 7448405"/>
              <a:gd name="connsiteY2" fmla="*/ 923148 h 923148"/>
              <a:gd name="connsiteX3" fmla="*/ 7448405 w 7448405"/>
              <a:gd name="connsiteY3" fmla="*/ 885825 h 923148"/>
              <a:gd name="connsiteX4" fmla="*/ 1 w 7448405"/>
              <a:gd name="connsiteY4" fmla="*/ 0 h 923148"/>
              <a:gd name="connsiteX0" fmla="*/ 1 w 7400780"/>
              <a:gd name="connsiteY0" fmla="*/ 0 h 928688"/>
              <a:gd name="connsiteX1" fmla="*/ 0 w 7400780"/>
              <a:gd name="connsiteY1" fmla="*/ 75665 h 928688"/>
              <a:gd name="connsiteX2" fmla="*/ 7065849 w 7400780"/>
              <a:gd name="connsiteY2" fmla="*/ 923148 h 928688"/>
              <a:gd name="connsiteX3" fmla="*/ 7400780 w 7400780"/>
              <a:gd name="connsiteY3" fmla="*/ 928688 h 928688"/>
              <a:gd name="connsiteX4" fmla="*/ 1 w 7400780"/>
              <a:gd name="connsiteY4" fmla="*/ 0 h 928688"/>
              <a:gd name="connsiteX0" fmla="*/ 1 w 7605568"/>
              <a:gd name="connsiteY0" fmla="*/ 0 h 923148"/>
              <a:gd name="connsiteX1" fmla="*/ 0 w 7605568"/>
              <a:gd name="connsiteY1" fmla="*/ 75665 h 923148"/>
              <a:gd name="connsiteX2" fmla="*/ 7065849 w 7605568"/>
              <a:gd name="connsiteY2" fmla="*/ 923148 h 923148"/>
              <a:gd name="connsiteX3" fmla="*/ 7605568 w 7605568"/>
              <a:gd name="connsiteY3" fmla="*/ 897732 h 923148"/>
              <a:gd name="connsiteX4" fmla="*/ 1 w 7605568"/>
              <a:gd name="connsiteY4" fmla="*/ 0 h 923148"/>
              <a:gd name="connsiteX0" fmla="*/ 1 w 7605568"/>
              <a:gd name="connsiteY0" fmla="*/ 0 h 897732"/>
              <a:gd name="connsiteX1" fmla="*/ 0 w 7605568"/>
              <a:gd name="connsiteY1" fmla="*/ 75665 h 897732"/>
              <a:gd name="connsiteX2" fmla="*/ 7065849 w 7605568"/>
              <a:gd name="connsiteY2" fmla="*/ 863617 h 897732"/>
              <a:gd name="connsiteX3" fmla="*/ 7605568 w 7605568"/>
              <a:gd name="connsiteY3" fmla="*/ 897732 h 897732"/>
              <a:gd name="connsiteX4" fmla="*/ 1 w 7605568"/>
              <a:gd name="connsiteY4" fmla="*/ 0 h 897732"/>
              <a:gd name="connsiteX0" fmla="*/ 1 w 7605568"/>
              <a:gd name="connsiteY0" fmla="*/ 0 h 927910"/>
              <a:gd name="connsiteX1" fmla="*/ 0 w 7605568"/>
              <a:gd name="connsiteY1" fmla="*/ 75665 h 927910"/>
              <a:gd name="connsiteX2" fmla="*/ 7225392 w 7605568"/>
              <a:gd name="connsiteY2" fmla="*/ 927910 h 927910"/>
              <a:gd name="connsiteX3" fmla="*/ 7605568 w 7605568"/>
              <a:gd name="connsiteY3" fmla="*/ 897732 h 927910"/>
              <a:gd name="connsiteX4" fmla="*/ 1 w 7605568"/>
              <a:gd name="connsiteY4" fmla="*/ 0 h 9279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5568" h="927910">
                <a:moveTo>
                  <a:pt x="1" y="0"/>
                </a:moveTo>
                <a:cubicBezTo>
                  <a:pt x="1" y="25222"/>
                  <a:pt x="0" y="50443"/>
                  <a:pt x="0" y="75665"/>
                </a:cubicBezTo>
                <a:lnTo>
                  <a:pt x="7225392" y="927910"/>
                </a:lnTo>
                <a:lnTo>
                  <a:pt x="7605568" y="897732"/>
                </a:lnTo>
                <a:lnTo>
                  <a:pt x="1"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0" name="Freeform 9"/>
          <p:cNvSpPr/>
          <p:nvPr/>
        </p:nvSpPr>
        <p:spPr>
          <a:xfrm>
            <a:off x="1820785" y="6116519"/>
            <a:ext cx="8087794" cy="741493"/>
          </a:xfrm>
          <a:custGeom>
            <a:avLst/>
            <a:gdLst>
              <a:gd name="connsiteX0" fmla="*/ 7408506 w 7408506"/>
              <a:gd name="connsiteY0" fmla="*/ 0 h 755780"/>
              <a:gd name="connsiteX1" fmla="*/ 0 w 7408506"/>
              <a:gd name="connsiteY1" fmla="*/ 755780 h 755780"/>
              <a:gd name="connsiteX2" fmla="*/ 662473 w 7408506"/>
              <a:gd name="connsiteY2" fmla="*/ 755780 h 755780"/>
              <a:gd name="connsiteX3" fmla="*/ 7408506 w 7408506"/>
              <a:gd name="connsiteY3" fmla="*/ 74645 h 755780"/>
              <a:gd name="connsiteX4" fmla="*/ 7408506 w 7408506"/>
              <a:gd name="connsiteY4" fmla="*/ 0 h 755780"/>
              <a:gd name="connsiteX0" fmla="*/ 6958449 w 6958449"/>
              <a:gd name="connsiteY0" fmla="*/ 0 h 755780"/>
              <a:gd name="connsiteX1" fmla="*/ 0 w 6958449"/>
              <a:gd name="connsiteY1" fmla="*/ 712918 h 755780"/>
              <a:gd name="connsiteX2" fmla="*/ 212416 w 6958449"/>
              <a:gd name="connsiteY2" fmla="*/ 755780 h 755780"/>
              <a:gd name="connsiteX3" fmla="*/ 6958449 w 6958449"/>
              <a:gd name="connsiteY3" fmla="*/ 74645 h 755780"/>
              <a:gd name="connsiteX4" fmla="*/ 6958449 w 6958449"/>
              <a:gd name="connsiteY4" fmla="*/ 0 h 755780"/>
              <a:gd name="connsiteX0" fmla="*/ 6958449 w 6958449"/>
              <a:gd name="connsiteY0" fmla="*/ 0 h 712918"/>
              <a:gd name="connsiteX1" fmla="*/ 0 w 6958449"/>
              <a:gd name="connsiteY1" fmla="*/ 712918 h 712918"/>
              <a:gd name="connsiteX2" fmla="*/ 302903 w 6958449"/>
              <a:gd name="connsiteY2" fmla="*/ 705774 h 712918"/>
              <a:gd name="connsiteX3" fmla="*/ 6958449 w 6958449"/>
              <a:gd name="connsiteY3" fmla="*/ 74645 h 712918"/>
              <a:gd name="connsiteX4" fmla="*/ 6958449 w 6958449"/>
              <a:gd name="connsiteY4" fmla="*/ 0 h 712918"/>
              <a:gd name="connsiteX0" fmla="*/ 6958449 w 6958449"/>
              <a:gd name="connsiteY0" fmla="*/ 0 h 741492"/>
              <a:gd name="connsiteX1" fmla="*/ 0 w 6958449"/>
              <a:gd name="connsiteY1" fmla="*/ 712918 h 741492"/>
              <a:gd name="connsiteX2" fmla="*/ 248134 w 6958449"/>
              <a:gd name="connsiteY2" fmla="*/ 741492 h 741492"/>
              <a:gd name="connsiteX3" fmla="*/ 6958449 w 6958449"/>
              <a:gd name="connsiteY3" fmla="*/ 74645 h 741492"/>
              <a:gd name="connsiteX4" fmla="*/ 6958449 w 6958449"/>
              <a:gd name="connsiteY4" fmla="*/ 0 h 741492"/>
              <a:gd name="connsiteX0" fmla="*/ 7465656 w 7465656"/>
              <a:gd name="connsiteY0" fmla="*/ 0 h 741493"/>
              <a:gd name="connsiteX1" fmla="*/ 0 w 7465656"/>
              <a:gd name="connsiteY1" fmla="*/ 741493 h 741493"/>
              <a:gd name="connsiteX2" fmla="*/ 755341 w 7465656"/>
              <a:gd name="connsiteY2" fmla="*/ 741492 h 741493"/>
              <a:gd name="connsiteX3" fmla="*/ 7465656 w 7465656"/>
              <a:gd name="connsiteY3" fmla="*/ 74645 h 741493"/>
              <a:gd name="connsiteX4" fmla="*/ 7465656 w 7465656"/>
              <a:gd name="connsiteY4" fmla="*/ 0 h 7414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65656" h="741493">
                <a:moveTo>
                  <a:pt x="7465656" y="0"/>
                </a:moveTo>
                <a:lnTo>
                  <a:pt x="0" y="741493"/>
                </a:lnTo>
                <a:lnTo>
                  <a:pt x="755341" y="741492"/>
                </a:lnTo>
                <a:lnTo>
                  <a:pt x="7465656" y="74645"/>
                </a:lnTo>
                <a:lnTo>
                  <a:pt x="7465656"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Vertical Title 1"/>
          <p:cNvSpPr>
            <a:spLocks noGrp="1"/>
          </p:cNvSpPr>
          <p:nvPr>
            <p:ph type="title" orient="vert"/>
          </p:nvPr>
        </p:nvSpPr>
        <p:spPr>
          <a:xfrm>
            <a:off x="7181850" y="274650"/>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50"/>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906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2" name="Rectangle 11"/>
          <p:cNvSpPr/>
          <p:nvPr/>
        </p:nvSpPr>
        <p:spPr>
          <a:xfrm>
            <a:off x="0" y="0"/>
            <a:ext cx="9906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a:p>
        </p:txBody>
      </p:sp>
      <p:sp>
        <p:nvSpPr>
          <p:cNvPr id="13" name="Rectangle 12"/>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4" name="Oval 13"/>
          <p:cNvSpPr/>
          <p:nvPr/>
        </p:nvSpPr>
        <p:spPr>
          <a:xfrm>
            <a:off x="0" y="1600201"/>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3" name="Subtitle 2"/>
          <p:cNvSpPr>
            <a:spLocks noGrp="1"/>
          </p:cNvSpPr>
          <p:nvPr>
            <p:ph type="subTitle" idx="1"/>
          </p:nvPr>
        </p:nvSpPr>
        <p:spPr>
          <a:xfrm>
            <a:off x="1596612" y="5052557"/>
            <a:ext cx="6106761" cy="882119"/>
          </a:xfrm>
        </p:spPr>
        <p:txBody>
          <a:bodyPr>
            <a:normAutofit/>
          </a:bodyPr>
          <a:lstStyle>
            <a:lvl1pPr marL="0" indent="0" algn="l">
              <a:buNone/>
              <a:defRPr sz="2200">
                <a:solidFill>
                  <a:schemeClr val="tx2"/>
                </a:solidFill>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0B00-53D5-4BB7-821D-0C11D07AE422}" type="slidenum">
              <a:rPr lang="en-US" smtClean="0"/>
              <a:pPr/>
              <a:t>‹#›</a:t>
            </a:fld>
            <a:endParaRPr lang="en-US"/>
          </a:p>
        </p:txBody>
      </p:sp>
      <p:sp>
        <p:nvSpPr>
          <p:cNvPr id="2" name="Title 1"/>
          <p:cNvSpPr>
            <a:spLocks noGrp="1"/>
          </p:cNvSpPr>
          <p:nvPr>
            <p:ph type="ctrTitle"/>
          </p:nvPr>
        </p:nvSpPr>
        <p:spPr>
          <a:xfrm>
            <a:off x="885720" y="3132290"/>
            <a:ext cx="7773297" cy="1793167"/>
          </a:xfrm>
          <a:effectLst/>
        </p:spPr>
        <p:txBody>
          <a:bodyPr>
            <a:noAutofit/>
          </a:bodyPr>
          <a:lstStyle>
            <a:lvl1pPr marL="639981" indent="-457129"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238250" y="731520"/>
            <a:ext cx="69342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906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Rectangle 7"/>
          <p:cNvSpPr/>
          <p:nvPr/>
        </p:nvSpPr>
        <p:spPr>
          <a:xfrm>
            <a:off x="0" y="0"/>
            <a:ext cx="9906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a:p>
        </p:txBody>
      </p:sp>
      <p:sp>
        <p:nvSpPr>
          <p:cNvPr id="9" name="Rectangle 8"/>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0" name="Oval 9"/>
          <p:cNvSpPr/>
          <p:nvPr/>
        </p:nvSpPr>
        <p:spPr>
          <a:xfrm>
            <a:off x="0" y="1600201"/>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1"/>
          <p:cNvSpPr>
            <a:spLocks noGrp="1"/>
          </p:cNvSpPr>
          <p:nvPr>
            <p:ph type="title"/>
          </p:nvPr>
        </p:nvSpPr>
        <p:spPr>
          <a:xfrm>
            <a:off x="2202629" y="2172649"/>
            <a:ext cx="6463888"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190980" y="4607511"/>
            <a:ext cx="6468035" cy="835460"/>
          </a:xfrm>
        </p:spPr>
        <p:txBody>
          <a:bodyPr anchor="t"/>
          <a:lstStyle>
            <a:lvl1pPr marL="0" indent="0" algn="r">
              <a:buNone/>
              <a:defRPr sz="2000">
                <a:solidFill>
                  <a:schemeClr val="tx2"/>
                </a:solidFill>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238249" y="731519"/>
            <a:ext cx="3625596"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5032248" y="731520"/>
            <a:ext cx="3625596"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3" y="273062"/>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4"/>
            <a:ext cx="3259006" cy="4691063"/>
          </a:xfrm>
        </p:spPr>
        <p:txBody>
          <a:bodyPr/>
          <a:lstStyle>
            <a:lvl1pPr marL="0" indent="0">
              <a:buNone/>
              <a:defRPr sz="14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3755712-03CF-49E8-8640-0DEF88AEC3A8}" type="datetimeFigureOut">
              <a:rPr lang="en-US" smtClean="0"/>
              <a:pPr/>
              <a:t>8/28/2020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60F269-E4C1-4850-AFCD-DB1375AA0E88}" type="slidenum">
              <a:rPr lang="en-US" smtClean="0"/>
              <a:pPr/>
              <a:t>‹#›</a:t>
            </a:fld>
            <a:endParaRPr 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38251" y="731520"/>
            <a:ext cx="3625596"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52819" y="1400327"/>
            <a:ext cx="3625596"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34577" y="731520"/>
            <a:ext cx="3625596"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marL="0" lvl="0" indent="0" algn="ctr" defTabSz="914259"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5032110" y="1399032"/>
            <a:ext cx="3625596"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09021" y="2209812"/>
            <a:ext cx="3939092" cy="1258493"/>
          </a:xfrm>
          <a:effectLst/>
        </p:spPr>
        <p:txBody>
          <a:bodyPr anchor="b">
            <a:noAutofit/>
          </a:bodyPr>
          <a:lstStyle>
            <a:lvl1pPr marL="228565" indent="-228565"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976314" y="731521"/>
            <a:ext cx="4351842"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65412" y="3497803"/>
            <a:ext cx="3671048" cy="2139518"/>
          </a:xfrm>
        </p:spPr>
        <p:txBody>
          <a:bodyPr/>
          <a:lstStyle>
            <a:lvl1pPr marL="0" indent="0">
              <a:buNone/>
              <a:defRPr sz="14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906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9" name="Rectangle 8"/>
          <p:cNvSpPr/>
          <p:nvPr/>
        </p:nvSpPr>
        <p:spPr>
          <a:xfrm>
            <a:off x="0" y="0"/>
            <a:ext cx="9906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a:p>
        </p:txBody>
      </p:sp>
      <p:sp>
        <p:nvSpPr>
          <p:cNvPr id="10" name="Rectangle 9"/>
          <p:cNvSpPr/>
          <p:nvPr/>
        </p:nvSpPr>
        <p:spPr>
          <a:xfrm>
            <a:off x="0" y="2652311"/>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1" name="Oval 10"/>
          <p:cNvSpPr/>
          <p:nvPr/>
        </p:nvSpPr>
        <p:spPr>
          <a:xfrm>
            <a:off x="0" y="1600201"/>
            <a:ext cx="9906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3" name="Picture Placeholder 2"/>
          <p:cNvSpPr>
            <a:spLocks noGrp="1"/>
          </p:cNvSpPr>
          <p:nvPr>
            <p:ph type="pic" idx="1"/>
          </p:nvPr>
        </p:nvSpPr>
        <p:spPr>
          <a:xfrm>
            <a:off x="4848106" y="1143000"/>
            <a:ext cx="44577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51045" y="1010487"/>
            <a:ext cx="4001957" cy="2163020"/>
          </a:xfrm>
        </p:spPr>
        <p:txBody>
          <a:bodyPr anchor="b"/>
          <a:lstStyle>
            <a:lvl1pPr marL="182852" indent="-182852">
              <a:buFont typeface="Georgia" pitchFamily="18" charset="0"/>
              <a:buChar char="*"/>
              <a:defRPr sz="16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B8DD-BB84-4C1B-91A0-101B1E3CC48F}" type="slidenum">
              <a:rPr lang="en-US" smtClean="0"/>
              <a:pPr/>
              <a:t>‹#›</a:t>
            </a:fld>
            <a:endParaRPr lang="en-US"/>
          </a:p>
        </p:txBody>
      </p:sp>
      <p:sp>
        <p:nvSpPr>
          <p:cNvPr id="2" name="Title 1"/>
          <p:cNvSpPr>
            <a:spLocks noGrp="1"/>
          </p:cNvSpPr>
          <p:nvPr>
            <p:ph type="title"/>
          </p:nvPr>
        </p:nvSpPr>
        <p:spPr>
          <a:xfrm>
            <a:off x="787873" y="4464422"/>
            <a:ext cx="6915500"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2063750" y="731519"/>
            <a:ext cx="69342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9905" y="376529"/>
            <a:ext cx="222885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601127" y="731530"/>
            <a:ext cx="5231728"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3562" y="3307361"/>
            <a:ext cx="7710278" cy="1470025"/>
          </a:xfrm>
        </p:spPr>
        <p:txBody>
          <a:bodyPr anchor="b"/>
          <a:lstStyle>
            <a:lvl1pPr>
              <a:defRPr sz="4000"/>
            </a:lvl1pPr>
          </a:lstStyle>
          <a:p>
            <a:r>
              <a:rPr lang="en-US" smtClean="0"/>
              <a:t>Click to edit Master title style</a:t>
            </a:r>
            <a:endParaRPr lang="en-US"/>
          </a:p>
        </p:txBody>
      </p:sp>
      <p:sp>
        <p:nvSpPr>
          <p:cNvPr id="3" name="Subtitle 2"/>
          <p:cNvSpPr>
            <a:spLocks noGrp="1"/>
          </p:cNvSpPr>
          <p:nvPr>
            <p:ph type="subTitle" idx="1"/>
          </p:nvPr>
        </p:nvSpPr>
        <p:spPr>
          <a:xfrm>
            <a:off x="1093562" y="4777381"/>
            <a:ext cx="7710278" cy="861420"/>
          </a:xfrm>
        </p:spPr>
        <p:txBody>
          <a:bodyPr anchor="t">
            <a:normAutofit/>
          </a:bodyPr>
          <a:lstStyle>
            <a:lvl1pPr marL="0" indent="0" algn="l">
              <a:buNone/>
              <a:defRPr sz="2000">
                <a:solidFill>
                  <a:schemeClr val="tx2"/>
                </a:solidFill>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0B00-53D5-4BB7-821D-0C11D07AE42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3563" y="3308581"/>
            <a:ext cx="7710276" cy="1468800"/>
          </a:xfrm>
        </p:spPr>
        <p:txBody>
          <a:bodyPr anchor="b"/>
          <a:lstStyle>
            <a:lvl1pPr algn="r">
              <a:defRPr sz="3200" b="0" cap="none"/>
            </a:lvl1pPr>
          </a:lstStyle>
          <a:p>
            <a:r>
              <a:rPr lang="en-US" smtClean="0"/>
              <a:t>Click to edit Master title style</a:t>
            </a:r>
            <a:endParaRPr lang="en-US"/>
          </a:p>
        </p:txBody>
      </p:sp>
      <p:sp>
        <p:nvSpPr>
          <p:cNvPr id="3" name="Text Placeholder 2"/>
          <p:cNvSpPr>
            <a:spLocks noGrp="1"/>
          </p:cNvSpPr>
          <p:nvPr>
            <p:ph type="body" idx="1"/>
          </p:nvPr>
        </p:nvSpPr>
        <p:spPr>
          <a:xfrm>
            <a:off x="1093563" y="4777381"/>
            <a:ext cx="7710276" cy="860400"/>
          </a:xfrm>
        </p:spPr>
        <p:txBody>
          <a:bodyPr anchor="t">
            <a:normAutofit/>
          </a:bodyPr>
          <a:lstStyle>
            <a:lvl1pPr marL="0" indent="0" algn="r">
              <a:buNone/>
              <a:defRPr sz="1800">
                <a:solidFill>
                  <a:schemeClr val="tx2"/>
                </a:solidFill>
              </a:defRPr>
            </a:lvl1pPr>
            <a:lvl2pPr marL="457129" indent="0">
              <a:buNone/>
              <a:defRPr sz="1800">
                <a:solidFill>
                  <a:schemeClr val="tx1">
                    <a:tint val="75000"/>
                  </a:schemeClr>
                </a:solidFill>
              </a:defRPr>
            </a:lvl2pPr>
            <a:lvl3pPr marL="914259" indent="0">
              <a:buNone/>
              <a:defRPr sz="1600">
                <a:solidFill>
                  <a:schemeClr val="tx1">
                    <a:tint val="75000"/>
                  </a:schemeClr>
                </a:solidFill>
              </a:defRPr>
            </a:lvl3pPr>
            <a:lvl4pPr marL="1371388" indent="0">
              <a:buNone/>
              <a:defRPr sz="1400">
                <a:solidFill>
                  <a:schemeClr val="tx1">
                    <a:tint val="75000"/>
                  </a:schemeClr>
                </a:solidFill>
              </a:defRPr>
            </a:lvl4pPr>
            <a:lvl5pPr marL="1828517" indent="0">
              <a:buNone/>
              <a:defRPr sz="1400">
                <a:solidFill>
                  <a:schemeClr val="tx1">
                    <a:tint val="75000"/>
                  </a:schemeClr>
                </a:solidFill>
              </a:defRPr>
            </a:lvl5pPr>
            <a:lvl6pPr marL="2285647" indent="0">
              <a:buNone/>
              <a:defRPr sz="1400">
                <a:solidFill>
                  <a:schemeClr val="tx1">
                    <a:tint val="75000"/>
                  </a:schemeClr>
                </a:solidFill>
              </a:defRPr>
            </a:lvl6pPr>
            <a:lvl7pPr marL="2742776" indent="0">
              <a:buNone/>
              <a:defRPr sz="1400">
                <a:solidFill>
                  <a:schemeClr val="tx1">
                    <a:tint val="75000"/>
                  </a:schemeClr>
                </a:solidFill>
              </a:defRPr>
            </a:lvl7pPr>
            <a:lvl8pPr marL="3199905" indent="0">
              <a:buNone/>
              <a:defRPr sz="1400">
                <a:solidFill>
                  <a:schemeClr val="tx1">
                    <a:tint val="75000"/>
                  </a:schemeClr>
                </a:solidFill>
              </a:defRPr>
            </a:lvl8pPr>
            <a:lvl9pPr marL="3657035"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35BD6DE-DF59-4293-9571-8A4B8B310C1D}"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129" indent="0">
              <a:buNone/>
              <a:defRPr sz="2800"/>
            </a:lvl2pPr>
            <a:lvl3pPr marL="914259" indent="0">
              <a:buNone/>
              <a:defRPr sz="2400"/>
            </a:lvl3pPr>
            <a:lvl4pPr marL="1371388" indent="0">
              <a:buNone/>
              <a:defRPr sz="2000"/>
            </a:lvl4pPr>
            <a:lvl5pPr marL="1828517" indent="0">
              <a:buNone/>
              <a:defRPr sz="2000"/>
            </a:lvl5pPr>
            <a:lvl6pPr marL="2285647" indent="0">
              <a:buNone/>
              <a:defRPr sz="2000"/>
            </a:lvl6pPr>
            <a:lvl7pPr marL="2742776" indent="0">
              <a:buNone/>
              <a:defRPr sz="2000"/>
            </a:lvl7pPr>
            <a:lvl8pPr marL="3199905" indent="0">
              <a:buNone/>
              <a:defRPr sz="2000"/>
            </a:lvl8pPr>
            <a:lvl9pPr marL="3657035"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3755712-03CF-49E8-8640-0DEF88AEC3A8}" type="datetimeFigureOut">
              <a:rPr lang="en-US" smtClean="0"/>
              <a:pPr/>
              <a:t>8/28/2020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60F269-E4C1-4850-AFCD-DB1375AA0E88}" type="slidenum">
              <a:rPr lang="en-US" smtClean="0"/>
              <a:pPr/>
              <a:t>‹#›</a:t>
            </a:fld>
            <a:endParaRPr 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3564" y="675736"/>
            <a:ext cx="7716670" cy="924475"/>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93567" y="1809750"/>
            <a:ext cx="3760550" cy="4051301"/>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51888" y="1809750"/>
            <a:ext cx="3758346" cy="4051302"/>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C056EB-4637-45FF-BAC0-4A21FAB3198B}"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60582" y="1812927"/>
            <a:ext cx="3393536" cy="576262"/>
          </a:xfrm>
        </p:spPr>
        <p:txBody>
          <a:bodyPr anchor="b">
            <a:noAutofit/>
          </a:bodyPr>
          <a:lstStyle>
            <a:lvl1pPr marL="0" indent="0">
              <a:buNone/>
              <a:defRPr sz="2400" b="0"/>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3567" y="2389192"/>
            <a:ext cx="3760550" cy="3471861"/>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399419" y="1812927"/>
            <a:ext cx="3413016" cy="576262"/>
          </a:xfrm>
        </p:spPr>
        <p:txBody>
          <a:bodyPr anchor="b">
            <a:noAutofit/>
          </a:bodyPr>
          <a:lstStyle>
            <a:lvl1pPr marL="0" indent="0">
              <a:buNone/>
              <a:defRPr sz="2400" b="0"/>
            </a:lvl1pPr>
            <a:lvl2pPr marL="457129" indent="0">
              <a:buNone/>
              <a:defRPr sz="2000" b="1"/>
            </a:lvl2pPr>
            <a:lvl3pPr marL="914259" indent="0">
              <a:buNone/>
              <a:defRPr sz="1800" b="1"/>
            </a:lvl3pPr>
            <a:lvl4pPr marL="1371388" indent="0">
              <a:buNone/>
              <a:defRPr sz="1600" b="1"/>
            </a:lvl4pPr>
            <a:lvl5pPr marL="1828517" indent="0">
              <a:buNone/>
              <a:defRPr sz="1600" b="1"/>
            </a:lvl5pPr>
            <a:lvl6pPr marL="2285647" indent="0">
              <a:buNone/>
              <a:defRPr sz="1600" b="1"/>
            </a:lvl6pPr>
            <a:lvl7pPr marL="2742776" indent="0">
              <a:buNone/>
              <a:defRPr sz="1600" b="1"/>
            </a:lvl7pPr>
            <a:lvl8pPr marL="3199905" indent="0">
              <a:buNone/>
              <a:defRPr sz="1600" b="1"/>
            </a:lvl8pPr>
            <a:lvl9pPr marL="3657035"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51888" y="2389192"/>
            <a:ext cx="3760548" cy="3471861"/>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54E0A-353E-4F68-AB93-95C804156630}"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D4EDF6-A962-4C74-A5FD-853F7F98F93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A64DD8-40C5-4C23-A933-2EECE680F36A}" type="slidenum">
              <a:rPr lang="en-US" smtClean="0"/>
              <a:pPr/>
              <a:t>‹#›</a:t>
            </a:fld>
            <a:endParaRPr 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562" y="446091"/>
            <a:ext cx="2882371" cy="1185861"/>
          </a:xfrm>
        </p:spPr>
        <p:txBody>
          <a:bodyPr anchor="b"/>
          <a:lstStyle>
            <a:lvl1pPr algn="l">
              <a:defRPr sz="2400" b="0"/>
            </a:lvl1pPr>
          </a:lstStyle>
          <a:p>
            <a:r>
              <a:rPr lang="en-US" smtClean="0"/>
              <a:t>Click to edit Master title style</a:t>
            </a:r>
            <a:endParaRPr lang="en-US"/>
          </a:p>
        </p:txBody>
      </p:sp>
      <p:sp>
        <p:nvSpPr>
          <p:cNvPr id="3" name="Content Placeholder 2"/>
          <p:cNvSpPr>
            <a:spLocks noGrp="1"/>
          </p:cNvSpPr>
          <p:nvPr>
            <p:ph idx="1"/>
          </p:nvPr>
        </p:nvSpPr>
        <p:spPr>
          <a:xfrm>
            <a:off x="4173715" y="446099"/>
            <a:ext cx="4636525" cy="5414963"/>
          </a:xfrm>
        </p:spPr>
        <p:txBody>
          <a:bodyPr>
            <a:normAutofit/>
          </a:bodyPr>
          <a:lstStyle>
            <a:lvl5pPr>
              <a:defRPr/>
            </a:lvl5pPr>
            <a:lvl6pPr marL="2514211" indent="-228565">
              <a:buClr>
                <a:schemeClr val="tx2"/>
              </a:buClr>
              <a:buSzPct val="101000"/>
              <a:buFont typeface="Courier New" pitchFamily="49" charset="0"/>
              <a:buChar char="o"/>
              <a:defRPr sz="1200"/>
            </a:lvl6pPr>
            <a:lvl7pPr marL="2971341" indent="-228565">
              <a:buClr>
                <a:schemeClr val="tx2"/>
              </a:buClr>
              <a:buFont typeface="Courier New" pitchFamily="49" charset="0"/>
              <a:buChar char="o"/>
              <a:defRPr sz="1200" baseline="0"/>
            </a:lvl7pPr>
            <a:lvl8pPr marL="3428470" indent="-228565">
              <a:buClr>
                <a:schemeClr val="tx2"/>
              </a:buClr>
              <a:buFont typeface="Courier New" pitchFamily="49" charset="0"/>
              <a:buChar char="o"/>
              <a:defRPr sz="1200" baseline="0"/>
            </a:lvl8pPr>
            <a:lvl9pPr marL="3885600" indent="-228565">
              <a:buClr>
                <a:schemeClr val="tx2"/>
              </a:buClr>
              <a:buFont typeface="Courier New" pitchFamily="49" charset="0"/>
              <a:buChar char="o"/>
              <a:defRPr sz="12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93562" y="1631953"/>
            <a:ext cx="2882371" cy="4229099"/>
          </a:xfrm>
        </p:spPr>
        <p:txBody>
          <a:bodyPr anchor="t">
            <a:normAutofit/>
          </a:bodyPr>
          <a:lstStyle>
            <a:lvl1pPr marL="0" indent="0">
              <a:buNone/>
              <a:defRPr sz="12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C1630B-832D-49AE-B3E0-3F8EC3AD46EF}"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3569" y="1387058"/>
            <a:ext cx="3771503" cy="1113254"/>
          </a:xfrm>
        </p:spPr>
        <p:txBody>
          <a:bodyPr anchor="b">
            <a:normAutofit/>
          </a:bodyPr>
          <a:lstStyle>
            <a:lvl1pPr algn="l">
              <a:defRPr sz="2400" b="0"/>
            </a:lvl1pPr>
          </a:lstStyle>
          <a:p>
            <a:r>
              <a:rPr lang="en-US" smtClean="0"/>
              <a:t>Click to edit Master title style</a:t>
            </a:r>
            <a:endParaRPr lang="en-US"/>
          </a:p>
        </p:txBody>
      </p:sp>
      <p:sp>
        <p:nvSpPr>
          <p:cNvPr id="4" name="Text Placeholder 3"/>
          <p:cNvSpPr>
            <a:spLocks noGrp="1"/>
          </p:cNvSpPr>
          <p:nvPr>
            <p:ph type="body" sz="half" idx="2"/>
          </p:nvPr>
        </p:nvSpPr>
        <p:spPr>
          <a:xfrm>
            <a:off x="1093569" y="2500312"/>
            <a:ext cx="3771503" cy="2530200"/>
          </a:xfrm>
        </p:spPr>
        <p:txBody>
          <a:bodyPr anchor="t">
            <a:normAutofit/>
          </a:bodyPr>
          <a:lstStyle>
            <a:lvl1pPr marL="0" indent="0">
              <a:buNone/>
              <a:defRPr sz="1200"/>
            </a:lvl1pPr>
            <a:lvl2pPr marL="457129" indent="0">
              <a:buNone/>
              <a:defRPr sz="1200"/>
            </a:lvl2pPr>
            <a:lvl3pPr marL="914259" indent="0">
              <a:buNone/>
              <a:defRPr sz="1000"/>
            </a:lvl3pPr>
            <a:lvl4pPr marL="1371388" indent="0">
              <a:buNone/>
              <a:defRPr sz="900"/>
            </a:lvl4pPr>
            <a:lvl5pPr marL="1828517" indent="0">
              <a:buNone/>
              <a:defRPr sz="900"/>
            </a:lvl5pPr>
            <a:lvl6pPr marL="2285647" indent="0">
              <a:buNone/>
              <a:defRPr sz="900"/>
            </a:lvl6pPr>
            <a:lvl7pPr marL="2742776" indent="0">
              <a:buNone/>
              <a:defRPr sz="900"/>
            </a:lvl7pPr>
            <a:lvl8pPr marL="3199905" indent="0">
              <a:buNone/>
              <a:defRPr sz="900"/>
            </a:lvl8pPr>
            <a:lvl9pPr marL="3657035"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15B8DD-BB84-4C1B-91A0-101B1E3CC48F}" type="slidenum">
              <a:rPr lang="en-US" smtClean="0"/>
              <a:pPr/>
              <a:t>‹#›</a:t>
            </a:fld>
            <a:endParaRPr lang="en-US"/>
          </a:p>
        </p:txBody>
      </p:sp>
      <p:sp>
        <p:nvSpPr>
          <p:cNvPr id="32" name="Oval 31"/>
          <p:cNvSpPr/>
          <p:nvPr/>
        </p:nvSpPr>
        <p:spPr>
          <a:xfrm>
            <a:off x="5935858" y="1436864"/>
            <a:ext cx="1177207" cy="1086653"/>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33" name="Oval 32"/>
          <p:cNvSpPr/>
          <p:nvPr/>
        </p:nvSpPr>
        <p:spPr>
          <a:xfrm>
            <a:off x="6121421" y="1411798"/>
            <a:ext cx="899562" cy="830365"/>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29" name="Oval 28"/>
          <p:cNvSpPr/>
          <p:nvPr/>
        </p:nvSpPr>
        <p:spPr>
          <a:xfrm>
            <a:off x="5694200" y="1894454"/>
            <a:ext cx="652561" cy="602364"/>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31" name="Oval 30"/>
          <p:cNvSpPr/>
          <p:nvPr/>
        </p:nvSpPr>
        <p:spPr>
          <a:xfrm>
            <a:off x="5876158" y="1811314"/>
            <a:ext cx="530387" cy="489588"/>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28" name="Oval 27"/>
          <p:cNvSpPr/>
          <p:nvPr/>
        </p:nvSpPr>
        <p:spPr>
          <a:xfrm>
            <a:off x="5111994" y="2083437"/>
            <a:ext cx="277984"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30" name="Oval 29"/>
          <p:cNvSpPr/>
          <p:nvPr/>
        </p:nvSpPr>
        <p:spPr>
          <a:xfrm>
            <a:off x="6643099" y="993087"/>
            <a:ext cx="277984" cy="256601"/>
          </a:xfrm>
          <a:prstGeom prst="ellipse">
            <a:avLst/>
          </a:prstGeom>
          <a:no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34" name="Oval 33"/>
          <p:cNvSpPr/>
          <p:nvPr/>
        </p:nvSpPr>
        <p:spPr>
          <a:xfrm>
            <a:off x="5481235" y="1894459"/>
            <a:ext cx="213892"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35" name="Oval 34"/>
          <p:cNvSpPr/>
          <p:nvPr/>
        </p:nvSpPr>
        <p:spPr>
          <a:xfrm>
            <a:off x="6661206" y="1060605"/>
            <a:ext cx="213892" cy="197439"/>
          </a:xfrm>
          <a:prstGeom prst="ellipse">
            <a:avLst/>
          </a:prstGeom>
          <a:solidFill>
            <a:schemeClr val="tx2">
              <a:lumMod val="75000"/>
            </a:schemeClr>
          </a:solidFill>
          <a:ln>
            <a:solidFill>
              <a:schemeClr val="tx2">
                <a:lumMod val="75000"/>
              </a:schemeClr>
            </a:solidFill>
          </a:ln>
          <a:effectLst/>
          <a:scene3d>
            <a:camera prst="orthographicFront">
              <a:rot lat="0" lon="0" rev="0"/>
            </a:camera>
            <a:lightRig rig="threePt" dir="tl"/>
          </a:scene3d>
          <a:sp3d extrusionH="25400"/>
        </p:spPr>
        <p:style>
          <a:lnRef idx="1">
            <a:schemeClr val="accent1"/>
          </a:lnRef>
          <a:fillRef idx="3">
            <a:schemeClr val="accent1"/>
          </a:fillRef>
          <a:effectRef idx="2">
            <a:schemeClr val="accent1"/>
          </a:effectRef>
          <a:fontRef idx="minor">
            <a:schemeClr val="lt1"/>
          </a:fontRef>
        </p:style>
        <p:txBody>
          <a:bodyPr lIns="91426" tIns="45713" rIns="91426" bIns="45713" rtlCol="0" anchor="ctr"/>
          <a:lstStyle/>
          <a:p>
            <a:pPr algn="ctr"/>
            <a:endParaRPr lang="en-US"/>
          </a:p>
        </p:txBody>
      </p:sp>
      <p:sp>
        <p:nvSpPr>
          <p:cNvPr id="18" name="Picture Placeholder 17"/>
          <p:cNvSpPr>
            <a:spLocks noGrp="1"/>
          </p:cNvSpPr>
          <p:nvPr>
            <p:ph type="pic" sz="quarter" idx="14"/>
          </p:nvPr>
        </p:nvSpPr>
        <p:spPr>
          <a:xfrm>
            <a:off x="5283201" y="1600200"/>
            <a:ext cx="3714750" cy="3429000"/>
          </a:xfrm>
          <a:prstGeom prst="ellipse">
            <a:avLst/>
          </a:prstGeom>
          <a:ln w="76200">
            <a:solidFill>
              <a:schemeClr val="tx2">
                <a:lumMod val="75000"/>
              </a:schemeClr>
            </a:solidFill>
          </a:ln>
        </p:spPr>
        <p:txBody>
          <a:bodyPr/>
          <a:lstStyle/>
          <a:p>
            <a:r>
              <a:rPr lang="en-US" smtClean="0"/>
              <a:t>Click icon to add picture</a:t>
            </a:r>
            <a:endParaRPr lang="en-US"/>
          </a:p>
        </p:txBody>
      </p:sp>
    </p:spTree>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093564" y="1807361"/>
            <a:ext cx="7716670" cy="40514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C8DF4F-7F7A-458D-A19F-086A14A0B75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14525" y="675723"/>
            <a:ext cx="1595709" cy="518532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93569" y="675735"/>
            <a:ext cx="5923187" cy="518532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88532A-4832-4AB1-9C07-76DEA1546D97}"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ight Triangle 6"/>
          <p:cNvSpPr/>
          <p:nvPr/>
        </p:nvSpPr>
        <p:spPr>
          <a:xfrm>
            <a:off x="7" y="2647950"/>
            <a:ext cx="3869531"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Freeform 7"/>
          <p:cNvSpPr/>
          <p:nvPr/>
        </p:nvSpPr>
        <p:spPr>
          <a:xfrm>
            <a:off x="-2578" y="-924"/>
            <a:ext cx="9908578"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1"/>
          <p:cNvSpPr>
            <a:spLocks noGrp="1"/>
          </p:cNvSpPr>
          <p:nvPr>
            <p:ph type="ctrTitle"/>
          </p:nvPr>
        </p:nvSpPr>
        <p:spPr>
          <a:xfrm rot="19140000">
            <a:off x="885207" y="1730403"/>
            <a:ext cx="6119342" cy="1204306"/>
          </a:xfrm>
        </p:spPr>
        <p:txBody>
          <a:bodyPr bIns="9143"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313307" y="2470937"/>
            <a:ext cx="7053725" cy="329259"/>
          </a:xfrm>
        </p:spPr>
        <p:txBody>
          <a:bodyPr tIns="9143">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129" indent="0" algn="ctr">
              <a:buNone/>
              <a:defRPr>
                <a:solidFill>
                  <a:schemeClr val="tx1">
                    <a:tint val="75000"/>
                  </a:schemeClr>
                </a:solidFill>
              </a:defRPr>
            </a:lvl2pPr>
            <a:lvl3pPr marL="914259" indent="0" algn="ctr">
              <a:buNone/>
              <a:defRPr>
                <a:solidFill>
                  <a:schemeClr val="tx1">
                    <a:tint val="75000"/>
                  </a:schemeClr>
                </a:solidFill>
              </a:defRPr>
            </a:lvl3pPr>
            <a:lvl4pPr marL="1371388" indent="0" algn="ctr">
              <a:buNone/>
              <a:defRPr>
                <a:solidFill>
                  <a:schemeClr val="tx1">
                    <a:tint val="75000"/>
                  </a:schemeClr>
                </a:solidFill>
              </a:defRPr>
            </a:lvl4pPr>
            <a:lvl5pPr marL="1828517" indent="0" algn="ctr">
              <a:buNone/>
              <a:defRPr>
                <a:solidFill>
                  <a:schemeClr val="tx1">
                    <a:tint val="75000"/>
                  </a:schemeClr>
                </a:solidFill>
              </a:defRPr>
            </a:lvl5pPr>
            <a:lvl6pPr marL="2285647" indent="0" algn="ctr">
              <a:buNone/>
              <a:defRPr>
                <a:solidFill>
                  <a:schemeClr val="tx1">
                    <a:tint val="75000"/>
                  </a:schemeClr>
                </a:solidFill>
              </a:defRPr>
            </a:lvl6pPr>
            <a:lvl7pPr marL="2742776" indent="0" algn="ctr">
              <a:buNone/>
              <a:defRPr>
                <a:solidFill>
                  <a:schemeClr val="tx1">
                    <a:tint val="75000"/>
                  </a:schemeClr>
                </a:solidFill>
              </a:defRPr>
            </a:lvl7pPr>
            <a:lvl8pPr marL="3199905" indent="0" algn="ctr">
              <a:buNone/>
              <a:defRPr>
                <a:solidFill>
                  <a:schemeClr val="tx1">
                    <a:tint val="75000"/>
                  </a:schemeClr>
                </a:solidFill>
              </a:defRPr>
            </a:lvl8pPr>
            <a:lvl9pPr marL="3657035" indent="0" algn="ctr">
              <a:buNone/>
              <a:defRPr>
                <a:solidFill>
                  <a:schemeClr val="tx1">
                    <a:tint val="75000"/>
                  </a:schemeClr>
                </a:solidFill>
              </a:defRPr>
            </a:lvl9pPr>
          </a:lstStyle>
          <a:p>
            <a:pPr marL="0" marR="0" lvl="0" indent="0" algn="l" defTabSz="914259"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40B00-53D5-4BB7-821D-0C11D07AE422}"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B62B-DEB0-4B5C-8884-CA2D5C7D22F6}" type="slidenum">
              <a:rPr lang="en-US" smtClean="0"/>
              <a:pPr/>
              <a:t>‹#›</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5.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theme" Target="../theme/theme10.xml"/><Relationship Id="rId2" Type="http://schemas.openxmlformats.org/officeDocument/2006/relationships/slideLayout" Target="../slideLayouts/slideLayout99.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0" Type="http://schemas.openxmlformats.org/officeDocument/2006/relationships/slideLayout" Target="../slideLayouts/slideLayout107.xml"/><Relationship Id="rId4" Type="http://schemas.openxmlformats.org/officeDocument/2006/relationships/slideLayout" Target="../slideLayouts/slideLayout101.xml"/><Relationship Id="rId9" Type="http://schemas.openxmlformats.org/officeDocument/2006/relationships/slideLayout" Target="../slideLayouts/slideLayout10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6.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theme" Target="../theme/theme11.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image" Target="../media/image15.jpeg"/><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theme" Target="../theme/theme12.xml"/><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slideLayout" Target="../slideLayouts/slideLayout130.xml"/><Relationship Id="rId5" Type="http://schemas.openxmlformats.org/officeDocument/2006/relationships/slideLayout" Target="../slideLayouts/slideLayout124.xml"/><Relationship Id="rId10" Type="http://schemas.openxmlformats.org/officeDocument/2006/relationships/slideLayout" Target="../slideLayouts/slideLayout129.xml"/><Relationship Id="rId4" Type="http://schemas.openxmlformats.org/officeDocument/2006/relationships/slideLayout" Target="../slideLayouts/slideLayout123.xml"/><Relationship Id="rId9" Type="http://schemas.openxmlformats.org/officeDocument/2006/relationships/slideLayout" Target="../slideLayouts/slideLayout128.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38.xml"/><Relationship Id="rId3" Type="http://schemas.openxmlformats.org/officeDocument/2006/relationships/slideLayout" Target="../slideLayouts/slideLayout133.xml"/><Relationship Id="rId7" Type="http://schemas.openxmlformats.org/officeDocument/2006/relationships/slideLayout" Target="../slideLayouts/slideLayout137.xml"/><Relationship Id="rId12" Type="http://schemas.openxmlformats.org/officeDocument/2006/relationships/theme" Target="../theme/theme13.xml"/><Relationship Id="rId2" Type="http://schemas.openxmlformats.org/officeDocument/2006/relationships/slideLayout" Target="../slideLayouts/slideLayout132.xml"/><Relationship Id="rId1" Type="http://schemas.openxmlformats.org/officeDocument/2006/relationships/slideLayout" Target="../slideLayouts/slideLayout131.xml"/><Relationship Id="rId6" Type="http://schemas.openxmlformats.org/officeDocument/2006/relationships/slideLayout" Target="../slideLayouts/slideLayout136.xml"/><Relationship Id="rId11" Type="http://schemas.openxmlformats.org/officeDocument/2006/relationships/slideLayout" Target="../slideLayouts/slideLayout141.xml"/><Relationship Id="rId5" Type="http://schemas.openxmlformats.org/officeDocument/2006/relationships/slideLayout" Target="../slideLayouts/slideLayout135.xml"/><Relationship Id="rId10" Type="http://schemas.openxmlformats.org/officeDocument/2006/relationships/slideLayout" Target="../slideLayouts/slideLayout140.xml"/><Relationship Id="rId4" Type="http://schemas.openxmlformats.org/officeDocument/2006/relationships/slideLayout" Target="../slideLayouts/slideLayout134.xml"/><Relationship Id="rId9" Type="http://schemas.openxmlformats.org/officeDocument/2006/relationships/slideLayout" Target="../slideLayouts/slideLayout139.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49.xml"/><Relationship Id="rId3" Type="http://schemas.openxmlformats.org/officeDocument/2006/relationships/slideLayout" Target="../slideLayouts/slideLayout144.xml"/><Relationship Id="rId7" Type="http://schemas.openxmlformats.org/officeDocument/2006/relationships/slideLayout" Target="../slideLayouts/slideLayout148.xml"/><Relationship Id="rId12" Type="http://schemas.openxmlformats.org/officeDocument/2006/relationships/theme" Target="../theme/theme14.xml"/><Relationship Id="rId2" Type="http://schemas.openxmlformats.org/officeDocument/2006/relationships/slideLayout" Target="../slideLayouts/slideLayout143.xml"/><Relationship Id="rId1" Type="http://schemas.openxmlformats.org/officeDocument/2006/relationships/slideLayout" Target="../slideLayouts/slideLayout142.xml"/><Relationship Id="rId6" Type="http://schemas.openxmlformats.org/officeDocument/2006/relationships/slideLayout" Target="../slideLayouts/slideLayout147.xml"/><Relationship Id="rId11" Type="http://schemas.openxmlformats.org/officeDocument/2006/relationships/slideLayout" Target="../slideLayouts/slideLayout152.xml"/><Relationship Id="rId5" Type="http://schemas.openxmlformats.org/officeDocument/2006/relationships/slideLayout" Target="../slideLayouts/slideLayout146.xml"/><Relationship Id="rId10" Type="http://schemas.openxmlformats.org/officeDocument/2006/relationships/slideLayout" Target="../slideLayouts/slideLayout151.xml"/><Relationship Id="rId4" Type="http://schemas.openxmlformats.org/officeDocument/2006/relationships/slideLayout" Target="../slideLayouts/slideLayout145.xml"/><Relationship Id="rId9" Type="http://schemas.openxmlformats.org/officeDocument/2006/relationships/slideLayout" Target="../slideLayouts/slideLayout150.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0.xml"/><Relationship Id="rId3" Type="http://schemas.openxmlformats.org/officeDocument/2006/relationships/slideLayout" Target="../slideLayouts/slideLayout155.xml"/><Relationship Id="rId7" Type="http://schemas.openxmlformats.org/officeDocument/2006/relationships/slideLayout" Target="../slideLayouts/slideLayout159.xml"/><Relationship Id="rId12" Type="http://schemas.openxmlformats.org/officeDocument/2006/relationships/theme" Target="../theme/theme15.xml"/><Relationship Id="rId2" Type="http://schemas.openxmlformats.org/officeDocument/2006/relationships/slideLayout" Target="../slideLayouts/slideLayout154.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0" Type="http://schemas.openxmlformats.org/officeDocument/2006/relationships/slideLayout" Target="../slideLayouts/slideLayout162.xml"/><Relationship Id="rId4" Type="http://schemas.openxmlformats.org/officeDocument/2006/relationships/slideLayout" Target="../slideLayouts/slideLayout156.xml"/><Relationship Id="rId9" Type="http://schemas.openxmlformats.org/officeDocument/2006/relationships/slideLayout" Target="../slideLayouts/slideLayout16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image" Target="../media/image15.jpeg"/><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theme" Target="../theme/theme16.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2.xml"/><Relationship Id="rId13" Type="http://schemas.openxmlformats.org/officeDocument/2006/relationships/image" Target="../media/image19.jpeg"/><Relationship Id="rId3" Type="http://schemas.openxmlformats.org/officeDocument/2006/relationships/slideLayout" Target="../slideLayouts/slideLayout177.xml"/><Relationship Id="rId7" Type="http://schemas.openxmlformats.org/officeDocument/2006/relationships/slideLayout" Target="../slideLayouts/slideLayout181.xml"/><Relationship Id="rId12" Type="http://schemas.openxmlformats.org/officeDocument/2006/relationships/theme" Target="../theme/theme17.xml"/><Relationship Id="rId2" Type="http://schemas.openxmlformats.org/officeDocument/2006/relationships/slideLayout" Target="../slideLayouts/slideLayout176.xml"/><Relationship Id="rId1" Type="http://schemas.openxmlformats.org/officeDocument/2006/relationships/slideLayout" Target="../slideLayouts/slideLayout175.xml"/><Relationship Id="rId6" Type="http://schemas.openxmlformats.org/officeDocument/2006/relationships/slideLayout" Target="../slideLayouts/slideLayout180.xml"/><Relationship Id="rId11" Type="http://schemas.openxmlformats.org/officeDocument/2006/relationships/slideLayout" Target="../slideLayouts/slideLayout185.xml"/><Relationship Id="rId5" Type="http://schemas.openxmlformats.org/officeDocument/2006/relationships/slideLayout" Target="../slideLayouts/slideLayout179.xml"/><Relationship Id="rId10" Type="http://schemas.openxmlformats.org/officeDocument/2006/relationships/slideLayout" Target="../slideLayouts/slideLayout184.xml"/><Relationship Id="rId4" Type="http://schemas.openxmlformats.org/officeDocument/2006/relationships/slideLayout" Target="../slideLayouts/slideLayout178.xml"/><Relationship Id="rId9" Type="http://schemas.openxmlformats.org/officeDocument/2006/relationships/slideLayout" Target="../slideLayouts/slideLayout183.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3.xml"/><Relationship Id="rId3" Type="http://schemas.openxmlformats.org/officeDocument/2006/relationships/slideLayout" Target="../slideLayouts/slideLayout188.xml"/><Relationship Id="rId7" Type="http://schemas.openxmlformats.org/officeDocument/2006/relationships/slideLayout" Target="../slideLayouts/slideLayout192.xml"/><Relationship Id="rId12" Type="http://schemas.openxmlformats.org/officeDocument/2006/relationships/theme" Target="../theme/theme18.xml"/><Relationship Id="rId2" Type="http://schemas.openxmlformats.org/officeDocument/2006/relationships/slideLayout" Target="../slideLayouts/slideLayout187.xml"/><Relationship Id="rId1" Type="http://schemas.openxmlformats.org/officeDocument/2006/relationships/slideLayout" Target="../slideLayouts/slideLayout186.xml"/><Relationship Id="rId6" Type="http://schemas.openxmlformats.org/officeDocument/2006/relationships/slideLayout" Target="../slideLayouts/slideLayout191.xml"/><Relationship Id="rId11" Type="http://schemas.openxmlformats.org/officeDocument/2006/relationships/slideLayout" Target="../slideLayouts/slideLayout196.xml"/><Relationship Id="rId5" Type="http://schemas.openxmlformats.org/officeDocument/2006/relationships/slideLayout" Target="../slideLayouts/slideLayout190.xml"/><Relationship Id="rId10" Type="http://schemas.openxmlformats.org/officeDocument/2006/relationships/slideLayout" Target="../slideLayouts/slideLayout195.xml"/><Relationship Id="rId4" Type="http://schemas.openxmlformats.org/officeDocument/2006/relationships/slideLayout" Target="../slideLayouts/slideLayout189.xml"/><Relationship Id="rId9" Type="http://schemas.openxmlformats.org/officeDocument/2006/relationships/slideLayout" Target="../slideLayouts/slideLayout194.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4.xml"/><Relationship Id="rId3" Type="http://schemas.openxmlformats.org/officeDocument/2006/relationships/slideLayout" Target="../slideLayouts/slideLayout199.xml"/><Relationship Id="rId7" Type="http://schemas.openxmlformats.org/officeDocument/2006/relationships/slideLayout" Target="../slideLayouts/slideLayout203.xml"/><Relationship Id="rId12" Type="http://schemas.openxmlformats.org/officeDocument/2006/relationships/theme" Target="../theme/theme19.xml"/><Relationship Id="rId2" Type="http://schemas.openxmlformats.org/officeDocument/2006/relationships/slideLayout" Target="../slideLayouts/slideLayout198.xml"/><Relationship Id="rId1" Type="http://schemas.openxmlformats.org/officeDocument/2006/relationships/slideLayout" Target="../slideLayouts/slideLayout197.xml"/><Relationship Id="rId6" Type="http://schemas.openxmlformats.org/officeDocument/2006/relationships/slideLayout" Target="../slideLayouts/slideLayout202.xml"/><Relationship Id="rId11" Type="http://schemas.openxmlformats.org/officeDocument/2006/relationships/slideLayout" Target="../slideLayouts/slideLayout207.xml"/><Relationship Id="rId5" Type="http://schemas.openxmlformats.org/officeDocument/2006/relationships/slideLayout" Target="../slideLayouts/slideLayout201.xml"/><Relationship Id="rId10" Type="http://schemas.openxmlformats.org/officeDocument/2006/relationships/slideLayout" Target="../slideLayouts/slideLayout206.xml"/><Relationship Id="rId4" Type="http://schemas.openxmlformats.org/officeDocument/2006/relationships/slideLayout" Target="../slideLayouts/slideLayout200.xml"/><Relationship Id="rId9" Type="http://schemas.openxmlformats.org/officeDocument/2006/relationships/slideLayout" Target="../slideLayouts/slideLayout20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15.xml"/><Relationship Id="rId3" Type="http://schemas.openxmlformats.org/officeDocument/2006/relationships/slideLayout" Target="../slideLayouts/slideLayout210.xml"/><Relationship Id="rId7" Type="http://schemas.openxmlformats.org/officeDocument/2006/relationships/slideLayout" Target="../slideLayouts/slideLayout214.xml"/><Relationship Id="rId12" Type="http://schemas.openxmlformats.org/officeDocument/2006/relationships/theme" Target="../theme/theme20.xml"/><Relationship Id="rId2" Type="http://schemas.openxmlformats.org/officeDocument/2006/relationships/slideLayout" Target="../slideLayouts/slideLayout209.xml"/><Relationship Id="rId1" Type="http://schemas.openxmlformats.org/officeDocument/2006/relationships/slideLayout" Target="../slideLayouts/slideLayout208.xml"/><Relationship Id="rId6" Type="http://schemas.openxmlformats.org/officeDocument/2006/relationships/slideLayout" Target="../slideLayouts/slideLayout213.xml"/><Relationship Id="rId11" Type="http://schemas.openxmlformats.org/officeDocument/2006/relationships/slideLayout" Target="../slideLayouts/slideLayout218.xml"/><Relationship Id="rId5" Type="http://schemas.openxmlformats.org/officeDocument/2006/relationships/slideLayout" Target="../slideLayouts/slideLayout212.xml"/><Relationship Id="rId10" Type="http://schemas.openxmlformats.org/officeDocument/2006/relationships/slideLayout" Target="../slideLayouts/slideLayout217.xml"/><Relationship Id="rId4" Type="http://schemas.openxmlformats.org/officeDocument/2006/relationships/slideLayout" Target="../slideLayouts/slideLayout211.xml"/><Relationship Id="rId9" Type="http://schemas.openxmlformats.org/officeDocument/2006/relationships/slideLayout" Target="../slideLayouts/slideLayout216.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26.xml"/><Relationship Id="rId3" Type="http://schemas.openxmlformats.org/officeDocument/2006/relationships/slideLayout" Target="../slideLayouts/slideLayout221.xml"/><Relationship Id="rId7" Type="http://schemas.openxmlformats.org/officeDocument/2006/relationships/slideLayout" Target="../slideLayouts/slideLayout225.xml"/><Relationship Id="rId12" Type="http://schemas.openxmlformats.org/officeDocument/2006/relationships/theme" Target="../theme/theme21.xml"/><Relationship Id="rId2" Type="http://schemas.openxmlformats.org/officeDocument/2006/relationships/slideLayout" Target="../slideLayouts/slideLayout220.xml"/><Relationship Id="rId1" Type="http://schemas.openxmlformats.org/officeDocument/2006/relationships/slideLayout" Target="../slideLayouts/slideLayout219.xml"/><Relationship Id="rId6" Type="http://schemas.openxmlformats.org/officeDocument/2006/relationships/slideLayout" Target="../slideLayouts/slideLayout224.xml"/><Relationship Id="rId11" Type="http://schemas.openxmlformats.org/officeDocument/2006/relationships/slideLayout" Target="../slideLayouts/slideLayout229.xml"/><Relationship Id="rId5" Type="http://schemas.openxmlformats.org/officeDocument/2006/relationships/slideLayout" Target="../slideLayouts/slideLayout223.xml"/><Relationship Id="rId10" Type="http://schemas.openxmlformats.org/officeDocument/2006/relationships/slideLayout" Target="../slideLayouts/slideLayout228.xml"/><Relationship Id="rId4" Type="http://schemas.openxmlformats.org/officeDocument/2006/relationships/slideLayout" Target="../slideLayouts/slideLayout222.xml"/><Relationship Id="rId9" Type="http://schemas.openxmlformats.org/officeDocument/2006/relationships/slideLayout" Target="../slideLayouts/slideLayout227.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37.xml"/><Relationship Id="rId3" Type="http://schemas.openxmlformats.org/officeDocument/2006/relationships/slideLayout" Target="../slideLayouts/slideLayout232.xml"/><Relationship Id="rId7" Type="http://schemas.openxmlformats.org/officeDocument/2006/relationships/slideLayout" Target="../slideLayouts/slideLayout236.xml"/><Relationship Id="rId12" Type="http://schemas.openxmlformats.org/officeDocument/2006/relationships/theme" Target="../theme/theme22.xml"/><Relationship Id="rId2" Type="http://schemas.openxmlformats.org/officeDocument/2006/relationships/slideLayout" Target="../slideLayouts/slideLayout231.xml"/><Relationship Id="rId1" Type="http://schemas.openxmlformats.org/officeDocument/2006/relationships/slideLayout" Target="../slideLayouts/slideLayout230.xml"/><Relationship Id="rId6" Type="http://schemas.openxmlformats.org/officeDocument/2006/relationships/slideLayout" Target="../slideLayouts/slideLayout235.xml"/><Relationship Id="rId11" Type="http://schemas.openxmlformats.org/officeDocument/2006/relationships/slideLayout" Target="../slideLayouts/slideLayout240.xml"/><Relationship Id="rId5" Type="http://schemas.openxmlformats.org/officeDocument/2006/relationships/slideLayout" Target="../slideLayouts/slideLayout234.xml"/><Relationship Id="rId10" Type="http://schemas.openxmlformats.org/officeDocument/2006/relationships/slideLayout" Target="../slideLayouts/slideLayout239.xml"/><Relationship Id="rId4" Type="http://schemas.openxmlformats.org/officeDocument/2006/relationships/slideLayout" Target="../slideLayouts/slideLayout233.xml"/><Relationship Id="rId9" Type="http://schemas.openxmlformats.org/officeDocument/2006/relationships/slideLayout" Target="../slideLayouts/slideLayout238.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48.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theme" Target="../theme/theme23.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59.xml"/><Relationship Id="rId13" Type="http://schemas.openxmlformats.org/officeDocument/2006/relationships/image" Target="../media/image27.jpeg"/><Relationship Id="rId3" Type="http://schemas.openxmlformats.org/officeDocument/2006/relationships/slideLayout" Target="../slideLayouts/slideLayout254.xml"/><Relationship Id="rId7" Type="http://schemas.openxmlformats.org/officeDocument/2006/relationships/slideLayout" Target="../slideLayouts/slideLayout258.xml"/><Relationship Id="rId12" Type="http://schemas.openxmlformats.org/officeDocument/2006/relationships/theme" Target="../theme/theme24.xml"/><Relationship Id="rId2" Type="http://schemas.openxmlformats.org/officeDocument/2006/relationships/slideLayout" Target="../slideLayouts/slideLayout253.xml"/><Relationship Id="rId1" Type="http://schemas.openxmlformats.org/officeDocument/2006/relationships/slideLayout" Target="../slideLayouts/slideLayout252.xml"/><Relationship Id="rId6" Type="http://schemas.openxmlformats.org/officeDocument/2006/relationships/slideLayout" Target="../slideLayouts/slideLayout257.xml"/><Relationship Id="rId11" Type="http://schemas.openxmlformats.org/officeDocument/2006/relationships/slideLayout" Target="../slideLayouts/slideLayout262.xml"/><Relationship Id="rId5" Type="http://schemas.openxmlformats.org/officeDocument/2006/relationships/slideLayout" Target="../slideLayouts/slideLayout256.xml"/><Relationship Id="rId10" Type="http://schemas.openxmlformats.org/officeDocument/2006/relationships/slideLayout" Target="../slideLayouts/slideLayout261.xml"/><Relationship Id="rId4" Type="http://schemas.openxmlformats.org/officeDocument/2006/relationships/slideLayout" Target="../slideLayouts/slideLayout255.xml"/><Relationship Id="rId9" Type="http://schemas.openxmlformats.org/officeDocument/2006/relationships/slideLayout" Target="../slideLayouts/slideLayout260.xml"/><Relationship Id="rId14" Type="http://schemas.openxmlformats.org/officeDocument/2006/relationships/image" Target="../media/image28.png"/></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70.xml"/><Relationship Id="rId3" Type="http://schemas.openxmlformats.org/officeDocument/2006/relationships/slideLayout" Target="../slideLayouts/slideLayout265.xml"/><Relationship Id="rId7" Type="http://schemas.openxmlformats.org/officeDocument/2006/relationships/slideLayout" Target="../slideLayouts/slideLayout269.xml"/><Relationship Id="rId12" Type="http://schemas.openxmlformats.org/officeDocument/2006/relationships/theme" Target="../theme/theme25.xml"/><Relationship Id="rId2" Type="http://schemas.openxmlformats.org/officeDocument/2006/relationships/slideLayout" Target="../slideLayouts/slideLayout264.xml"/><Relationship Id="rId1" Type="http://schemas.openxmlformats.org/officeDocument/2006/relationships/slideLayout" Target="../slideLayouts/slideLayout263.xml"/><Relationship Id="rId6" Type="http://schemas.openxmlformats.org/officeDocument/2006/relationships/slideLayout" Target="../slideLayouts/slideLayout268.xml"/><Relationship Id="rId11" Type="http://schemas.openxmlformats.org/officeDocument/2006/relationships/slideLayout" Target="../slideLayouts/slideLayout273.xml"/><Relationship Id="rId5" Type="http://schemas.openxmlformats.org/officeDocument/2006/relationships/slideLayout" Target="../slideLayouts/slideLayout267.xml"/><Relationship Id="rId10" Type="http://schemas.openxmlformats.org/officeDocument/2006/relationships/slideLayout" Target="../slideLayouts/slideLayout272.xml"/><Relationship Id="rId4" Type="http://schemas.openxmlformats.org/officeDocument/2006/relationships/slideLayout" Target="../slideLayouts/slideLayout266.xml"/><Relationship Id="rId9" Type="http://schemas.openxmlformats.org/officeDocument/2006/relationships/slideLayout" Target="../slideLayouts/slideLayout271.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281.xml"/><Relationship Id="rId3" Type="http://schemas.openxmlformats.org/officeDocument/2006/relationships/slideLayout" Target="../slideLayouts/slideLayout276.xml"/><Relationship Id="rId7" Type="http://schemas.openxmlformats.org/officeDocument/2006/relationships/slideLayout" Target="../slideLayouts/slideLayout280.xml"/><Relationship Id="rId12" Type="http://schemas.openxmlformats.org/officeDocument/2006/relationships/theme" Target="../theme/theme26.xml"/><Relationship Id="rId2" Type="http://schemas.openxmlformats.org/officeDocument/2006/relationships/slideLayout" Target="../slideLayouts/slideLayout275.xml"/><Relationship Id="rId1" Type="http://schemas.openxmlformats.org/officeDocument/2006/relationships/slideLayout" Target="../slideLayouts/slideLayout274.xml"/><Relationship Id="rId6" Type="http://schemas.openxmlformats.org/officeDocument/2006/relationships/slideLayout" Target="../slideLayouts/slideLayout279.xml"/><Relationship Id="rId11" Type="http://schemas.openxmlformats.org/officeDocument/2006/relationships/slideLayout" Target="../slideLayouts/slideLayout284.xml"/><Relationship Id="rId5" Type="http://schemas.openxmlformats.org/officeDocument/2006/relationships/slideLayout" Target="../slideLayouts/slideLayout278.xml"/><Relationship Id="rId10" Type="http://schemas.openxmlformats.org/officeDocument/2006/relationships/slideLayout" Target="../slideLayouts/slideLayout283.xml"/><Relationship Id="rId4" Type="http://schemas.openxmlformats.org/officeDocument/2006/relationships/slideLayout" Target="../slideLayouts/slideLayout277.xml"/><Relationship Id="rId9" Type="http://schemas.openxmlformats.org/officeDocument/2006/relationships/slideLayout" Target="../slideLayouts/slideLayout282.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292.xml"/><Relationship Id="rId3" Type="http://schemas.openxmlformats.org/officeDocument/2006/relationships/slideLayout" Target="../slideLayouts/slideLayout287.xml"/><Relationship Id="rId7" Type="http://schemas.openxmlformats.org/officeDocument/2006/relationships/slideLayout" Target="../slideLayouts/slideLayout291.xml"/><Relationship Id="rId12" Type="http://schemas.openxmlformats.org/officeDocument/2006/relationships/theme" Target="../theme/theme27.xml"/><Relationship Id="rId2" Type="http://schemas.openxmlformats.org/officeDocument/2006/relationships/slideLayout" Target="../slideLayouts/slideLayout286.xml"/><Relationship Id="rId1" Type="http://schemas.openxmlformats.org/officeDocument/2006/relationships/slideLayout" Target="../slideLayouts/slideLayout285.xml"/><Relationship Id="rId6" Type="http://schemas.openxmlformats.org/officeDocument/2006/relationships/slideLayout" Target="../slideLayouts/slideLayout290.xml"/><Relationship Id="rId11" Type="http://schemas.openxmlformats.org/officeDocument/2006/relationships/slideLayout" Target="../slideLayouts/slideLayout295.xml"/><Relationship Id="rId5" Type="http://schemas.openxmlformats.org/officeDocument/2006/relationships/slideLayout" Target="../slideLayouts/slideLayout289.xml"/><Relationship Id="rId10" Type="http://schemas.openxmlformats.org/officeDocument/2006/relationships/slideLayout" Target="../slideLayouts/slideLayout294.xml"/><Relationship Id="rId4" Type="http://schemas.openxmlformats.org/officeDocument/2006/relationships/slideLayout" Target="../slideLayouts/slideLayout288.xml"/><Relationship Id="rId9" Type="http://schemas.openxmlformats.org/officeDocument/2006/relationships/slideLayout" Target="../slideLayouts/slideLayout29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hyperlink" Target="http://www.m62.net/" TargetMode="External"/><Relationship Id="rId18" Type="http://schemas.openxmlformats.org/officeDocument/2006/relationships/image" Target="../media/image6.png"/><Relationship Id="rId3" Type="http://schemas.openxmlformats.org/officeDocument/2006/relationships/slideLayout" Target="../slideLayouts/slideLayout36.xml"/><Relationship Id="rId21" Type="http://schemas.openxmlformats.org/officeDocument/2006/relationships/image" Target="../media/image8.png"/><Relationship Id="rId7" Type="http://schemas.openxmlformats.org/officeDocument/2006/relationships/slideLayout" Target="../slideLayouts/slideLayout40.xml"/><Relationship Id="rId12" Type="http://schemas.openxmlformats.org/officeDocument/2006/relationships/theme" Target="../theme/theme4.xml"/><Relationship Id="rId17" Type="http://schemas.openxmlformats.org/officeDocument/2006/relationships/hyperlink" Target="http://www.m62.net/powerpoint-slides/" TargetMode="External"/><Relationship Id="rId2" Type="http://schemas.openxmlformats.org/officeDocument/2006/relationships/slideLayout" Target="../slideLayouts/slideLayout35.xml"/><Relationship Id="rId16" Type="http://schemas.openxmlformats.org/officeDocument/2006/relationships/image" Target="../media/image5.png"/><Relationship Id="rId20" Type="http://schemas.openxmlformats.org/officeDocument/2006/relationships/image" Target="../media/image7.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hyperlink" Target="http://www.m62.net/presentation-theory/bullet-points-dont-work/beyond-bullet-points/" TargetMode="External"/><Relationship Id="rId10" Type="http://schemas.openxmlformats.org/officeDocument/2006/relationships/slideLayout" Target="../slideLayouts/slideLayout43.xml"/><Relationship Id="rId19" Type="http://schemas.openxmlformats.org/officeDocument/2006/relationships/hyperlink" Target="http://www.m62.net/powerpoint-training/" TargetMode="Externa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4.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image" Target="../media/image9.jpeg"/><Relationship Id="rId5" Type="http://schemas.openxmlformats.org/officeDocument/2006/relationships/slideLayout" Target="../slideLayouts/slideLayout49.xml"/><Relationship Id="rId10" Type="http://schemas.openxmlformats.org/officeDocument/2006/relationships/theme" Target="../theme/theme5.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2.wmf"/><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7.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4.xml"/><Relationship Id="rId3" Type="http://schemas.openxmlformats.org/officeDocument/2006/relationships/slideLayout" Target="../slideLayouts/slideLayout89.xml"/><Relationship Id="rId7" Type="http://schemas.openxmlformats.org/officeDocument/2006/relationships/slideLayout" Target="../slideLayouts/slideLayout93.xml"/><Relationship Id="rId12" Type="http://schemas.openxmlformats.org/officeDocument/2006/relationships/theme" Target="../theme/theme9.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11" Type="http://schemas.openxmlformats.org/officeDocument/2006/relationships/slideLayout" Target="../slideLayouts/slideLayout97.xml"/><Relationship Id="rId5" Type="http://schemas.openxmlformats.org/officeDocument/2006/relationships/slideLayout" Target="../slideLayouts/slideLayout91.xml"/><Relationship Id="rId10" Type="http://schemas.openxmlformats.org/officeDocument/2006/relationships/slideLayout" Target="../slideLayouts/slideLayout9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41" name="Picture 17" descr="2"/>
          <p:cNvPicPr>
            <a:picLocks noChangeAspect="1" noChangeArrowheads="1"/>
          </p:cNvPicPr>
          <p:nvPr/>
        </p:nvPicPr>
        <p:blipFill>
          <a:blip r:embed="rId13" cstate="print"/>
          <a:srcRect/>
          <a:stretch>
            <a:fillRect/>
          </a:stretch>
        </p:blipFill>
        <p:spPr bwMode="auto">
          <a:xfrm>
            <a:off x="0" y="0"/>
            <a:ext cx="9906000" cy="6858000"/>
          </a:xfrm>
          <a:prstGeom prst="rect">
            <a:avLst/>
          </a:prstGeom>
          <a:noFill/>
        </p:spPr>
      </p:pic>
      <p:pic>
        <p:nvPicPr>
          <p:cNvPr id="1043" name="Picture 19" descr="M62GIT&amp;C001(title-bar)"/>
          <p:cNvPicPr>
            <a:picLocks noChangeAspect="1" noChangeArrowheads="1"/>
          </p:cNvPicPr>
          <p:nvPr/>
        </p:nvPicPr>
        <p:blipFill>
          <a:blip r:embed="rId14" cstate="print"/>
          <a:srcRect/>
          <a:stretch>
            <a:fillRect/>
          </a:stretch>
        </p:blipFill>
        <p:spPr bwMode="auto">
          <a:xfrm>
            <a:off x="0" y="0"/>
            <a:ext cx="9906000" cy="1162050"/>
          </a:xfrm>
          <a:prstGeom prst="rect">
            <a:avLst/>
          </a:prstGeom>
          <a:noFill/>
        </p:spPr>
      </p:pic>
      <p:sp>
        <p:nvSpPr>
          <p:cNvPr id="1034" name="Rectangle 10"/>
          <p:cNvSpPr>
            <a:spLocks noGrp="1" noChangeArrowheads="1"/>
          </p:cNvSpPr>
          <p:nvPr>
            <p:ph type="title"/>
          </p:nvPr>
        </p:nvSpPr>
        <p:spPr bwMode="auto">
          <a:xfrm>
            <a:off x="44715" y="100025"/>
            <a:ext cx="8915400" cy="587375"/>
          </a:xfrm>
          <a:prstGeom prst="rect">
            <a:avLst/>
          </a:prstGeom>
          <a:noFill/>
          <a:ln w="9525">
            <a:noFill/>
            <a:miter lim="800000"/>
            <a:headEnd/>
            <a:tailEnd/>
          </a:ln>
          <a:effectLst/>
        </p:spPr>
        <p:txBody>
          <a:bodyPr vert="horz" wrap="square" lIns="91426" tIns="45713" rIns="91426" bIns="45713" numCol="1" anchor="ctr" anchorCtr="0" compatLnSpc="1">
            <a:prstTxWarp prst="textNoShape">
              <a:avLst/>
            </a:prstTxWarp>
          </a:bodyPr>
          <a:lstStyle/>
          <a:p>
            <a:pPr lvl="0"/>
            <a:r>
              <a:rPr lang="en-US" smtClean="0"/>
              <a:t>Click to edit Master title style</a:t>
            </a:r>
          </a:p>
        </p:txBody>
      </p:sp>
      <p:sp>
        <p:nvSpPr>
          <p:cNvPr id="1035" name="Rectangle 11"/>
          <p:cNvSpPr>
            <a:spLocks noGrp="1" noChangeArrowheads="1"/>
          </p:cNvSpPr>
          <p:nvPr>
            <p:ph type="body" idx="1"/>
          </p:nvPr>
        </p:nvSpPr>
        <p:spPr bwMode="auto">
          <a:xfrm>
            <a:off x="495300" y="1125538"/>
            <a:ext cx="8915400" cy="532765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6" name="Rectangle 12"/>
          <p:cNvSpPr>
            <a:spLocks noGrp="1" noChangeArrowheads="1"/>
          </p:cNvSpPr>
          <p:nvPr>
            <p:ph type="dt" sz="half" idx="2"/>
          </p:nvPr>
        </p:nvSpPr>
        <p:spPr bwMode="auto">
          <a:xfrm>
            <a:off x="495300" y="6630989"/>
            <a:ext cx="2311400" cy="2286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defRPr sz="1200">
                <a:solidFill>
                  <a:schemeClr val="bg1"/>
                </a:solidFill>
              </a:defRPr>
            </a:lvl1pPr>
          </a:lstStyle>
          <a:p>
            <a:fld id="{43755712-03CF-49E8-8640-0DEF88AEC3A8}" type="datetimeFigureOut">
              <a:rPr lang="en-US" smtClean="0"/>
              <a:pPr/>
              <a:t>8/28/2020</a:t>
            </a:fld>
            <a:endParaRPr lang="en-US"/>
          </a:p>
        </p:txBody>
      </p:sp>
      <p:sp>
        <p:nvSpPr>
          <p:cNvPr id="1037" name="Rectangle 13"/>
          <p:cNvSpPr>
            <a:spLocks noGrp="1" noChangeArrowheads="1"/>
          </p:cNvSpPr>
          <p:nvPr>
            <p:ph type="ftr" sz="quarter" idx="3"/>
          </p:nvPr>
        </p:nvSpPr>
        <p:spPr bwMode="auto">
          <a:xfrm>
            <a:off x="3384551" y="6630989"/>
            <a:ext cx="3136900" cy="2286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ctr">
              <a:defRPr sz="1200">
                <a:solidFill>
                  <a:schemeClr val="bg1"/>
                </a:solidFill>
              </a:defRPr>
            </a:lvl1pPr>
          </a:lstStyle>
          <a:p>
            <a:endParaRPr lang="en-US"/>
          </a:p>
        </p:txBody>
      </p:sp>
      <p:sp>
        <p:nvSpPr>
          <p:cNvPr id="1038" name="Rectangle 14"/>
          <p:cNvSpPr>
            <a:spLocks noGrp="1" noChangeArrowheads="1"/>
          </p:cNvSpPr>
          <p:nvPr>
            <p:ph type="sldNum" sz="quarter" idx="4"/>
          </p:nvPr>
        </p:nvSpPr>
        <p:spPr bwMode="auto">
          <a:xfrm>
            <a:off x="7099300" y="6630989"/>
            <a:ext cx="2311400" cy="2286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r">
              <a:defRPr sz="1200">
                <a:solidFill>
                  <a:schemeClr val="bg1"/>
                </a:solidFill>
              </a:defRPr>
            </a:lvl1pPr>
          </a:lstStyle>
          <a:p>
            <a:fld id="{BC60F269-E4C1-4850-AFCD-DB1375AA0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43"/>
                                        </p:tgtEl>
                                        <p:attrNameLst>
                                          <p:attrName>style.visibility</p:attrName>
                                        </p:attrNameLst>
                                      </p:cBhvr>
                                      <p:to>
                                        <p:strVal val="visible"/>
                                      </p:to>
                                    </p:set>
                                    <p:animEffect transition="in" filter="wipe(left)">
                                      <p:cBhvr>
                                        <p:cTn id="7" dur="500"/>
                                        <p:tgtEl>
                                          <p:spTgt spid="1043"/>
                                        </p:tgtEl>
                                      </p:cBhvr>
                                    </p:animEffect>
                                  </p:childTnLst>
                                </p:cTn>
                              </p:par>
                            </p:childTnLst>
                          </p:cTn>
                        </p:par>
                        <p:par>
                          <p:cTn id="8" fill="hold">
                            <p:stCondLst>
                              <p:cond delay="500"/>
                            </p:stCondLst>
                            <p:childTnLst>
                              <p:par>
                                <p:cTn id="9" presetID="50" presetClass="entr" presetSubtype="0" decel="100000" fill="hold" grpId="0" nodeType="afterEffect">
                                  <p:stCondLst>
                                    <p:cond delay="0"/>
                                  </p:stCondLst>
                                  <p:iterate type="lt">
                                    <p:tmPct val="5000"/>
                                  </p:iterate>
                                  <p:childTnLst>
                                    <p:set>
                                      <p:cBhvr>
                                        <p:cTn id="10" dur="1" fill="hold">
                                          <p:stCondLst>
                                            <p:cond delay="0"/>
                                          </p:stCondLst>
                                        </p:cTn>
                                        <p:tgtEl>
                                          <p:spTgt spid="1034"/>
                                        </p:tgtEl>
                                        <p:attrNameLst>
                                          <p:attrName>style.visibility</p:attrName>
                                        </p:attrNameLst>
                                      </p:cBhvr>
                                      <p:to>
                                        <p:strVal val="visible"/>
                                      </p:to>
                                    </p:set>
                                    <p:anim calcmode="lin" valueType="num">
                                      <p:cBhvr>
                                        <p:cTn id="11" dur="500" fill="hold"/>
                                        <p:tgtEl>
                                          <p:spTgt spid="1034"/>
                                        </p:tgtEl>
                                        <p:attrNameLst>
                                          <p:attrName>ppt_w</p:attrName>
                                        </p:attrNameLst>
                                      </p:cBhvr>
                                      <p:tavLst>
                                        <p:tav tm="0">
                                          <p:val>
                                            <p:strVal val="#ppt_w+.3"/>
                                          </p:val>
                                        </p:tav>
                                        <p:tav tm="100000">
                                          <p:val>
                                            <p:strVal val="#ppt_w"/>
                                          </p:val>
                                        </p:tav>
                                      </p:tavLst>
                                    </p:anim>
                                    <p:anim calcmode="lin" valueType="num">
                                      <p:cBhvr>
                                        <p:cTn id="12" dur="500" fill="hold"/>
                                        <p:tgtEl>
                                          <p:spTgt spid="1034"/>
                                        </p:tgtEl>
                                        <p:attrNameLst>
                                          <p:attrName>ppt_h</p:attrName>
                                        </p:attrNameLst>
                                      </p:cBhvr>
                                      <p:tavLst>
                                        <p:tav tm="0">
                                          <p:val>
                                            <p:strVal val="#ppt_h"/>
                                          </p:val>
                                        </p:tav>
                                        <p:tav tm="100000">
                                          <p:val>
                                            <p:strVal val="#ppt_h"/>
                                          </p:val>
                                        </p:tav>
                                      </p:tavLst>
                                    </p:anim>
                                    <p:animEffect transition="in" filter="fade">
                                      <p:cBhvr>
                                        <p:cTn id="13" dur="500"/>
                                        <p:tgtEl>
                                          <p:spTgt spid="1034"/>
                                        </p:tgtEl>
                                      </p:cBhvr>
                                    </p:animEffect>
                                  </p:childTnLst>
                                </p:cTn>
                              </p:par>
                            </p:childTnLst>
                          </p:cTn>
                        </p:par>
                        <p:par>
                          <p:cTn id="14" fill="hold">
                            <p:stCondLst>
                              <p:cond delay="1650"/>
                            </p:stCondLst>
                            <p:childTnLst>
                              <p:par>
                                <p:cTn id="15" presetID="22" presetClass="entr" presetSubtype="8" fill="hold" grpId="0" nodeType="afterEffect">
                                  <p:stCondLst>
                                    <p:cond delay="0"/>
                                  </p:stCondLst>
                                  <p:childTnLst>
                                    <p:set>
                                      <p:cBhvr>
                                        <p:cTn id="16" dur="1" fill="hold">
                                          <p:stCondLst>
                                            <p:cond delay="0"/>
                                          </p:stCondLst>
                                        </p:cTn>
                                        <p:tgtEl>
                                          <p:spTgt spid="1035">
                                            <p:txEl>
                                              <p:pRg st="0" end="0"/>
                                            </p:txEl>
                                          </p:spTgt>
                                        </p:tgtEl>
                                        <p:attrNameLst>
                                          <p:attrName>style.visibility</p:attrName>
                                        </p:attrNameLst>
                                      </p:cBhvr>
                                      <p:to>
                                        <p:strVal val="visible"/>
                                      </p:to>
                                    </p:set>
                                    <p:animEffect transition="in" filter="wipe(left)">
                                      <p:cBhvr>
                                        <p:cTn id="17" dur="500"/>
                                        <p:tgtEl>
                                          <p:spTgt spid="1035">
                                            <p:txEl>
                                              <p:pRg st="0" end="0"/>
                                            </p:txEl>
                                          </p:spTgt>
                                        </p:tgtEl>
                                      </p:cBhvr>
                                    </p:animEffect>
                                  </p:childTnLst>
                                </p:cTn>
                              </p:par>
                            </p:childTnLst>
                          </p:cTn>
                        </p:par>
                        <p:par>
                          <p:cTn id="18" fill="hold">
                            <p:stCondLst>
                              <p:cond delay="2150"/>
                            </p:stCondLst>
                            <p:childTnLst>
                              <p:par>
                                <p:cTn id="19" presetID="22" presetClass="entr" presetSubtype="8" fill="hold" grpId="0" nodeType="afterEffect">
                                  <p:stCondLst>
                                    <p:cond delay="0"/>
                                  </p:stCondLst>
                                  <p:childTnLst>
                                    <p:set>
                                      <p:cBhvr>
                                        <p:cTn id="20" dur="1" fill="hold">
                                          <p:stCondLst>
                                            <p:cond delay="0"/>
                                          </p:stCondLst>
                                        </p:cTn>
                                        <p:tgtEl>
                                          <p:spTgt spid="1035">
                                            <p:txEl>
                                              <p:pRg st="1" end="1"/>
                                            </p:txEl>
                                          </p:spTgt>
                                        </p:tgtEl>
                                        <p:attrNameLst>
                                          <p:attrName>style.visibility</p:attrName>
                                        </p:attrNameLst>
                                      </p:cBhvr>
                                      <p:to>
                                        <p:strVal val="visible"/>
                                      </p:to>
                                    </p:set>
                                    <p:animEffect transition="in" filter="wipe(left)">
                                      <p:cBhvr>
                                        <p:cTn id="21" dur="500"/>
                                        <p:tgtEl>
                                          <p:spTgt spid="1035">
                                            <p:txEl>
                                              <p:pRg st="1" end="1"/>
                                            </p:txEl>
                                          </p:spTgt>
                                        </p:tgtEl>
                                      </p:cBhvr>
                                    </p:animEffect>
                                  </p:childTnLst>
                                </p:cTn>
                              </p:par>
                            </p:childTnLst>
                          </p:cTn>
                        </p:par>
                        <p:par>
                          <p:cTn id="22" fill="hold">
                            <p:stCondLst>
                              <p:cond delay="2650"/>
                            </p:stCondLst>
                            <p:childTnLst>
                              <p:par>
                                <p:cTn id="23" presetID="22" presetClass="entr" presetSubtype="8" fill="hold" grpId="0" nodeType="afterEffect">
                                  <p:stCondLst>
                                    <p:cond delay="0"/>
                                  </p:stCondLst>
                                  <p:childTnLst>
                                    <p:set>
                                      <p:cBhvr>
                                        <p:cTn id="24" dur="1" fill="hold">
                                          <p:stCondLst>
                                            <p:cond delay="0"/>
                                          </p:stCondLst>
                                        </p:cTn>
                                        <p:tgtEl>
                                          <p:spTgt spid="1035">
                                            <p:txEl>
                                              <p:pRg st="2" end="2"/>
                                            </p:txEl>
                                          </p:spTgt>
                                        </p:tgtEl>
                                        <p:attrNameLst>
                                          <p:attrName>style.visibility</p:attrName>
                                        </p:attrNameLst>
                                      </p:cBhvr>
                                      <p:to>
                                        <p:strVal val="visible"/>
                                      </p:to>
                                    </p:set>
                                    <p:animEffect transition="in" filter="wipe(left)">
                                      <p:cBhvr>
                                        <p:cTn id="25" dur="500"/>
                                        <p:tgtEl>
                                          <p:spTgt spid="1035">
                                            <p:txEl>
                                              <p:pRg st="2" end="2"/>
                                            </p:txEl>
                                          </p:spTgt>
                                        </p:tgtEl>
                                      </p:cBhvr>
                                    </p:animEffect>
                                  </p:childTnLst>
                                </p:cTn>
                              </p:par>
                            </p:childTnLst>
                          </p:cTn>
                        </p:par>
                        <p:par>
                          <p:cTn id="26" fill="hold">
                            <p:stCondLst>
                              <p:cond delay="3150"/>
                            </p:stCondLst>
                            <p:childTnLst>
                              <p:par>
                                <p:cTn id="27" presetID="22" presetClass="entr" presetSubtype="8" fill="hold" grpId="0" nodeType="afterEffect">
                                  <p:stCondLst>
                                    <p:cond delay="0"/>
                                  </p:stCondLst>
                                  <p:childTnLst>
                                    <p:set>
                                      <p:cBhvr>
                                        <p:cTn id="28" dur="1" fill="hold">
                                          <p:stCondLst>
                                            <p:cond delay="0"/>
                                          </p:stCondLst>
                                        </p:cTn>
                                        <p:tgtEl>
                                          <p:spTgt spid="1035">
                                            <p:txEl>
                                              <p:pRg st="3" end="3"/>
                                            </p:txEl>
                                          </p:spTgt>
                                        </p:tgtEl>
                                        <p:attrNameLst>
                                          <p:attrName>style.visibility</p:attrName>
                                        </p:attrNameLst>
                                      </p:cBhvr>
                                      <p:to>
                                        <p:strVal val="visible"/>
                                      </p:to>
                                    </p:set>
                                    <p:animEffect transition="in" filter="wipe(left)">
                                      <p:cBhvr>
                                        <p:cTn id="29" dur="500"/>
                                        <p:tgtEl>
                                          <p:spTgt spid="1035">
                                            <p:txEl>
                                              <p:pRg st="3" end="3"/>
                                            </p:txEl>
                                          </p:spTgt>
                                        </p:tgtEl>
                                      </p:cBhvr>
                                    </p:animEffect>
                                  </p:childTnLst>
                                </p:cTn>
                              </p:par>
                            </p:childTnLst>
                          </p:cTn>
                        </p:par>
                        <p:par>
                          <p:cTn id="30" fill="hold">
                            <p:stCondLst>
                              <p:cond delay="3650"/>
                            </p:stCondLst>
                            <p:childTnLst>
                              <p:par>
                                <p:cTn id="31" presetID="22" presetClass="entr" presetSubtype="8" fill="hold" grpId="0" nodeType="afterEffect">
                                  <p:stCondLst>
                                    <p:cond delay="0"/>
                                  </p:stCondLst>
                                  <p:childTnLst>
                                    <p:set>
                                      <p:cBhvr>
                                        <p:cTn id="32" dur="1" fill="hold">
                                          <p:stCondLst>
                                            <p:cond delay="0"/>
                                          </p:stCondLst>
                                        </p:cTn>
                                        <p:tgtEl>
                                          <p:spTgt spid="1035">
                                            <p:txEl>
                                              <p:pRg st="4" end="4"/>
                                            </p:txEl>
                                          </p:spTgt>
                                        </p:tgtEl>
                                        <p:attrNameLst>
                                          <p:attrName>style.visibility</p:attrName>
                                        </p:attrNameLst>
                                      </p:cBhvr>
                                      <p:to>
                                        <p:strVal val="visible"/>
                                      </p:to>
                                    </p:set>
                                    <p:animEffect transition="in" filter="wipe(left)">
                                      <p:cBhvr>
                                        <p:cTn id="33" dur="500"/>
                                        <p:tgtEl>
                                          <p:spTgt spid="1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p:bldP spid="1035" grpId="0" build="p">
        <p:tmplLst>
          <p:tmpl lvl="1">
            <p:tnLst>
              <p:par>
                <p:cTn presetID="22" presetClass="entr" presetSubtype="8" fill="hold" nodeType="afterEffect">
                  <p:stCondLst>
                    <p:cond delay="0"/>
                  </p:stCondLst>
                  <p:childTnLst>
                    <p:set>
                      <p:cBhvr>
                        <p:cTn dur="1" fill="hold">
                          <p:stCondLst>
                            <p:cond delay="0"/>
                          </p:stCondLst>
                        </p:cTn>
                        <p:tgtEl>
                          <p:spTgt spid="1035"/>
                        </p:tgtEl>
                        <p:attrNameLst>
                          <p:attrName>style.visibility</p:attrName>
                        </p:attrNameLst>
                      </p:cBhvr>
                      <p:to>
                        <p:strVal val="visible"/>
                      </p:to>
                    </p:set>
                    <p:animEffect transition="in" filter="wipe(left)">
                      <p:cBhvr>
                        <p:cTn dur="500"/>
                        <p:tgtEl>
                          <p:spTgt spid="1035"/>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1035"/>
                        </p:tgtEl>
                        <p:attrNameLst>
                          <p:attrName>style.visibility</p:attrName>
                        </p:attrNameLst>
                      </p:cBhvr>
                      <p:to>
                        <p:strVal val="visible"/>
                      </p:to>
                    </p:set>
                    <p:animEffect transition="in" filter="wipe(left)">
                      <p:cBhvr>
                        <p:cTn dur="500"/>
                        <p:tgtEl>
                          <p:spTgt spid="1035"/>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1035"/>
                        </p:tgtEl>
                        <p:attrNameLst>
                          <p:attrName>style.visibility</p:attrName>
                        </p:attrNameLst>
                      </p:cBhvr>
                      <p:to>
                        <p:strVal val="visible"/>
                      </p:to>
                    </p:set>
                    <p:animEffect transition="in" filter="wipe(left)">
                      <p:cBhvr>
                        <p:cTn dur="500"/>
                        <p:tgtEl>
                          <p:spTgt spid="1035"/>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1035"/>
                        </p:tgtEl>
                        <p:attrNameLst>
                          <p:attrName>style.visibility</p:attrName>
                        </p:attrNameLst>
                      </p:cBhvr>
                      <p:to>
                        <p:strVal val="visible"/>
                      </p:to>
                    </p:set>
                    <p:animEffect transition="in" filter="wipe(left)">
                      <p:cBhvr>
                        <p:cTn dur="500"/>
                        <p:tgtEl>
                          <p:spTgt spid="1035"/>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1035"/>
                        </p:tgtEl>
                        <p:attrNameLst>
                          <p:attrName>style.visibility</p:attrName>
                        </p:attrNameLst>
                      </p:cBhvr>
                      <p:to>
                        <p:strVal val="visible"/>
                      </p:to>
                    </p:set>
                    <p:animEffect transition="in" filter="wipe(left)">
                      <p:cBhvr>
                        <p:cTn dur="500"/>
                        <p:tgtEl>
                          <p:spTgt spid="1035"/>
                        </p:tgtEl>
                      </p:cBhvr>
                    </p:animEffect>
                  </p:childTnLst>
                </p:cTn>
              </p:par>
            </p:tnLst>
          </p:tmpl>
        </p:tmplLst>
      </p:bldP>
    </p:bldLst>
  </p:timing>
  <p:txStyles>
    <p:title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defRPr>
      </a:lvl2pPr>
      <a:lvl3pPr algn="l" rtl="0" eaLnBrk="1" fontAlgn="base" hangingPunct="1">
        <a:spcBef>
          <a:spcPct val="0"/>
        </a:spcBef>
        <a:spcAft>
          <a:spcPct val="0"/>
        </a:spcAft>
        <a:defRPr sz="2400">
          <a:solidFill>
            <a:schemeClr val="bg1"/>
          </a:solidFill>
          <a:latin typeface="Arial" charset="0"/>
        </a:defRPr>
      </a:lvl3pPr>
      <a:lvl4pPr algn="l" rtl="0" eaLnBrk="1" fontAlgn="base" hangingPunct="1">
        <a:spcBef>
          <a:spcPct val="0"/>
        </a:spcBef>
        <a:spcAft>
          <a:spcPct val="0"/>
        </a:spcAft>
        <a:defRPr sz="2400">
          <a:solidFill>
            <a:schemeClr val="bg1"/>
          </a:solidFill>
          <a:latin typeface="Arial" charset="0"/>
        </a:defRPr>
      </a:lvl4pPr>
      <a:lvl5pPr algn="l" rtl="0" eaLnBrk="1" fontAlgn="base" hangingPunct="1">
        <a:spcBef>
          <a:spcPct val="0"/>
        </a:spcBef>
        <a:spcAft>
          <a:spcPct val="0"/>
        </a:spcAft>
        <a:defRPr sz="2400">
          <a:solidFill>
            <a:schemeClr val="bg1"/>
          </a:solidFill>
          <a:latin typeface="Arial" charset="0"/>
        </a:defRPr>
      </a:lvl5pPr>
      <a:lvl6pPr marL="457129" algn="l" rtl="0" eaLnBrk="1" fontAlgn="base" hangingPunct="1">
        <a:spcBef>
          <a:spcPct val="0"/>
        </a:spcBef>
        <a:spcAft>
          <a:spcPct val="0"/>
        </a:spcAft>
        <a:defRPr sz="2400">
          <a:solidFill>
            <a:schemeClr val="bg1"/>
          </a:solidFill>
          <a:latin typeface="Arial" charset="0"/>
        </a:defRPr>
      </a:lvl6pPr>
      <a:lvl7pPr marL="914259" algn="l" rtl="0" eaLnBrk="1" fontAlgn="base" hangingPunct="1">
        <a:spcBef>
          <a:spcPct val="0"/>
        </a:spcBef>
        <a:spcAft>
          <a:spcPct val="0"/>
        </a:spcAft>
        <a:defRPr sz="2400">
          <a:solidFill>
            <a:schemeClr val="bg1"/>
          </a:solidFill>
          <a:latin typeface="Arial" charset="0"/>
        </a:defRPr>
      </a:lvl7pPr>
      <a:lvl8pPr marL="1371388" algn="l" rtl="0" eaLnBrk="1" fontAlgn="base" hangingPunct="1">
        <a:spcBef>
          <a:spcPct val="0"/>
        </a:spcBef>
        <a:spcAft>
          <a:spcPct val="0"/>
        </a:spcAft>
        <a:defRPr sz="2400">
          <a:solidFill>
            <a:schemeClr val="bg1"/>
          </a:solidFill>
          <a:latin typeface="Arial" charset="0"/>
        </a:defRPr>
      </a:lvl8pPr>
      <a:lvl9pPr marL="1828517" algn="l" rtl="0" eaLnBrk="1" fontAlgn="base" hangingPunct="1">
        <a:spcBef>
          <a:spcPct val="0"/>
        </a:spcBef>
        <a:spcAft>
          <a:spcPct val="0"/>
        </a:spcAft>
        <a:defRPr sz="2400">
          <a:solidFill>
            <a:schemeClr val="bg1"/>
          </a:solidFill>
          <a:latin typeface="Arial" charset="0"/>
        </a:defRPr>
      </a:lvl9pPr>
    </p:titleStyle>
    <p:bodyStyle>
      <a:lvl1pPr marL="342847" indent="-342847" algn="l" rtl="0" eaLnBrk="1" fontAlgn="base" hangingPunct="1">
        <a:spcBef>
          <a:spcPct val="20000"/>
        </a:spcBef>
        <a:spcAft>
          <a:spcPct val="0"/>
        </a:spcAft>
        <a:buChar char="•"/>
        <a:defRPr sz="3200">
          <a:solidFill>
            <a:schemeClr val="tx1"/>
          </a:solidFill>
          <a:latin typeface="+mn-lt"/>
          <a:ea typeface="+mn-ea"/>
          <a:cs typeface="+mn-cs"/>
        </a:defRPr>
      </a:lvl1pPr>
      <a:lvl2pPr marL="742835" indent="-285706" algn="l" rtl="0" eaLnBrk="1" fontAlgn="base" hangingPunct="1">
        <a:spcBef>
          <a:spcPct val="20000"/>
        </a:spcBef>
        <a:spcAft>
          <a:spcPct val="0"/>
        </a:spcAft>
        <a:buChar char="–"/>
        <a:defRPr sz="2800">
          <a:solidFill>
            <a:schemeClr val="tx1"/>
          </a:solidFill>
          <a:latin typeface="+mn-lt"/>
        </a:defRPr>
      </a:lvl2pPr>
      <a:lvl3pPr marL="1142823" indent="-228565" algn="l" rtl="0" eaLnBrk="1" fontAlgn="base" hangingPunct="1">
        <a:spcBef>
          <a:spcPct val="20000"/>
        </a:spcBef>
        <a:spcAft>
          <a:spcPct val="0"/>
        </a:spcAft>
        <a:buChar char="•"/>
        <a:defRPr sz="2400">
          <a:solidFill>
            <a:schemeClr val="tx1"/>
          </a:solidFill>
          <a:latin typeface="+mn-lt"/>
        </a:defRPr>
      </a:lvl3pPr>
      <a:lvl4pPr marL="1599953" indent="-228565" algn="l" rtl="0" eaLnBrk="1" fontAlgn="base" hangingPunct="1">
        <a:spcBef>
          <a:spcPct val="20000"/>
        </a:spcBef>
        <a:spcAft>
          <a:spcPct val="0"/>
        </a:spcAft>
        <a:buChar char="–"/>
        <a:defRPr sz="2000">
          <a:solidFill>
            <a:schemeClr val="tx1"/>
          </a:solidFill>
          <a:latin typeface="+mn-lt"/>
        </a:defRPr>
      </a:lvl4pPr>
      <a:lvl5pPr marL="2057082" indent="-228565" algn="l" rtl="0" eaLnBrk="1" fontAlgn="base" hangingPunct="1">
        <a:spcBef>
          <a:spcPct val="20000"/>
        </a:spcBef>
        <a:spcAft>
          <a:spcPct val="0"/>
        </a:spcAft>
        <a:buChar char="»"/>
        <a:defRPr>
          <a:solidFill>
            <a:schemeClr val="tx1"/>
          </a:solidFill>
          <a:latin typeface="+mn-lt"/>
        </a:defRPr>
      </a:lvl5pPr>
      <a:lvl6pPr marL="2514211" indent="-228565" algn="l" rtl="0" eaLnBrk="1" fontAlgn="base" hangingPunct="1">
        <a:spcBef>
          <a:spcPct val="20000"/>
        </a:spcBef>
        <a:spcAft>
          <a:spcPct val="0"/>
        </a:spcAft>
        <a:buChar char="»"/>
        <a:defRPr>
          <a:solidFill>
            <a:schemeClr val="tx1"/>
          </a:solidFill>
          <a:latin typeface="+mn-lt"/>
        </a:defRPr>
      </a:lvl6pPr>
      <a:lvl7pPr marL="2971341" indent="-228565" algn="l" rtl="0" eaLnBrk="1" fontAlgn="base" hangingPunct="1">
        <a:spcBef>
          <a:spcPct val="20000"/>
        </a:spcBef>
        <a:spcAft>
          <a:spcPct val="0"/>
        </a:spcAft>
        <a:buChar char="»"/>
        <a:defRPr>
          <a:solidFill>
            <a:schemeClr val="tx1"/>
          </a:solidFill>
          <a:latin typeface="+mn-lt"/>
        </a:defRPr>
      </a:lvl7pPr>
      <a:lvl8pPr marL="3428470" indent="-228565" algn="l" rtl="0" eaLnBrk="1" fontAlgn="base" hangingPunct="1">
        <a:spcBef>
          <a:spcPct val="20000"/>
        </a:spcBef>
        <a:spcAft>
          <a:spcPct val="0"/>
        </a:spcAft>
        <a:buChar char="»"/>
        <a:defRPr>
          <a:solidFill>
            <a:schemeClr val="tx1"/>
          </a:solidFill>
          <a:latin typeface="+mn-lt"/>
        </a:defRPr>
      </a:lvl8pPr>
      <a:lvl9pPr marL="3885600" indent="-228565"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579" y="5050633"/>
            <a:ext cx="3872112"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Freeform 7"/>
          <p:cNvSpPr/>
          <p:nvPr/>
        </p:nvSpPr>
        <p:spPr>
          <a:xfrm>
            <a:off x="-2578" y="5051304"/>
            <a:ext cx="9908578"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Placeholder 1"/>
          <p:cNvSpPr>
            <a:spLocks noGrp="1"/>
          </p:cNvSpPr>
          <p:nvPr>
            <p:ph type="title"/>
          </p:nvPr>
        </p:nvSpPr>
        <p:spPr>
          <a:xfrm>
            <a:off x="891540" y="365761"/>
            <a:ext cx="8147685" cy="548640"/>
          </a:xfrm>
          <a:prstGeom prst="rect">
            <a:avLst/>
          </a:prstGeom>
        </p:spPr>
        <p:txBody>
          <a:bodyPr vert="horz" lIns="91426" tIns="45713" rIns="91426" bIns="45713"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91540" y="1100640"/>
            <a:ext cx="8147685" cy="3579849"/>
          </a:xfrm>
          <a:prstGeom prst="rect">
            <a:avLst/>
          </a:prstGeom>
        </p:spPr>
        <p:txBody>
          <a:bodyPr vert="horz" lIns="91426" tIns="45713" rIns="91426"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17932" y="5870448"/>
            <a:ext cx="2357628" cy="201168"/>
          </a:xfrm>
          <a:prstGeom prst="rect">
            <a:avLst/>
          </a:prstGeom>
        </p:spPr>
        <p:txBody>
          <a:bodyPr vert="horz" lIns="91426" tIns="45713" rIns="91426" bIns="45713" rtlCol="0" anchor="ctr"/>
          <a:lstStyle>
            <a:lvl1pPr algn="l">
              <a:defRPr sz="1200">
                <a:solidFill>
                  <a:srgbClr val="FFFFFF"/>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3810641" y="6285122"/>
            <a:ext cx="5118100" cy="274320"/>
          </a:xfrm>
          <a:prstGeom prst="rect">
            <a:avLst/>
          </a:prstGeom>
        </p:spPr>
        <p:txBody>
          <a:bodyPr vert="horz" lIns="91426" tIns="45713" rIns="91426" bIns="45713"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9101126" y="6170822"/>
            <a:ext cx="544830" cy="502920"/>
          </a:xfrm>
          <a:prstGeom prst="ellipse">
            <a:avLst/>
          </a:prstGeom>
          <a:ln w="19050">
            <a:solidFill>
              <a:srgbClr val="FFFFFF"/>
            </a:solidFill>
          </a:ln>
        </p:spPr>
        <p:txBody>
          <a:bodyPr vert="horz" lIns="9143" tIns="9143" rIns="9143" bIns="9143" rtlCol="0" anchor="ctr">
            <a:normAutofit/>
          </a:bodyPr>
          <a:lstStyle>
            <a:lvl1pPr algn="ctr">
              <a:defRPr sz="1700">
                <a:solidFill>
                  <a:srgbClr val="FFFFFF"/>
                </a:solidFill>
              </a:defRPr>
            </a:lvl1pPr>
          </a:lstStyle>
          <a:p>
            <a:fld id="{BC60F269-E4C1-4850-AFCD-DB1375AA0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l" defTabSz="914259" rtl="0" eaLnBrk="1" latinLnBrk="0" hangingPunct="1">
        <a:spcBef>
          <a:spcPct val="0"/>
        </a:spcBef>
        <a:buNone/>
        <a:defRPr sz="2800" kern="1200" cap="all" baseline="0">
          <a:solidFill>
            <a:schemeClr val="tx1"/>
          </a:solidFill>
          <a:latin typeface="+mj-lt"/>
          <a:ea typeface="+mj-ea"/>
          <a:cs typeface="+mj-cs"/>
        </a:defRPr>
      </a:lvl1pPr>
    </p:titleStyle>
    <p:bodyStyle>
      <a:lvl1pPr marL="342847" indent="-342847" algn="l" defTabSz="914259" rtl="0" eaLnBrk="1" latinLnBrk="0" hangingPunct="1">
        <a:spcBef>
          <a:spcPts val="799"/>
        </a:spcBef>
        <a:buFont typeface="Arial" pitchFamily="34" charset="0"/>
        <a:buNone/>
        <a:defRPr sz="1600" b="1" kern="1200">
          <a:solidFill>
            <a:schemeClr val="tx1"/>
          </a:solidFill>
          <a:latin typeface="+mn-lt"/>
          <a:ea typeface="+mn-ea"/>
          <a:cs typeface="+mn-cs"/>
        </a:defRPr>
      </a:lvl1pPr>
      <a:lvl2pPr marL="173709" indent="-173709" algn="l" defTabSz="914259"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273" indent="-164567" algn="l" defTabSz="914259"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838" indent="-164567" algn="l" defTabSz="914259"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404" indent="-173709" algn="l" defTabSz="914259"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110" indent="-173709" algn="l" defTabSz="914259"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103" indent="-164567" algn="l" defTabSz="914259"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668" indent="-164567" algn="l" defTabSz="914259"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1947" indent="-164567" algn="l" defTabSz="914259"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56" name="Oval 55"/>
          <p:cNvSpPr>
            <a:spLocks noChangeAspect="1"/>
          </p:cNvSpPr>
          <p:nvPr/>
        </p:nvSpPr>
        <p:spPr>
          <a:xfrm>
            <a:off x="-75427" y="4042576"/>
            <a:ext cx="1889274" cy="1909234"/>
          </a:xfrm>
          <a:custGeom>
            <a:avLst/>
            <a:gdLst/>
            <a:ahLst/>
            <a:cxnLst/>
            <a:rect l="l" t="t" r="r" b="b"/>
            <a:pathLst>
              <a:path w="1743945" h="1909234">
                <a:moveTo>
                  <a:pt x="789328" y="0"/>
                </a:moveTo>
                <a:cubicBezTo>
                  <a:pt x="1316548" y="0"/>
                  <a:pt x="1743945" y="427397"/>
                  <a:pt x="1743945" y="954617"/>
                </a:cubicBezTo>
                <a:cubicBezTo>
                  <a:pt x="1743945" y="1481837"/>
                  <a:pt x="1316548" y="1909234"/>
                  <a:pt x="789328" y="1909234"/>
                </a:cubicBezTo>
                <a:cubicBezTo>
                  <a:pt x="461080" y="1909234"/>
                  <a:pt x="171527" y="1743562"/>
                  <a:pt x="0" y="1491086"/>
                </a:cubicBezTo>
                <a:lnTo>
                  <a:pt x="0" y="418149"/>
                </a:lnTo>
                <a:cubicBezTo>
                  <a:pt x="171527" y="165673"/>
                  <a:pt x="461080" y="0"/>
                  <a:pt x="789328"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53" name="Oval 52"/>
          <p:cNvSpPr>
            <a:spLocks noChangeAspect="1"/>
          </p:cNvSpPr>
          <p:nvPr/>
        </p:nvSpPr>
        <p:spPr>
          <a:xfrm>
            <a:off x="564026" y="1095316"/>
            <a:ext cx="2068336"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52" name="Oval 51"/>
          <p:cNvSpPr>
            <a:spLocks noChangeAspect="1"/>
          </p:cNvSpPr>
          <p:nvPr/>
        </p:nvSpPr>
        <p:spPr>
          <a:xfrm>
            <a:off x="2035291" y="282945"/>
            <a:ext cx="2068336"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54" name="Oval 53"/>
          <p:cNvSpPr>
            <a:spLocks noChangeAspect="1"/>
          </p:cNvSpPr>
          <p:nvPr/>
        </p:nvSpPr>
        <p:spPr>
          <a:xfrm>
            <a:off x="564023" y="5729135"/>
            <a:ext cx="2068337" cy="1193756"/>
          </a:xfrm>
          <a:custGeom>
            <a:avLst/>
            <a:gdLst/>
            <a:ahLst/>
            <a:cxnLst/>
            <a:rect l="l" t="t" r="r" b="b"/>
            <a:pathLst>
              <a:path w="1909234" h="1193756">
                <a:moveTo>
                  <a:pt x="954617" y="0"/>
                </a:moveTo>
                <a:cubicBezTo>
                  <a:pt x="1481837" y="0"/>
                  <a:pt x="1909234" y="427397"/>
                  <a:pt x="1909234" y="954617"/>
                </a:cubicBezTo>
                <a:cubicBezTo>
                  <a:pt x="1909234" y="1037305"/>
                  <a:pt x="1898721" y="1117537"/>
                  <a:pt x="1877819" y="1193756"/>
                </a:cubicBezTo>
                <a:lnTo>
                  <a:pt x="31415" y="1193756"/>
                </a:lnTo>
                <a:cubicBezTo>
                  <a:pt x="10513" y="1117537"/>
                  <a:pt x="0" y="1037305"/>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30" name="Oval 129"/>
          <p:cNvSpPr>
            <a:spLocks noChangeAspect="1"/>
          </p:cNvSpPr>
          <p:nvPr/>
        </p:nvSpPr>
        <p:spPr>
          <a:xfrm>
            <a:off x="-50601" y="-61709"/>
            <a:ext cx="1569866" cy="1677064"/>
          </a:xfrm>
          <a:custGeom>
            <a:avLst/>
            <a:gdLst/>
            <a:ahLst/>
            <a:cxnLst/>
            <a:rect l="l" t="t" r="r" b="b"/>
            <a:pathLst>
              <a:path w="1449107" h="1677064">
                <a:moveTo>
                  <a:pt x="0" y="0"/>
                </a:moveTo>
                <a:lnTo>
                  <a:pt x="1112019" y="0"/>
                </a:lnTo>
                <a:cubicBezTo>
                  <a:pt x="1319407" y="171874"/>
                  <a:pt x="1449107" y="432014"/>
                  <a:pt x="1449107" y="722447"/>
                </a:cubicBezTo>
                <a:cubicBezTo>
                  <a:pt x="1449107" y="1249667"/>
                  <a:pt x="1021710" y="1677064"/>
                  <a:pt x="494490" y="1677064"/>
                </a:cubicBezTo>
                <a:cubicBezTo>
                  <a:pt x="313232" y="1677064"/>
                  <a:pt x="143772" y="1626546"/>
                  <a:pt x="0" y="1537872"/>
                </a:cubicBezTo>
                <a:close/>
              </a:path>
            </a:pathLst>
          </a:custGeom>
          <a:solidFill>
            <a:schemeClr val="tx2">
              <a:lumMod val="75000"/>
              <a:alpha val="14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31" name="Oval 130"/>
          <p:cNvSpPr>
            <a:spLocks noChangeAspect="1"/>
          </p:cNvSpPr>
          <p:nvPr/>
        </p:nvSpPr>
        <p:spPr>
          <a:xfrm>
            <a:off x="1001126" y="-161623"/>
            <a:ext cx="2068336" cy="1909233"/>
          </a:xfrm>
          <a:prstGeom prst="ellipse">
            <a:avLst/>
          </a:prstGeom>
          <a:solidFill>
            <a:schemeClr val="tx2">
              <a:lumMod val="75000"/>
              <a:alpha val="2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32" name="Oval 131"/>
          <p:cNvSpPr>
            <a:spLocks noChangeAspect="1"/>
          </p:cNvSpPr>
          <p:nvPr/>
        </p:nvSpPr>
        <p:spPr>
          <a:xfrm>
            <a:off x="0" y="660749"/>
            <a:ext cx="2068336"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33" name="Oval 132"/>
          <p:cNvSpPr>
            <a:spLocks noChangeAspect="1"/>
          </p:cNvSpPr>
          <p:nvPr/>
        </p:nvSpPr>
        <p:spPr>
          <a:xfrm>
            <a:off x="8122332" y="-61709"/>
            <a:ext cx="1835673" cy="1677064"/>
          </a:xfrm>
          <a:custGeom>
            <a:avLst/>
            <a:gdLst/>
            <a:ahLst/>
            <a:cxnLst/>
            <a:rect l="l" t="t" r="r" b="b"/>
            <a:pathLst>
              <a:path w="1694467" h="1677064">
                <a:moveTo>
                  <a:pt x="337088" y="0"/>
                </a:moveTo>
                <a:lnTo>
                  <a:pt x="1573463" y="0"/>
                </a:lnTo>
                <a:cubicBezTo>
                  <a:pt x="1618202" y="37449"/>
                  <a:pt x="1658454" y="79950"/>
                  <a:pt x="1694467" y="126010"/>
                </a:cubicBezTo>
                <a:lnTo>
                  <a:pt x="1694467" y="1318884"/>
                </a:lnTo>
                <a:cubicBezTo>
                  <a:pt x="1522840" y="1538397"/>
                  <a:pt x="1254922" y="1677064"/>
                  <a:pt x="954617" y="1677064"/>
                </a:cubicBezTo>
                <a:cubicBezTo>
                  <a:pt x="427397" y="1677064"/>
                  <a:pt x="0" y="1249667"/>
                  <a:pt x="0" y="722447"/>
                </a:cubicBezTo>
                <a:cubicBezTo>
                  <a:pt x="0" y="432014"/>
                  <a:pt x="129700" y="171874"/>
                  <a:pt x="337088" y="0"/>
                </a:cubicBezTo>
                <a:close/>
              </a:path>
            </a:pathLst>
          </a:custGeom>
          <a:solidFill>
            <a:schemeClr val="accent3">
              <a:lumMod val="60000"/>
              <a:lumOff val="40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34" name="Oval 133"/>
          <p:cNvSpPr>
            <a:spLocks noChangeAspect="1"/>
          </p:cNvSpPr>
          <p:nvPr/>
        </p:nvSpPr>
        <p:spPr>
          <a:xfrm>
            <a:off x="6627297" y="-61707"/>
            <a:ext cx="2068337" cy="1705448"/>
          </a:xfrm>
          <a:custGeom>
            <a:avLst/>
            <a:gdLst/>
            <a:ahLst/>
            <a:cxnLst/>
            <a:rect l="l" t="t" r="r" b="b"/>
            <a:pathLst>
              <a:path w="1909234" h="1705448">
                <a:moveTo>
                  <a:pt x="371490" y="0"/>
                </a:moveTo>
                <a:lnTo>
                  <a:pt x="1537745" y="0"/>
                </a:lnTo>
                <a:cubicBezTo>
                  <a:pt x="1764760" y="171517"/>
                  <a:pt x="1909234" y="444302"/>
                  <a:pt x="1909234" y="750831"/>
                </a:cubicBezTo>
                <a:cubicBezTo>
                  <a:pt x="1909234" y="1278051"/>
                  <a:pt x="1481837" y="1705448"/>
                  <a:pt x="954617" y="1705448"/>
                </a:cubicBezTo>
                <a:cubicBezTo>
                  <a:pt x="427397" y="1705448"/>
                  <a:pt x="0" y="1278051"/>
                  <a:pt x="0" y="750831"/>
                </a:cubicBezTo>
                <a:cubicBezTo>
                  <a:pt x="0" y="444302"/>
                  <a:pt x="144474" y="171517"/>
                  <a:pt x="371490" y="0"/>
                </a:cubicBezTo>
                <a:close/>
              </a:path>
            </a:pathLst>
          </a:cu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35" name="Oval 134"/>
          <p:cNvSpPr>
            <a:spLocks noChangeAspect="1"/>
          </p:cNvSpPr>
          <p:nvPr/>
        </p:nvSpPr>
        <p:spPr>
          <a:xfrm>
            <a:off x="8118992" y="1095309"/>
            <a:ext cx="1839006" cy="1909234"/>
          </a:xfrm>
          <a:custGeom>
            <a:avLst/>
            <a:gdLst/>
            <a:ahLst/>
            <a:cxnLst/>
            <a:rect l="l" t="t" r="r" b="b"/>
            <a:pathLst>
              <a:path w="1697544" h="1909234">
                <a:moveTo>
                  <a:pt x="954617" y="0"/>
                </a:moveTo>
                <a:cubicBezTo>
                  <a:pt x="1256666" y="0"/>
                  <a:pt x="1525952" y="140283"/>
                  <a:pt x="1697544" y="361910"/>
                </a:cubicBezTo>
                <a:lnTo>
                  <a:pt x="1697544" y="1547324"/>
                </a:lnTo>
                <a:cubicBezTo>
                  <a:pt x="1525952" y="1768951"/>
                  <a:pt x="1256666" y="1909234"/>
                  <a:pt x="954617" y="1909234"/>
                </a:cubicBezTo>
                <a:cubicBezTo>
                  <a:pt x="427397" y="1909234"/>
                  <a:pt x="0" y="1481837"/>
                  <a:pt x="0" y="954617"/>
                </a:cubicBezTo>
                <a:cubicBezTo>
                  <a:pt x="0" y="427397"/>
                  <a:pt x="427397" y="0"/>
                  <a:pt x="954617" y="0"/>
                </a:cubicBezTo>
                <a:close/>
              </a:path>
            </a:pathLst>
          </a:cu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36" name="Oval 135"/>
          <p:cNvSpPr>
            <a:spLocks noChangeAspect="1"/>
          </p:cNvSpPr>
          <p:nvPr/>
        </p:nvSpPr>
        <p:spPr>
          <a:xfrm>
            <a:off x="8728065" y="5140358"/>
            <a:ext cx="1231960" cy="1759729"/>
          </a:xfrm>
          <a:custGeom>
            <a:avLst/>
            <a:gdLst/>
            <a:ahLst/>
            <a:cxnLst/>
            <a:rect l="l" t="t" r="r" b="b"/>
            <a:pathLst>
              <a:path w="1137194" h="1759729">
                <a:moveTo>
                  <a:pt x="954617" y="0"/>
                </a:moveTo>
                <a:cubicBezTo>
                  <a:pt x="1017088" y="0"/>
                  <a:pt x="1078157" y="6001"/>
                  <a:pt x="1137194" y="17897"/>
                </a:cubicBezTo>
                <a:lnTo>
                  <a:pt x="1137194" y="1759729"/>
                </a:lnTo>
                <a:lnTo>
                  <a:pt x="443151" y="1759729"/>
                </a:lnTo>
                <a:cubicBezTo>
                  <a:pt x="176544" y="1591075"/>
                  <a:pt x="0" y="1293463"/>
                  <a:pt x="0" y="954617"/>
                </a:cubicBezTo>
                <a:cubicBezTo>
                  <a:pt x="0" y="427397"/>
                  <a:pt x="427397" y="0"/>
                  <a:pt x="954617"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37" name="Oval 136"/>
          <p:cNvSpPr>
            <a:spLocks noChangeAspect="1"/>
          </p:cNvSpPr>
          <p:nvPr/>
        </p:nvSpPr>
        <p:spPr>
          <a:xfrm>
            <a:off x="7216855" y="4362924"/>
            <a:ext cx="2068336" cy="1909233"/>
          </a:xfrm>
          <a:prstGeom prst="ellipse">
            <a:avLst/>
          </a:prstGeom>
          <a:solidFill>
            <a:schemeClr val="tx2">
              <a:lumMod val="75000"/>
              <a:alpha val="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38" name="Oval 137"/>
          <p:cNvSpPr>
            <a:spLocks noChangeAspect="1"/>
          </p:cNvSpPr>
          <p:nvPr/>
        </p:nvSpPr>
        <p:spPr>
          <a:xfrm>
            <a:off x="-75427" y="4948767"/>
            <a:ext cx="1466682" cy="1909234"/>
          </a:xfrm>
          <a:custGeom>
            <a:avLst/>
            <a:gdLst/>
            <a:ahLst/>
            <a:cxnLst/>
            <a:rect l="l" t="t" r="r" b="b"/>
            <a:pathLst>
              <a:path w="1353860" h="1909234">
                <a:moveTo>
                  <a:pt x="399243" y="0"/>
                </a:moveTo>
                <a:cubicBezTo>
                  <a:pt x="926463" y="0"/>
                  <a:pt x="1353860" y="427397"/>
                  <a:pt x="1353860" y="954617"/>
                </a:cubicBezTo>
                <a:cubicBezTo>
                  <a:pt x="1353860" y="1481837"/>
                  <a:pt x="926463" y="1909234"/>
                  <a:pt x="399243" y="1909234"/>
                </a:cubicBezTo>
                <a:cubicBezTo>
                  <a:pt x="256544" y="1909234"/>
                  <a:pt x="121158" y="1877924"/>
                  <a:pt x="0" y="1820890"/>
                </a:cubicBezTo>
                <a:lnTo>
                  <a:pt x="0" y="88345"/>
                </a:lnTo>
                <a:cubicBezTo>
                  <a:pt x="121158" y="31311"/>
                  <a:pt x="256544" y="0"/>
                  <a:pt x="399243" y="0"/>
                </a:cubicBezTo>
                <a:close/>
              </a:path>
            </a:pathLst>
          </a:custGeom>
          <a:solidFill>
            <a:schemeClr val="tx2">
              <a:lumMod val="75000"/>
              <a:alpha val="16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39" name="Oval 138"/>
          <p:cNvSpPr>
            <a:spLocks noChangeAspect="1"/>
          </p:cNvSpPr>
          <p:nvPr/>
        </p:nvSpPr>
        <p:spPr>
          <a:xfrm>
            <a:off x="767516" y="4790348"/>
            <a:ext cx="2068336" cy="1909233"/>
          </a:xfrm>
          <a:prstGeom prst="ellipse">
            <a:avLst/>
          </a:pr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40" name="Oval 139"/>
          <p:cNvSpPr>
            <a:spLocks noChangeAspect="1"/>
          </p:cNvSpPr>
          <p:nvPr/>
        </p:nvSpPr>
        <p:spPr>
          <a:xfrm>
            <a:off x="6627295" y="783992"/>
            <a:ext cx="2068336" cy="1909233"/>
          </a:xfrm>
          <a:prstGeom prst="ellipse">
            <a:avLst/>
          </a:prstGeom>
          <a:solidFill>
            <a:schemeClr val="tx2">
              <a:lumMod val="75000"/>
              <a:alpha val="15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41" name="Oval 140"/>
          <p:cNvSpPr>
            <a:spLocks noChangeAspect="1"/>
          </p:cNvSpPr>
          <p:nvPr/>
        </p:nvSpPr>
        <p:spPr>
          <a:xfrm>
            <a:off x="6997311" y="5140357"/>
            <a:ext cx="2068336" cy="1909233"/>
          </a:xfrm>
          <a:prstGeom prst="ellipse">
            <a:avLst/>
          </a:prstGeom>
          <a:solidFill>
            <a:schemeClr val="tx2">
              <a:lumMod val="75000"/>
              <a:alpha val="10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118" name="Oval 117"/>
          <p:cNvSpPr>
            <a:spLocks noChangeAspect="1"/>
          </p:cNvSpPr>
          <p:nvPr/>
        </p:nvSpPr>
        <p:spPr>
          <a:xfrm>
            <a:off x="9098054" y="597861"/>
            <a:ext cx="859944" cy="1252918"/>
          </a:xfrm>
          <a:custGeom>
            <a:avLst/>
            <a:gdLst/>
            <a:ahLst/>
            <a:cxnLst/>
            <a:rect l="l" t="t" r="r" b="b"/>
            <a:pathLst>
              <a:path w="793794" h="1252918">
                <a:moveTo>
                  <a:pt x="626459" y="0"/>
                </a:moveTo>
                <a:cubicBezTo>
                  <a:pt x="684682" y="0"/>
                  <a:pt x="741049" y="7943"/>
                  <a:pt x="793794" y="25480"/>
                </a:cubicBezTo>
                <a:lnTo>
                  <a:pt x="793794" y="1227438"/>
                </a:lnTo>
                <a:cubicBezTo>
                  <a:pt x="741049" y="1244975"/>
                  <a:pt x="684682" y="1252918"/>
                  <a:pt x="626459" y="1252918"/>
                </a:cubicBezTo>
                <a:cubicBezTo>
                  <a:pt x="280475" y="1252918"/>
                  <a:pt x="0" y="972443"/>
                  <a:pt x="0" y="626459"/>
                </a:cubicBezTo>
                <a:cubicBezTo>
                  <a:pt x="0" y="280475"/>
                  <a:pt x="280475" y="0"/>
                  <a:pt x="626459"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19" name="Oval 118"/>
          <p:cNvSpPr>
            <a:spLocks noChangeAspect="1"/>
          </p:cNvSpPr>
          <p:nvPr/>
        </p:nvSpPr>
        <p:spPr>
          <a:xfrm>
            <a:off x="6879276" y="206512"/>
            <a:ext cx="1128049"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20" name="Oval 119"/>
          <p:cNvSpPr>
            <a:spLocks noChangeAspect="1"/>
          </p:cNvSpPr>
          <p:nvPr/>
        </p:nvSpPr>
        <p:spPr>
          <a:xfrm>
            <a:off x="7444808" y="1450645"/>
            <a:ext cx="1319774" cy="1218253"/>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21" name="Oval 120"/>
          <p:cNvSpPr>
            <a:spLocks noChangeAspect="1"/>
          </p:cNvSpPr>
          <p:nvPr/>
        </p:nvSpPr>
        <p:spPr>
          <a:xfrm>
            <a:off x="7820658" y="2049927"/>
            <a:ext cx="1128049" cy="1041276"/>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22" name="Oval 121"/>
          <p:cNvSpPr>
            <a:spLocks noChangeAspect="1"/>
          </p:cNvSpPr>
          <p:nvPr/>
        </p:nvSpPr>
        <p:spPr>
          <a:xfrm>
            <a:off x="8395205" y="2661634"/>
            <a:ext cx="781417" cy="721308"/>
          </a:xfrm>
          <a:prstGeom prst="ellipse">
            <a:avLst/>
          </a:pr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23" name="Oval 122"/>
          <p:cNvSpPr>
            <a:spLocks noChangeAspect="1"/>
          </p:cNvSpPr>
          <p:nvPr/>
        </p:nvSpPr>
        <p:spPr>
          <a:xfrm>
            <a:off x="742144" y="-100974"/>
            <a:ext cx="1293149" cy="697815"/>
          </a:xfrm>
          <a:custGeom>
            <a:avLst/>
            <a:gdLst/>
            <a:ahLst/>
            <a:cxnLst/>
            <a:rect l="l" t="t" r="r" b="b"/>
            <a:pathLst>
              <a:path w="1193676" h="697815">
                <a:moveTo>
                  <a:pt x="10179" y="0"/>
                </a:moveTo>
                <a:lnTo>
                  <a:pt x="1183497" y="0"/>
                </a:lnTo>
                <a:cubicBezTo>
                  <a:pt x="1190746" y="32633"/>
                  <a:pt x="1193676" y="66463"/>
                  <a:pt x="1193676" y="100977"/>
                </a:cubicBezTo>
                <a:cubicBezTo>
                  <a:pt x="1193676" y="430602"/>
                  <a:pt x="926463" y="697815"/>
                  <a:pt x="596838" y="697815"/>
                </a:cubicBezTo>
                <a:cubicBezTo>
                  <a:pt x="267213" y="697815"/>
                  <a:pt x="0" y="430602"/>
                  <a:pt x="0" y="100977"/>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24" name="Oval 123"/>
          <p:cNvSpPr>
            <a:spLocks noChangeAspect="1"/>
          </p:cNvSpPr>
          <p:nvPr/>
        </p:nvSpPr>
        <p:spPr>
          <a:xfrm>
            <a:off x="1627858" y="-100975"/>
            <a:ext cx="1114780" cy="459889"/>
          </a:xfrm>
          <a:custGeom>
            <a:avLst/>
            <a:gdLst/>
            <a:ahLst/>
            <a:cxnLst/>
            <a:rect l="l" t="t" r="r" b="b"/>
            <a:pathLst>
              <a:path w="1029028" h="459889">
                <a:moveTo>
                  <a:pt x="0" y="0"/>
                </a:moveTo>
                <a:lnTo>
                  <a:pt x="1029028" y="0"/>
                </a:lnTo>
                <a:cubicBezTo>
                  <a:pt x="1001386" y="259074"/>
                  <a:pt x="781401" y="459889"/>
                  <a:pt x="514514" y="459889"/>
                </a:cubicBezTo>
                <a:cubicBezTo>
                  <a:pt x="247627" y="459889"/>
                  <a:pt x="27642" y="259074"/>
                  <a:pt x="0" y="0"/>
                </a:cubicBez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25" name="Oval 124"/>
          <p:cNvSpPr>
            <a:spLocks noChangeAspect="1"/>
          </p:cNvSpPr>
          <p:nvPr/>
        </p:nvSpPr>
        <p:spPr>
          <a:xfrm>
            <a:off x="-75425" y="-100975"/>
            <a:ext cx="639452" cy="612289"/>
          </a:xfrm>
          <a:custGeom>
            <a:avLst/>
            <a:gdLst/>
            <a:ahLst/>
            <a:cxnLst/>
            <a:rect l="l" t="t" r="r" b="b"/>
            <a:pathLst>
              <a:path w="590263" h="612289">
                <a:moveTo>
                  <a:pt x="0" y="0"/>
                </a:moveTo>
                <a:lnTo>
                  <a:pt x="581024" y="0"/>
                </a:lnTo>
                <a:cubicBezTo>
                  <a:pt x="587493" y="29611"/>
                  <a:pt x="590263" y="60308"/>
                  <a:pt x="590263" y="91651"/>
                </a:cubicBezTo>
                <a:cubicBezTo>
                  <a:pt x="590263" y="379191"/>
                  <a:pt x="357165" y="612289"/>
                  <a:pt x="69625" y="612289"/>
                </a:cubicBezTo>
                <a:lnTo>
                  <a:pt x="0" y="605270"/>
                </a:lnTo>
                <a:close/>
              </a:path>
            </a:pathLst>
          </a:custGeom>
          <a:solidFill>
            <a:schemeClr val="tx2">
              <a:lumMod val="75000"/>
              <a:alpha val="10000"/>
            </a:schemeClr>
          </a:solidFill>
          <a:ln w="177800" cap="rnd" cmpd="sng" algn="ctr">
            <a:solidFill>
              <a:schemeClr val="tx2">
                <a:lumMod val="60000"/>
                <a:lumOff val="40000"/>
                <a:alpha val="6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26" name="Oval 125"/>
          <p:cNvSpPr>
            <a:spLocks noChangeAspect="1"/>
          </p:cNvSpPr>
          <p:nvPr/>
        </p:nvSpPr>
        <p:spPr>
          <a:xfrm>
            <a:off x="300554" y="4321795"/>
            <a:ext cx="1513294" cy="1396887"/>
          </a:xfrm>
          <a:prstGeom prst="ellipse">
            <a:avLst/>
          </a:pr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27" name="Oval 126"/>
          <p:cNvSpPr>
            <a:spLocks noChangeAspect="1"/>
          </p:cNvSpPr>
          <p:nvPr/>
        </p:nvSpPr>
        <p:spPr>
          <a:xfrm>
            <a:off x="6274809" y="6489977"/>
            <a:ext cx="1208934" cy="443769"/>
          </a:xfrm>
          <a:custGeom>
            <a:avLst/>
            <a:gdLst/>
            <a:ahLst/>
            <a:cxnLst/>
            <a:rect l="l" t="t" r="r" b="b"/>
            <a:pathLst>
              <a:path w="1115939" h="443769">
                <a:moveTo>
                  <a:pt x="557969" y="0"/>
                </a:moveTo>
                <a:cubicBezTo>
                  <a:pt x="830120" y="0"/>
                  <a:pt x="1058049" y="189335"/>
                  <a:pt x="1115939" y="443769"/>
                </a:cubicBezTo>
                <a:lnTo>
                  <a:pt x="0" y="443769"/>
                </a:lnTo>
                <a:cubicBezTo>
                  <a:pt x="57889" y="189335"/>
                  <a:pt x="285818" y="0"/>
                  <a:pt x="55796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28" name="Oval 127"/>
          <p:cNvSpPr>
            <a:spLocks noChangeAspect="1"/>
          </p:cNvSpPr>
          <p:nvPr/>
        </p:nvSpPr>
        <p:spPr>
          <a:xfrm>
            <a:off x="6638666" y="6408840"/>
            <a:ext cx="1340104" cy="524894"/>
          </a:xfrm>
          <a:custGeom>
            <a:avLst/>
            <a:gdLst/>
            <a:ahLst/>
            <a:cxnLst/>
            <a:rect l="l" t="t" r="r" b="b"/>
            <a:pathLst>
              <a:path w="1237019" h="524894">
                <a:moveTo>
                  <a:pt x="618509" y="0"/>
                </a:moveTo>
                <a:cubicBezTo>
                  <a:pt x="930325" y="0"/>
                  <a:pt x="1189147" y="226891"/>
                  <a:pt x="1237019" y="524894"/>
                </a:cubicBezTo>
                <a:lnTo>
                  <a:pt x="0" y="524894"/>
                </a:lnTo>
                <a:cubicBezTo>
                  <a:pt x="47872" y="226891"/>
                  <a:pt x="306694" y="0"/>
                  <a:pt x="618509"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29" name="Oval 128"/>
          <p:cNvSpPr>
            <a:spLocks noChangeAspect="1"/>
          </p:cNvSpPr>
          <p:nvPr/>
        </p:nvSpPr>
        <p:spPr>
          <a:xfrm>
            <a:off x="8209127" y="6408853"/>
            <a:ext cx="1312359" cy="524893"/>
          </a:xfrm>
          <a:custGeom>
            <a:avLst/>
            <a:gdLst/>
            <a:ahLst/>
            <a:cxnLst/>
            <a:rect l="l" t="t" r="r" b="b"/>
            <a:pathLst>
              <a:path w="1211408" h="524893">
                <a:moveTo>
                  <a:pt x="605704" y="0"/>
                </a:moveTo>
                <a:cubicBezTo>
                  <a:pt x="914574" y="0"/>
                  <a:pt x="1170243" y="227782"/>
                  <a:pt x="1211408" y="524893"/>
                </a:cubicBezTo>
                <a:lnTo>
                  <a:pt x="0" y="524893"/>
                </a:lnTo>
                <a:cubicBezTo>
                  <a:pt x="41165" y="227782"/>
                  <a:pt x="296834" y="0"/>
                  <a:pt x="605704" y="0"/>
                </a:cubicBezTo>
                <a:close/>
              </a:path>
            </a:pathLst>
          </a:custGeom>
          <a:solidFill>
            <a:schemeClr val="tx2">
              <a:lumMod val="75000"/>
              <a:alpha val="6000"/>
            </a:schemeClr>
          </a:solidFill>
          <a:ln w="177800" cap="rnd" cmpd="sng" algn="ctr">
            <a:solidFill>
              <a:schemeClr val="tx2">
                <a:lumMod val="60000"/>
                <a:lumOff val="40000"/>
                <a:alpha val="400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97" name="Oval 96"/>
          <p:cNvSpPr>
            <a:spLocks noChangeAspect="1"/>
          </p:cNvSpPr>
          <p:nvPr/>
        </p:nvSpPr>
        <p:spPr>
          <a:xfrm>
            <a:off x="11996" y="4941987"/>
            <a:ext cx="662166" cy="61123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98" name="Oval 97"/>
          <p:cNvSpPr>
            <a:spLocks noChangeAspect="1"/>
          </p:cNvSpPr>
          <p:nvPr/>
        </p:nvSpPr>
        <p:spPr>
          <a:xfrm>
            <a:off x="-75422" y="6172569"/>
            <a:ext cx="842938" cy="750322"/>
          </a:xfrm>
          <a:custGeom>
            <a:avLst/>
            <a:gdLst/>
            <a:ahLst/>
            <a:cxnLst/>
            <a:rect l="l" t="t" r="r" b="b"/>
            <a:pathLst>
              <a:path w="778097" h="750322">
                <a:moveTo>
                  <a:pt x="261411" y="0"/>
                </a:moveTo>
                <a:cubicBezTo>
                  <a:pt x="546769" y="0"/>
                  <a:pt x="778097" y="231328"/>
                  <a:pt x="778097" y="516686"/>
                </a:cubicBezTo>
                <a:cubicBezTo>
                  <a:pt x="778097" y="601179"/>
                  <a:pt x="757816" y="680934"/>
                  <a:pt x="719843" y="750322"/>
                </a:cubicBezTo>
                <a:lnTo>
                  <a:pt x="0" y="750322"/>
                </a:lnTo>
                <a:lnTo>
                  <a:pt x="0" y="73330"/>
                </a:lnTo>
                <a:cubicBezTo>
                  <a:pt x="75863" y="26083"/>
                  <a:pt x="165591" y="0"/>
                  <a:pt x="261411"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99" name="Oval 98"/>
          <p:cNvSpPr>
            <a:spLocks noChangeAspect="1"/>
          </p:cNvSpPr>
          <p:nvPr/>
        </p:nvSpPr>
        <p:spPr>
          <a:xfrm>
            <a:off x="-75427" y="5158576"/>
            <a:ext cx="610484" cy="897560"/>
          </a:xfrm>
          <a:custGeom>
            <a:avLst/>
            <a:gdLst/>
            <a:ahLst/>
            <a:cxnLst/>
            <a:rect l="l" t="t" r="r" b="b"/>
            <a:pathLst>
              <a:path w="563524" h="897560">
                <a:moveTo>
                  <a:pt x="114744" y="0"/>
                </a:moveTo>
                <a:cubicBezTo>
                  <a:pt x="362598" y="0"/>
                  <a:pt x="563524" y="200926"/>
                  <a:pt x="563524" y="448780"/>
                </a:cubicBezTo>
                <a:cubicBezTo>
                  <a:pt x="563524" y="696634"/>
                  <a:pt x="362598" y="897560"/>
                  <a:pt x="114744" y="897560"/>
                </a:cubicBezTo>
                <a:cubicBezTo>
                  <a:pt x="74918" y="897560"/>
                  <a:pt x="36304" y="892373"/>
                  <a:pt x="0" y="880900"/>
                </a:cubicBezTo>
                <a:lnTo>
                  <a:pt x="0" y="16661"/>
                </a:lnTo>
                <a:cubicBezTo>
                  <a:pt x="36304" y="5188"/>
                  <a:pt x="74918" y="0"/>
                  <a:pt x="114744"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00" name="Oval 99"/>
          <p:cNvSpPr>
            <a:spLocks noChangeAspect="1"/>
          </p:cNvSpPr>
          <p:nvPr/>
        </p:nvSpPr>
        <p:spPr>
          <a:xfrm>
            <a:off x="-27905" y="482386"/>
            <a:ext cx="648284" cy="905704"/>
          </a:xfrm>
          <a:custGeom>
            <a:avLst/>
            <a:gdLst/>
            <a:ahLst/>
            <a:cxnLst/>
            <a:rect l="l" t="t" r="r" b="b"/>
            <a:pathLst>
              <a:path w="598416" h="905704">
                <a:moveTo>
                  <a:pt x="145564" y="0"/>
                </a:moveTo>
                <a:cubicBezTo>
                  <a:pt x="395667" y="0"/>
                  <a:pt x="598416" y="202749"/>
                  <a:pt x="598416" y="452852"/>
                </a:cubicBezTo>
                <a:cubicBezTo>
                  <a:pt x="598416" y="702955"/>
                  <a:pt x="395667" y="905704"/>
                  <a:pt x="145564" y="905704"/>
                </a:cubicBezTo>
                <a:cubicBezTo>
                  <a:pt x="94398" y="905704"/>
                  <a:pt x="45214" y="897218"/>
                  <a:pt x="0" y="879648"/>
                </a:cubicBezTo>
                <a:lnTo>
                  <a:pt x="0" y="26056"/>
                </a:lnTo>
                <a:cubicBezTo>
                  <a:pt x="45214" y="8486"/>
                  <a:pt x="94398" y="0"/>
                  <a:pt x="145564" y="0"/>
                </a:cubicBezTo>
                <a:close/>
              </a:path>
            </a:pathLst>
          </a:cu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01" name="Oval 100"/>
          <p:cNvSpPr>
            <a:spLocks noChangeAspect="1"/>
          </p:cNvSpPr>
          <p:nvPr/>
        </p:nvSpPr>
        <p:spPr>
          <a:xfrm>
            <a:off x="513726" y="836804"/>
            <a:ext cx="986718" cy="910817"/>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02" name="Oval 101"/>
          <p:cNvSpPr>
            <a:spLocks noChangeAspect="1"/>
          </p:cNvSpPr>
          <p:nvPr/>
        </p:nvSpPr>
        <p:spPr>
          <a:xfrm>
            <a:off x="345832" y="1452262"/>
            <a:ext cx="837409" cy="772993"/>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03" name="Oval 102"/>
          <p:cNvSpPr>
            <a:spLocks noChangeAspect="1"/>
          </p:cNvSpPr>
          <p:nvPr/>
        </p:nvSpPr>
        <p:spPr>
          <a:xfrm>
            <a:off x="402195" y="1886983"/>
            <a:ext cx="661230" cy="610366"/>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04" name="Oval 103"/>
          <p:cNvSpPr>
            <a:spLocks noChangeAspect="1"/>
          </p:cNvSpPr>
          <p:nvPr/>
        </p:nvSpPr>
        <p:spPr>
          <a:xfrm>
            <a:off x="167566" y="1919682"/>
            <a:ext cx="565244" cy="52176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05" name="Oval 104"/>
          <p:cNvSpPr>
            <a:spLocks noChangeAspect="1"/>
          </p:cNvSpPr>
          <p:nvPr/>
        </p:nvSpPr>
        <p:spPr>
          <a:xfrm>
            <a:off x="7911060" y="-61708"/>
            <a:ext cx="986720" cy="750833"/>
          </a:xfrm>
          <a:custGeom>
            <a:avLst/>
            <a:gdLst/>
            <a:ahLst/>
            <a:cxnLst/>
            <a:rect l="l" t="t" r="r" b="b"/>
            <a:pathLst>
              <a:path w="910818" h="750833">
                <a:moveTo>
                  <a:pt x="111441" y="0"/>
                </a:moveTo>
                <a:lnTo>
                  <a:pt x="799378" y="0"/>
                </a:lnTo>
                <a:cubicBezTo>
                  <a:pt x="869408" y="78400"/>
                  <a:pt x="910818" y="182076"/>
                  <a:pt x="910818" y="295424"/>
                </a:cubicBezTo>
                <a:cubicBezTo>
                  <a:pt x="910818" y="546939"/>
                  <a:pt x="706924" y="750833"/>
                  <a:pt x="455409" y="750833"/>
                </a:cubicBezTo>
                <a:cubicBezTo>
                  <a:pt x="203894" y="750833"/>
                  <a:pt x="0" y="546939"/>
                  <a:pt x="0" y="295424"/>
                </a:cubicBezTo>
                <a:cubicBezTo>
                  <a:pt x="0" y="182076"/>
                  <a:pt x="41410" y="78400"/>
                  <a:pt x="111441"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06" name="Oval 105"/>
          <p:cNvSpPr>
            <a:spLocks noChangeAspect="1"/>
          </p:cNvSpPr>
          <p:nvPr/>
        </p:nvSpPr>
        <p:spPr>
          <a:xfrm>
            <a:off x="9444635" y="-61708"/>
            <a:ext cx="513364" cy="613011"/>
          </a:xfrm>
          <a:custGeom>
            <a:avLst/>
            <a:gdLst/>
            <a:ahLst/>
            <a:cxnLst/>
            <a:rect l="l" t="t" r="r" b="b"/>
            <a:pathLst>
              <a:path w="473874" h="613011">
                <a:moveTo>
                  <a:pt x="29684" y="0"/>
                </a:moveTo>
                <a:lnTo>
                  <a:pt x="473874" y="0"/>
                </a:lnTo>
                <a:lnTo>
                  <a:pt x="473874" y="611150"/>
                </a:lnTo>
                <a:cubicBezTo>
                  <a:pt x="467789" y="612887"/>
                  <a:pt x="461614" y="613011"/>
                  <a:pt x="455409" y="613011"/>
                </a:cubicBezTo>
                <a:cubicBezTo>
                  <a:pt x="203894" y="613011"/>
                  <a:pt x="0" y="409117"/>
                  <a:pt x="0" y="157602"/>
                </a:cubicBezTo>
                <a:cubicBezTo>
                  <a:pt x="0" y="101995"/>
                  <a:pt x="9966" y="48716"/>
                  <a:pt x="29684"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07" name="Oval 106"/>
          <p:cNvSpPr>
            <a:spLocks noChangeAspect="1"/>
          </p:cNvSpPr>
          <p:nvPr/>
        </p:nvSpPr>
        <p:spPr>
          <a:xfrm>
            <a:off x="8393926" y="282945"/>
            <a:ext cx="1222564" cy="1128521"/>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08" name="Oval 107"/>
          <p:cNvSpPr>
            <a:spLocks noChangeAspect="1"/>
          </p:cNvSpPr>
          <p:nvPr/>
        </p:nvSpPr>
        <p:spPr>
          <a:xfrm>
            <a:off x="9657612" y="749603"/>
            <a:ext cx="300387" cy="907992"/>
          </a:xfrm>
          <a:custGeom>
            <a:avLst/>
            <a:gdLst/>
            <a:ahLst/>
            <a:cxnLst/>
            <a:rect l="l" t="t" r="r" b="b"/>
            <a:pathLst>
              <a:path w="277280" h="907992">
                <a:moveTo>
                  <a:pt x="277280" y="0"/>
                </a:moveTo>
                <a:lnTo>
                  <a:pt x="277280" y="907992"/>
                </a:lnTo>
                <a:cubicBezTo>
                  <a:pt x="112021" y="824131"/>
                  <a:pt x="0" y="652146"/>
                  <a:pt x="0" y="453996"/>
                </a:cubicBezTo>
                <a:cubicBezTo>
                  <a:pt x="0" y="255847"/>
                  <a:pt x="112021" y="83861"/>
                  <a:pt x="277280" y="0"/>
                </a:cubicBezTo>
                <a:close/>
              </a:path>
            </a:pathLst>
          </a:cu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09" name="Oval 108"/>
          <p:cNvSpPr>
            <a:spLocks noChangeAspect="1"/>
          </p:cNvSpPr>
          <p:nvPr/>
        </p:nvSpPr>
        <p:spPr>
          <a:xfrm>
            <a:off x="8223448" y="728498"/>
            <a:ext cx="1050545" cy="969734"/>
          </a:xfrm>
          <a:prstGeom prst="ellipse">
            <a:avLst/>
          </a:prstGeom>
          <a:solidFill>
            <a:schemeClr val="accent3">
              <a:lumMod val="60000"/>
              <a:lumOff val="40000"/>
              <a:alpha val="5000"/>
            </a:schemeClr>
          </a:solidFill>
          <a:ln w="63500" cap="rnd" cmpd="sng" algn="ctr">
            <a:solidFill>
              <a:schemeClr val="accent3">
                <a:lumMod val="60000"/>
                <a:lumOff val="40000"/>
                <a:alpha val="30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10" name="Oval 109"/>
          <p:cNvSpPr>
            <a:spLocks noChangeAspect="1"/>
          </p:cNvSpPr>
          <p:nvPr/>
        </p:nvSpPr>
        <p:spPr>
          <a:xfrm>
            <a:off x="8092545" y="1326477"/>
            <a:ext cx="658873" cy="608190"/>
          </a:xfrm>
          <a:prstGeom prst="ellipse">
            <a:avLst/>
          </a:prstGeom>
          <a:solidFill>
            <a:schemeClr val="accent3">
              <a:lumMod val="60000"/>
              <a:lumOff val="40000"/>
              <a:alpha val="5000"/>
            </a:schemeClr>
          </a:solidFill>
          <a:ln w="12700" cap="rnd" cmpd="sng" algn="ctr">
            <a:solidFill>
              <a:schemeClr val="accent3">
                <a:lumMod val="60000"/>
                <a:lumOff val="40000"/>
                <a:alpha val="30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11" name="Oval 110"/>
          <p:cNvSpPr>
            <a:spLocks noChangeAspect="1"/>
          </p:cNvSpPr>
          <p:nvPr/>
        </p:nvSpPr>
        <p:spPr>
          <a:xfrm>
            <a:off x="8265773" y="5611439"/>
            <a:ext cx="799874"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12" name="Oval 111"/>
          <p:cNvSpPr>
            <a:spLocks noChangeAspect="1"/>
          </p:cNvSpPr>
          <p:nvPr/>
        </p:nvSpPr>
        <p:spPr>
          <a:xfrm>
            <a:off x="7553958" y="5242266"/>
            <a:ext cx="799874" cy="7383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13" name="Oval 112"/>
          <p:cNvSpPr>
            <a:spLocks noChangeAspect="1"/>
          </p:cNvSpPr>
          <p:nvPr/>
        </p:nvSpPr>
        <p:spPr>
          <a:xfrm>
            <a:off x="8118992" y="4928178"/>
            <a:ext cx="799874" cy="738345"/>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14" name="Oval 113"/>
          <p:cNvSpPr>
            <a:spLocks noChangeAspect="1"/>
          </p:cNvSpPr>
          <p:nvPr/>
        </p:nvSpPr>
        <p:spPr>
          <a:xfrm>
            <a:off x="8914787" y="5666511"/>
            <a:ext cx="656104" cy="605634"/>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15" name="Oval 114"/>
          <p:cNvSpPr>
            <a:spLocks noChangeAspect="1"/>
          </p:cNvSpPr>
          <p:nvPr/>
        </p:nvSpPr>
        <p:spPr>
          <a:xfrm>
            <a:off x="8751423" y="4097854"/>
            <a:ext cx="599678"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16" name="Oval 115"/>
          <p:cNvSpPr>
            <a:spLocks noChangeAspect="1"/>
          </p:cNvSpPr>
          <p:nvPr/>
        </p:nvSpPr>
        <p:spPr>
          <a:xfrm>
            <a:off x="9112801" y="5057890"/>
            <a:ext cx="599678" cy="553549"/>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117" name="Oval 116"/>
          <p:cNvSpPr>
            <a:spLocks noChangeAspect="1"/>
          </p:cNvSpPr>
          <p:nvPr/>
        </p:nvSpPr>
        <p:spPr>
          <a:xfrm>
            <a:off x="9412639" y="4790335"/>
            <a:ext cx="545359" cy="553550"/>
          </a:xfrm>
          <a:custGeom>
            <a:avLst/>
            <a:gdLst/>
            <a:ahLst/>
            <a:cxnLst/>
            <a:rect l="l" t="t" r="r" b="b"/>
            <a:pathLst>
              <a:path w="503408" h="553550">
                <a:moveTo>
                  <a:pt x="276775" y="0"/>
                </a:moveTo>
                <a:cubicBezTo>
                  <a:pt x="370698" y="0"/>
                  <a:pt x="453694" y="46784"/>
                  <a:pt x="503408" y="118545"/>
                </a:cubicBezTo>
                <a:lnTo>
                  <a:pt x="503408" y="435005"/>
                </a:lnTo>
                <a:cubicBezTo>
                  <a:pt x="453694" y="506767"/>
                  <a:pt x="370698" y="553550"/>
                  <a:pt x="276775" y="553550"/>
                </a:cubicBezTo>
                <a:cubicBezTo>
                  <a:pt x="123916" y="553550"/>
                  <a:pt x="0" y="429634"/>
                  <a:pt x="0" y="276775"/>
                </a:cubicBezTo>
                <a:cubicBezTo>
                  <a:pt x="0" y="123916"/>
                  <a:pt x="123916" y="0"/>
                  <a:pt x="276775" y="0"/>
                </a:cubicBezTo>
                <a:close/>
              </a:path>
            </a:pathLst>
          </a:cu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2" name="Title Placeholder 1"/>
          <p:cNvSpPr>
            <a:spLocks noGrp="1"/>
          </p:cNvSpPr>
          <p:nvPr>
            <p:ph type="title"/>
          </p:nvPr>
        </p:nvSpPr>
        <p:spPr>
          <a:xfrm>
            <a:off x="1093565" y="675736"/>
            <a:ext cx="7718872" cy="924475"/>
          </a:xfrm>
          <a:prstGeom prst="rect">
            <a:avLst/>
          </a:prstGeom>
        </p:spPr>
        <p:txBody>
          <a:bodyPr vert="horz" lIns="91426" tIns="45713" rIns="91426" bIns="45713"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3568" y="1807361"/>
            <a:ext cx="7718871" cy="4051437"/>
          </a:xfrm>
          <a:prstGeom prst="rect">
            <a:avLst/>
          </a:prstGeom>
        </p:spPr>
        <p:txBody>
          <a:bodyPr vert="horz" lIns="91426" tIns="45713" rIns="91426" bIns="45713"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73789" y="5951822"/>
            <a:ext cx="2311400" cy="365125"/>
          </a:xfrm>
          <a:prstGeom prst="rect">
            <a:avLst/>
          </a:prstGeom>
        </p:spPr>
        <p:txBody>
          <a:bodyPr vert="horz" lIns="91426" tIns="45713" rIns="91426" bIns="45713" rtlCol="0" anchor="b"/>
          <a:lstStyle>
            <a:lvl1pPr algn="r">
              <a:defRPr sz="900">
                <a:solidFill>
                  <a:schemeClr val="tx1">
                    <a:tint val="75000"/>
                  </a:schemeClr>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1279362" y="5951822"/>
            <a:ext cx="5694432" cy="365125"/>
          </a:xfrm>
          <a:prstGeom prst="rect">
            <a:avLst/>
          </a:prstGeom>
        </p:spPr>
        <p:txBody>
          <a:bodyPr vert="horz" lIns="91426" tIns="45713" rIns="91426" bIns="45713"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20383" y="5951822"/>
            <a:ext cx="658978" cy="365125"/>
          </a:xfrm>
          <a:prstGeom prst="rect">
            <a:avLst/>
          </a:prstGeom>
        </p:spPr>
        <p:txBody>
          <a:bodyPr vert="horz" lIns="91426" tIns="45713" rIns="91426" bIns="45713" rtlCol="0" anchor="b"/>
          <a:lstStyle>
            <a:lvl1pPr algn="l">
              <a:defRPr sz="1800">
                <a:solidFill>
                  <a:schemeClr val="tx1">
                    <a:tint val="75000"/>
                  </a:schemeClr>
                </a:solidFill>
              </a:defRPr>
            </a:lvl1pPr>
          </a:lstStyle>
          <a:p>
            <a:fld id="{BC60F269-E4C1-4850-AFCD-DB1375AA0E88}" type="slidenum">
              <a:rPr lang="en-US" smtClean="0"/>
              <a:pPr/>
              <a:t>‹#›</a:t>
            </a:fld>
            <a:endParaRPr lang="en-US"/>
          </a:p>
        </p:txBody>
      </p:sp>
      <p:sp>
        <p:nvSpPr>
          <p:cNvPr id="55" name="Oval 54"/>
          <p:cNvSpPr>
            <a:spLocks noChangeAspect="1"/>
          </p:cNvSpPr>
          <p:nvPr/>
        </p:nvSpPr>
        <p:spPr>
          <a:xfrm>
            <a:off x="1715105" y="5454224"/>
            <a:ext cx="2068337" cy="1468668"/>
          </a:xfrm>
          <a:custGeom>
            <a:avLst/>
            <a:gdLst/>
            <a:ahLst/>
            <a:cxnLst/>
            <a:rect l="l" t="t" r="r" b="b"/>
            <a:pathLst>
              <a:path w="1909234" h="1468668">
                <a:moveTo>
                  <a:pt x="954617" y="0"/>
                </a:moveTo>
                <a:cubicBezTo>
                  <a:pt x="1481837" y="0"/>
                  <a:pt x="1909234" y="427397"/>
                  <a:pt x="1909234" y="954617"/>
                </a:cubicBezTo>
                <a:cubicBezTo>
                  <a:pt x="1909234" y="1144075"/>
                  <a:pt x="1854043" y="1320642"/>
                  <a:pt x="1758159" y="1468668"/>
                </a:cubicBezTo>
                <a:lnTo>
                  <a:pt x="151075" y="1468668"/>
                </a:lnTo>
                <a:cubicBezTo>
                  <a:pt x="55192" y="1320642"/>
                  <a:pt x="0" y="1144075"/>
                  <a:pt x="0" y="954617"/>
                </a:cubicBezTo>
                <a:cubicBezTo>
                  <a:pt x="0" y="427397"/>
                  <a:pt x="427397" y="0"/>
                  <a:pt x="954617"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57" name="Oval 56"/>
          <p:cNvSpPr>
            <a:spLocks noChangeAspect="1"/>
          </p:cNvSpPr>
          <p:nvPr/>
        </p:nvSpPr>
        <p:spPr>
          <a:xfrm>
            <a:off x="9285189" y="3382942"/>
            <a:ext cx="331836"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58" name="Oval 57"/>
          <p:cNvSpPr>
            <a:spLocks noChangeAspect="1"/>
          </p:cNvSpPr>
          <p:nvPr/>
        </p:nvSpPr>
        <p:spPr>
          <a:xfrm>
            <a:off x="9098054" y="3536097"/>
            <a:ext cx="331836"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59" name="Oval 58"/>
          <p:cNvSpPr>
            <a:spLocks noChangeAspect="1"/>
          </p:cNvSpPr>
          <p:nvPr/>
        </p:nvSpPr>
        <p:spPr>
          <a:xfrm>
            <a:off x="9325775" y="3688497"/>
            <a:ext cx="331836" cy="306310"/>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60" name="Oval 59"/>
          <p:cNvSpPr>
            <a:spLocks noChangeAspect="1"/>
          </p:cNvSpPr>
          <p:nvPr/>
        </p:nvSpPr>
        <p:spPr>
          <a:xfrm>
            <a:off x="167566" y="2698940"/>
            <a:ext cx="506596" cy="467627"/>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61" name="Oval 60"/>
          <p:cNvSpPr>
            <a:spLocks noChangeAspect="1"/>
          </p:cNvSpPr>
          <p:nvPr/>
        </p:nvSpPr>
        <p:spPr>
          <a:xfrm>
            <a:off x="513726" y="3166555"/>
            <a:ext cx="497001" cy="458770"/>
          </a:xfrm>
          <a:prstGeom prst="ellipse">
            <a:avLst/>
          </a:prstGeom>
          <a:solidFill>
            <a:schemeClr val="accent3">
              <a:lumMod val="60000"/>
              <a:lumOff val="40000"/>
              <a:alpha val="5000"/>
            </a:schemeClr>
          </a:solidFill>
          <a:ln w="12700" cap="rnd" cmpd="sng" algn="ctr">
            <a:solidFill>
              <a:schemeClr val="accent3">
                <a:lumMod val="60000"/>
                <a:lumOff val="40000"/>
                <a:alpha val="15000"/>
              </a:schemeClr>
            </a:solidFill>
            <a:prstDash val="solid"/>
            <a:round/>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62" name="Oval 61"/>
          <p:cNvSpPr>
            <a:spLocks noChangeAspect="1"/>
          </p:cNvSpPr>
          <p:nvPr/>
        </p:nvSpPr>
        <p:spPr>
          <a:xfrm>
            <a:off x="292780" y="3382949"/>
            <a:ext cx="381382" cy="352045"/>
          </a:xfrm>
          <a:prstGeom prst="ellipse">
            <a:avLst/>
          </a:prstGeom>
          <a:solidFill>
            <a:schemeClr val="accent3">
              <a:lumMod val="60000"/>
              <a:lumOff val="40000"/>
              <a:alpha val="5000"/>
            </a:schemeClr>
          </a:solidFill>
          <a:ln w="63500" cap="rnd" cmpd="sng" algn="ctr">
            <a:solidFill>
              <a:schemeClr val="accent3">
                <a:lumMod val="60000"/>
                <a:lumOff val="40000"/>
                <a:alpha val="15000"/>
              </a:schemeClr>
            </a:solidFill>
            <a:prstDash val="solid"/>
            <a:round/>
            <a:headEnd type="none" w="med" len="med"/>
            <a:tailEnd type="none" w="med" len="med"/>
          </a:ln>
          <a:effectLst>
            <a:softEdge rad="63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
        <p:nvSpPr>
          <p:cNvPr id="63" name="Oval 62"/>
          <p:cNvSpPr>
            <a:spLocks noChangeAspect="1"/>
          </p:cNvSpPr>
          <p:nvPr/>
        </p:nvSpPr>
        <p:spPr>
          <a:xfrm>
            <a:off x="-93811" y="2581480"/>
            <a:ext cx="1473811" cy="1909234"/>
          </a:xfrm>
          <a:custGeom>
            <a:avLst/>
            <a:gdLst/>
            <a:ahLst/>
            <a:cxnLst/>
            <a:rect l="l" t="t" r="r" b="b"/>
            <a:pathLst>
              <a:path w="1360441" h="1909234">
                <a:moveTo>
                  <a:pt x="405824" y="0"/>
                </a:moveTo>
                <a:cubicBezTo>
                  <a:pt x="933044" y="0"/>
                  <a:pt x="1360441" y="427397"/>
                  <a:pt x="1360441" y="954617"/>
                </a:cubicBezTo>
                <a:cubicBezTo>
                  <a:pt x="1360441" y="1481837"/>
                  <a:pt x="933044" y="1909234"/>
                  <a:pt x="405824" y="1909234"/>
                </a:cubicBezTo>
                <a:cubicBezTo>
                  <a:pt x="260527" y="1909234"/>
                  <a:pt x="122812" y="1876773"/>
                  <a:pt x="0" y="1817719"/>
                </a:cubicBezTo>
                <a:lnTo>
                  <a:pt x="0" y="91515"/>
                </a:lnTo>
                <a:cubicBezTo>
                  <a:pt x="122812" y="32461"/>
                  <a:pt x="260527" y="0"/>
                  <a:pt x="405824" y="0"/>
                </a:cubicBezTo>
                <a:close/>
              </a:path>
            </a:pathLst>
          </a:custGeom>
          <a:solidFill>
            <a:schemeClr val="tx2">
              <a:lumMod val="75000"/>
              <a:alpha val="8000"/>
            </a:schemeClr>
          </a:solidFill>
          <a:ln w="330200" cap="rnd" cmpd="sng" algn="ctr">
            <a:solidFill>
              <a:schemeClr val="accent3">
                <a:lumMod val="60000"/>
                <a:lumOff val="40000"/>
                <a:alpha val="0"/>
              </a:schemeClr>
            </a:solidFill>
            <a:prstDash val="solid"/>
            <a:round/>
            <a:headEnd type="none" w="med" len="med"/>
            <a:tailEnd type="none" w="med" len="med"/>
          </a:ln>
          <a:effectLst>
            <a:softEdge rad="3175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ln w="317500">
                <a:solidFill>
                  <a:schemeClr val="tx1"/>
                </a:solidFill>
              </a:ln>
            </a:endParaRPr>
          </a:p>
        </p:txBody>
      </p:sp>
      <p:sp>
        <p:nvSpPr>
          <p:cNvPr id="64" name="Oval 63"/>
          <p:cNvSpPr>
            <a:spLocks noChangeAspect="1"/>
          </p:cNvSpPr>
          <p:nvPr/>
        </p:nvSpPr>
        <p:spPr>
          <a:xfrm>
            <a:off x="6687556" y="2395428"/>
            <a:ext cx="1319774" cy="1218253"/>
          </a:xfrm>
          <a:prstGeom prst="ellipse">
            <a:avLst/>
          </a:prstGeom>
          <a:solidFill>
            <a:schemeClr val="tx2">
              <a:lumMod val="75000"/>
              <a:alpha val="10000"/>
            </a:schemeClr>
          </a:solidFill>
          <a:ln w="177800" cap="rnd" cmpd="sng" algn="ctr">
            <a:solidFill>
              <a:schemeClr val="tx2">
                <a:lumMod val="60000"/>
                <a:lumOff val="40000"/>
                <a:alpha val="0"/>
              </a:schemeClr>
            </a:solidFill>
            <a:prstDash val="solid"/>
            <a:round/>
            <a:headEnd type="none" w="med" len="med"/>
            <a:tailEnd type="none" w="med" len="med"/>
          </a:ln>
          <a:effectLst>
            <a:softEdge rad="152400"/>
          </a:effectLst>
        </p:spPr>
        <p:style>
          <a:lnRef idx="3">
            <a:schemeClr val="lt1"/>
          </a:lnRef>
          <a:fillRef idx="1">
            <a:schemeClr val="accent3"/>
          </a:fillRef>
          <a:effectRef idx="1">
            <a:schemeClr val="accent3"/>
          </a:effectRef>
          <a:fontRef idx="minor">
            <a:schemeClr val="lt1"/>
          </a:fontRef>
        </p:style>
        <p:txBody>
          <a:bodyPr lIns="91426" tIns="45713" rIns="91426" bIns="45713" rtlCol="0" anchor="ctr"/>
          <a:lstStyle/>
          <a:p>
            <a:pPr algn="ctr"/>
            <a:endParaRPr lang="en-US"/>
          </a:p>
        </p:txBody>
      </p:sp>
    </p:spTree>
  </p:cSld>
  <p:clrMap bg1="dk1" tx1="lt1" bg2="dk2" tx2="lt2" accent1="accent1" accent2="accent2" accent3="accent3" accent4="accent4" accent5="accent5" accent6="accent6" hlink="hlink" folHlink="folHlink"/>
  <p:sldLayoutIdLst>
    <p:sldLayoutId id="2147484137" r:id="rId1"/>
    <p:sldLayoutId id="2147484138" r:id="rId2"/>
    <p:sldLayoutId id="2147484139" r:id="rId3"/>
    <p:sldLayoutId id="2147484140" r:id="rId4"/>
    <p:sldLayoutId id="2147484141" r:id="rId5"/>
    <p:sldLayoutId id="2147484142" r:id="rId6"/>
    <p:sldLayoutId id="2147484143" r:id="rId7"/>
    <p:sldLayoutId id="2147484144" r:id="rId8"/>
    <p:sldLayoutId id="2147484145" r:id="rId9"/>
    <p:sldLayoutId id="2147484146" r:id="rId10"/>
    <p:sldLayoutId id="214748414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l" defTabSz="457129"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47" indent="-342847" algn="l" defTabSz="457129"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835" indent="-285706" algn="l" defTabSz="457129"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2823" indent="-228565" algn="l" defTabSz="457129"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599953" indent="-228565" algn="l" defTabSz="457129"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082" indent="-228565" algn="l" defTabSz="457129"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211" indent="-228565" algn="l" defTabSz="457129" rtl="0" eaLnBrk="1" latinLnBrk="0" hangingPunct="1">
        <a:spcBef>
          <a:spcPct val="20000"/>
        </a:spcBef>
        <a:buFont typeface="Arial"/>
        <a:buChar char="•"/>
        <a:defRPr sz="2000" kern="1200">
          <a:solidFill>
            <a:schemeClr val="tx1"/>
          </a:solidFill>
          <a:latin typeface="+mn-lt"/>
          <a:ea typeface="+mn-ea"/>
          <a:cs typeface="+mn-cs"/>
        </a:defRPr>
      </a:lvl6pPr>
      <a:lvl7pPr marL="2971341" indent="-228565" algn="l" defTabSz="457129" rtl="0" eaLnBrk="1" latinLnBrk="0" hangingPunct="1">
        <a:spcBef>
          <a:spcPct val="20000"/>
        </a:spcBef>
        <a:buFont typeface="Arial"/>
        <a:buChar char="•"/>
        <a:defRPr sz="2000" kern="1200">
          <a:solidFill>
            <a:schemeClr val="tx1"/>
          </a:solidFill>
          <a:latin typeface="+mn-lt"/>
          <a:ea typeface="+mn-ea"/>
          <a:cs typeface="+mn-cs"/>
        </a:defRPr>
      </a:lvl7pPr>
      <a:lvl8pPr marL="3428470" indent="-228565" algn="l" defTabSz="457129" rtl="0" eaLnBrk="1" latinLnBrk="0" hangingPunct="1">
        <a:spcBef>
          <a:spcPct val="20000"/>
        </a:spcBef>
        <a:buFont typeface="Arial"/>
        <a:buChar char="•"/>
        <a:defRPr sz="2000" kern="1200">
          <a:solidFill>
            <a:schemeClr val="tx1"/>
          </a:solidFill>
          <a:latin typeface="+mn-lt"/>
          <a:ea typeface="+mn-ea"/>
          <a:cs typeface="+mn-cs"/>
        </a:defRPr>
      </a:lvl8pPr>
      <a:lvl9pPr marL="3885600" indent="-228565" algn="l" defTabSz="45712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29" rtl="0" eaLnBrk="1" latinLnBrk="0" hangingPunct="1">
        <a:defRPr sz="1800" kern="1200">
          <a:solidFill>
            <a:schemeClr val="tx1"/>
          </a:solidFill>
          <a:latin typeface="+mn-lt"/>
          <a:ea typeface="+mn-ea"/>
          <a:cs typeface="+mn-cs"/>
        </a:defRPr>
      </a:lvl1pPr>
      <a:lvl2pPr marL="457129" algn="l" defTabSz="457129" rtl="0" eaLnBrk="1" latinLnBrk="0" hangingPunct="1">
        <a:defRPr sz="1800" kern="1200">
          <a:solidFill>
            <a:schemeClr val="tx1"/>
          </a:solidFill>
          <a:latin typeface="+mn-lt"/>
          <a:ea typeface="+mn-ea"/>
          <a:cs typeface="+mn-cs"/>
        </a:defRPr>
      </a:lvl2pPr>
      <a:lvl3pPr marL="914259" algn="l" defTabSz="457129" rtl="0" eaLnBrk="1" latinLnBrk="0" hangingPunct="1">
        <a:defRPr sz="1800" kern="1200">
          <a:solidFill>
            <a:schemeClr val="tx1"/>
          </a:solidFill>
          <a:latin typeface="+mn-lt"/>
          <a:ea typeface="+mn-ea"/>
          <a:cs typeface="+mn-cs"/>
        </a:defRPr>
      </a:lvl3pPr>
      <a:lvl4pPr marL="1371388" algn="l" defTabSz="457129" rtl="0" eaLnBrk="1" latinLnBrk="0" hangingPunct="1">
        <a:defRPr sz="1800" kern="1200">
          <a:solidFill>
            <a:schemeClr val="tx1"/>
          </a:solidFill>
          <a:latin typeface="+mn-lt"/>
          <a:ea typeface="+mn-ea"/>
          <a:cs typeface="+mn-cs"/>
        </a:defRPr>
      </a:lvl4pPr>
      <a:lvl5pPr marL="1828517" algn="l" defTabSz="457129" rtl="0" eaLnBrk="1" latinLnBrk="0" hangingPunct="1">
        <a:defRPr sz="1800" kern="1200">
          <a:solidFill>
            <a:schemeClr val="tx1"/>
          </a:solidFill>
          <a:latin typeface="+mn-lt"/>
          <a:ea typeface="+mn-ea"/>
          <a:cs typeface="+mn-cs"/>
        </a:defRPr>
      </a:lvl5pPr>
      <a:lvl6pPr marL="2285647" algn="l" defTabSz="457129" rtl="0" eaLnBrk="1" latinLnBrk="0" hangingPunct="1">
        <a:defRPr sz="1800" kern="1200">
          <a:solidFill>
            <a:schemeClr val="tx1"/>
          </a:solidFill>
          <a:latin typeface="+mn-lt"/>
          <a:ea typeface="+mn-ea"/>
          <a:cs typeface="+mn-cs"/>
        </a:defRPr>
      </a:lvl6pPr>
      <a:lvl7pPr marL="2742776" algn="l" defTabSz="457129" rtl="0" eaLnBrk="1" latinLnBrk="0" hangingPunct="1">
        <a:defRPr sz="1800" kern="1200">
          <a:solidFill>
            <a:schemeClr val="tx1"/>
          </a:solidFill>
          <a:latin typeface="+mn-lt"/>
          <a:ea typeface="+mn-ea"/>
          <a:cs typeface="+mn-cs"/>
        </a:defRPr>
      </a:lvl7pPr>
      <a:lvl8pPr marL="3199905" algn="l" defTabSz="457129" rtl="0" eaLnBrk="1" latinLnBrk="0" hangingPunct="1">
        <a:defRPr sz="1800" kern="1200">
          <a:solidFill>
            <a:schemeClr val="tx1"/>
          </a:solidFill>
          <a:latin typeface="+mn-lt"/>
          <a:ea typeface="+mn-ea"/>
          <a:cs typeface="+mn-cs"/>
        </a:defRPr>
      </a:lvl8pPr>
      <a:lvl9pPr marL="3657035" algn="l" defTabSz="457129"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832850" y="0"/>
            <a:ext cx="107315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3" name="Title Placeholder 2"/>
          <p:cNvSpPr>
            <a:spLocks noGrp="1"/>
          </p:cNvSpPr>
          <p:nvPr>
            <p:ph type="title"/>
          </p:nvPr>
        </p:nvSpPr>
        <p:spPr>
          <a:xfrm>
            <a:off x="495300" y="320041"/>
            <a:ext cx="7842250" cy="1143000"/>
          </a:xfrm>
          <a:prstGeom prst="rect">
            <a:avLst/>
          </a:prstGeom>
        </p:spPr>
        <p:txBody>
          <a:bodyPr vert="horz" lIns="45713" tIns="0" rIns="45713"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95300" y="1609416"/>
            <a:ext cx="7842250" cy="4846320"/>
          </a:xfrm>
          <a:prstGeom prst="rect">
            <a:avLst/>
          </a:prstGeom>
        </p:spPr>
        <p:txBody>
          <a:bodyPr vert="horz" lIns="91426" tIns="45713" rIns="91426" bIns="45713">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599764" y="6557947"/>
            <a:ext cx="2169336" cy="226902"/>
          </a:xfrm>
          <a:prstGeom prst="rect">
            <a:avLst/>
          </a:prstGeom>
        </p:spPr>
        <p:txBody>
          <a:bodyPr vert="horz" lIns="91426" tIns="0" rIns="91426" bIns="0" anchor="b"/>
          <a:lstStyle>
            <a:lvl1pPr algn="l" eaLnBrk="1" latinLnBrk="0" hangingPunct="1">
              <a:defRPr kumimoji="0" sz="1000">
                <a:solidFill>
                  <a:schemeClr val="tx2"/>
                </a:solidFill>
              </a:defRPr>
            </a:lvl1pPr>
            <a:extLst/>
          </a:lstStyle>
          <a:p>
            <a:fld id="{43755712-03CF-49E8-8640-0DEF88AEC3A8}" type="datetimeFigureOut">
              <a:rPr lang="en-US" smtClean="0"/>
              <a:pPr/>
              <a:t>8/28/2020</a:t>
            </a:fld>
            <a:endParaRPr lang="en-US"/>
          </a:p>
        </p:txBody>
      </p:sp>
      <p:sp>
        <p:nvSpPr>
          <p:cNvPr id="4" name="Footer Placeholder 3"/>
          <p:cNvSpPr>
            <a:spLocks noGrp="1"/>
          </p:cNvSpPr>
          <p:nvPr>
            <p:ph type="ftr" sz="quarter" idx="3"/>
          </p:nvPr>
        </p:nvSpPr>
        <p:spPr>
          <a:xfrm>
            <a:off x="495300" y="6557947"/>
            <a:ext cx="3962400" cy="228600"/>
          </a:xfrm>
          <a:prstGeom prst="rect">
            <a:avLst/>
          </a:prstGeom>
        </p:spPr>
        <p:txBody>
          <a:bodyPr vert="horz" lIns="91426" tIns="0" rIns="91426"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772403" y="6556248"/>
            <a:ext cx="637364"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C60F269-E4C1-4850-AFCD-DB1375AA0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54" r:id="rId6"/>
    <p:sldLayoutId id="2147484155" r:id="rId7"/>
    <p:sldLayoutId id="2147484156" r:id="rId8"/>
    <p:sldLayoutId id="2147484157" r:id="rId9"/>
    <p:sldLayoutId id="2147484158" r:id="rId10"/>
    <p:sldLayoutId id="21474841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Effect transition="in" filter="wipe(left)">
                                      <p:cBhvr>
                                        <p:cTn id="13" dur="500"/>
                                        <p:tgtEl>
                                          <p:spTgt spid="31">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
                                            <p:txEl>
                                              <p:pRg st="1" end="1"/>
                                            </p:txEl>
                                          </p:spTgt>
                                        </p:tgtEl>
                                        <p:attrNameLst>
                                          <p:attrName>style.visibility</p:attrName>
                                        </p:attrNameLst>
                                      </p:cBhvr>
                                      <p:to>
                                        <p:strVal val="visible"/>
                                      </p:to>
                                    </p:set>
                                    <p:animEffect transition="in" filter="wipe(left)">
                                      <p:cBhvr>
                                        <p:cTn id="16" dur="500"/>
                                        <p:tgtEl>
                                          <p:spTgt spid="31">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
                                            <p:txEl>
                                              <p:pRg st="2" end="2"/>
                                            </p:txEl>
                                          </p:spTgt>
                                        </p:tgtEl>
                                        <p:attrNameLst>
                                          <p:attrName>style.visibility</p:attrName>
                                        </p:attrNameLst>
                                      </p:cBhvr>
                                      <p:to>
                                        <p:strVal val="visible"/>
                                      </p:to>
                                    </p:set>
                                    <p:animEffect transition="in" filter="wipe(left)">
                                      <p:cBhvr>
                                        <p:cTn id="19" dur="500"/>
                                        <p:tgtEl>
                                          <p:spTgt spid="31">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wipe(left)">
                                      <p:cBhvr>
                                        <p:cTn id="22" dur="500"/>
                                        <p:tgtEl>
                                          <p:spTgt spid="31">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xEl>
                                              <p:pRg st="4" end="4"/>
                                            </p:txEl>
                                          </p:spTgt>
                                        </p:tgtEl>
                                        <p:attrNameLst>
                                          <p:attrName>style.visibility</p:attrName>
                                        </p:attrNameLst>
                                      </p:cBhvr>
                                      <p:to>
                                        <p:strVal val="visible"/>
                                      </p:to>
                                    </p:set>
                                    <p:animEffect transition="in" filter="wipe(left)">
                                      <p:cBhvr>
                                        <p:cTn id="25" dur="5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278" indent="-274278"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127" indent="-228565"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835" indent="-228565"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685" indent="-228565"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79962" indent="-228565"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1957" indent="-182852"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094" indent="-182852"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6802" indent="-182852"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082" indent="-182852"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29" algn="l" rtl="0" eaLnBrk="1" latinLnBrk="0" hangingPunct="1">
        <a:defRPr kumimoji="0" kern="1200">
          <a:solidFill>
            <a:schemeClr val="tx1"/>
          </a:solidFill>
          <a:latin typeface="+mn-lt"/>
          <a:ea typeface="+mn-ea"/>
          <a:cs typeface="+mn-cs"/>
        </a:defRPr>
      </a:lvl2pPr>
      <a:lvl3pPr marL="914259" algn="l" rtl="0" eaLnBrk="1" latinLnBrk="0" hangingPunct="1">
        <a:defRPr kumimoji="0" kern="1200">
          <a:solidFill>
            <a:schemeClr val="tx1"/>
          </a:solidFill>
          <a:latin typeface="+mn-lt"/>
          <a:ea typeface="+mn-ea"/>
          <a:cs typeface="+mn-cs"/>
        </a:defRPr>
      </a:lvl3pPr>
      <a:lvl4pPr marL="1371388" algn="l" rtl="0" eaLnBrk="1" latinLnBrk="0" hangingPunct="1">
        <a:defRPr kumimoji="0" kern="1200">
          <a:solidFill>
            <a:schemeClr val="tx1"/>
          </a:solidFill>
          <a:latin typeface="+mn-lt"/>
          <a:ea typeface="+mn-ea"/>
          <a:cs typeface="+mn-cs"/>
        </a:defRPr>
      </a:lvl4pPr>
      <a:lvl5pPr marL="1828517" algn="l" rtl="0" eaLnBrk="1" latinLnBrk="0" hangingPunct="1">
        <a:defRPr kumimoji="0" kern="1200">
          <a:solidFill>
            <a:schemeClr val="tx1"/>
          </a:solidFill>
          <a:latin typeface="+mn-lt"/>
          <a:ea typeface="+mn-ea"/>
          <a:cs typeface="+mn-cs"/>
        </a:defRPr>
      </a:lvl5pPr>
      <a:lvl6pPr marL="2285647" algn="l" rtl="0" eaLnBrk="1" latinLnBrk="0" hangingPunct="1">
        <a:defRPr kumimoji="0" kern="1200">
          <a:solidFill>
            <a:schemeClr val="tx1"/>
          </a:solidFill>
          <a:latin typeface="+mn-lt"/>
          <a:ea typeface="+mn-ea"/>
          <a:cs typeface="+mn-cs"/>
        </a:defRPr>
      </a:lvl6pPr>
      <a:lvl7pPr marL="2742776" algn="l" rtl="0" eaLnBrk="1" latinLnBrk="0" hangingPunct="1">
        <a:defRPr kumimoji="0" kern="1200">
          <a:solidFill>
            <a:schemeClr val="tx1"/>
          </a:solidFill>
          <a:latin typeface="+mn-lt"/>
          <a:ea typeface="+mn-ea"/>
          <a:cs typeface="+mn-cs"/>
        </a:defRPr>
      </a:lvl7pPr>
      <a:lvl8pPr marL="3199905" algn="l" rtl="0" eaLnBrk="1" latinLnBrk="0" hangingPunct="1">
        <a:defRPr kumimoji="0" kern="1200">
          <a:solidFill>
            <a:schemeClr val="tx1"/>
          </a:solidFill>
          <a:latin typeface="+mn-lt"/>
          <a:ea typeface="+mn-ea"/>
          <a:cs typeface="+mn-cs"/>
        </a:defRPr>
      </a:lvl8pPr>
      <a:lvl9pPr marL="3657035" algn="l" rtl="0" eaLnBrk="1" latinLnBrk="0" hangingPunct="1">
        <a:defRPr kumimoji="0" kern="1200">
          <a:solidFill>
            <a:schemeClr val="tx1"/>
          </a:solidFill>
          <a:latin typeface="+mn-lt"/>
          <a:ea typeface="+mn-ea"/>
          <a:cs typeface="+mn-cs"/>
        </a:defRPr>
      </a:lvl9pPr>
      <a:extLst/>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0" name="Rectangle 189"/>
          <p:cNvSpPr/>
          <p:nvPr/>
        </p:nvSpPr>
        <p:spPr>
          <a:xfrm>
            <a:off x="161799" y="137160"/>
            <a:ext cx="9608820" cy="6583680"/>
          </a:xfrm>
          <a:prstGeom prst="rect">
            <a:avLst/>
          </a:prstGeom>
          <a:noFill/>
          <a:ln w="19050" cmpd="sng">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rtl="0"/>
            <a:endParaRPr lang="en-US" kern="1200">
              <a:solidFill>
                <a:prstClr val="white"/>
              </a:solidFill>
              <a:latin typeface="Tw Cen MT"/>
              <a:ea typeface="+mn-ea"/>
              <a:cs typeface="+mn-cs"/>
            </a:endParaRPr>
          </a:p>
        </p:txBody>
      </p:sp>
      <p:sp>
        <p:nvSpPr>
          <p:cNvPr id="2" name="Title Placeholder 1"/>
          <p:cNvSpPr>
            <a:spLocks noGrp="1"/>
          </p:cNvSpPr>
          <p:nvPr>
            <p:ph type="title"/>
          </p:nvPr>
        </p:nvSpPr>
        <p:spPr>
          <a:xfrm>
            <a:off x="495300" y="274638"/>
            <a:ext cx="8915400" cy="1143000"/>
          </a:xfrm>
          <a:prstGeom prst="rect">
            <a:avLst/>
          </a:prstGeom>
        </p:spPr>
        <p:txBody>
          <a:bodyPr vert="horz" lIns="91426" tIns="45713" rIns="91426" bIns="45713"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95300" y="1600206"/>
            <a:ext cx="8915400" cy="4525963"/>
          </a:xfrm>
          <a:prstGeom prst="rect">
            <a:avLst/>
          </a:prstGeom>
        </p:spPr>
        <p:txBody>
          <a:bodyPr vert="horz" lIns="91426" tIns="45713" rIns="91426"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95300" y="6312420"/>
            <a:ext cx="2311400" cy="365125"/>
          </a:xfrm>
          <a:prstGeom prst="rect">
            <a:avLst/>
          </a:prstGeom>
        </p:spPr>
        <p:txBody>
          <a:bodyPr vert="horz" lIns="91426" tIns="45713" rIns="91426" bIns="45713" rtlCol="0" anchor="ctr"/>
          <a:lstStyle>
            <a:lvl1pPr algn="l">
              <a:defRPr sz="1200">
                <a:solidFill>
                  <a:schemeClr val="tx2"/>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3067050" y="6312420"/>
            <a:ext cx="3771900" cy="365125"/>
          </a:xfrm>
          <a:prstGeom prst="rect">
            <a:avLst/>
          </a:prstGeom>
        </p:spPr>
        <p:txBody>
          <a:bodyPr vert="horz" lIns="91426" tIns="45713" rIns="91426" bIns="45713"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7099300" y="6312420"/>
            <a:ext cx="2311400" cy="365125"/>
          </a:xfrm>
          <a:prstGeom prst="rect">
            <a:avLst/>
          </a:prstGeom>
        </p:spPr>
        <p:txBody>
          <a:bodyPr vert="horz" lIns="91426" tIns="45713" rIns="91426" bIns="45713" rtlCol="0" anchor="ctr"/>
          <a:lstStyle>
            <a:lvl1pPr algn="r">
              <a:defRPr sz="1200">
                <a:solidFill>
                  <a:schemeClr val="tx2"/>
                </a:solidFill>
              </a:defRPr>
            </a:lvl1pPr>
          </a:lstStyle>
          <a:p>
            <a:fld id="{BC60F269-E4C1-4850-AFCD-DB1375AA0E8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209" r:id="rId1"/>
    <p:sldLayoutId id="2147484210" r:id="rId2"/>
    <p:sldLayoutId id="2147484211" r:id="rId3"/>
    <p:sldLayoutId id="2147484212" r:id="rId4"/>
    <p:sldLayoutId id="2147484213" r:id="rId5"/>
    <p:sldLayoutId id="2147484214" r:id="rId6"/>
    <p:sldLayoutId id="2147484215" r:id="rId7"/>
    <p:sldLayoutId id="2147484216" r:id="rId8"/>
    <p:sldLayoutId id="2147484217" r:id="rId9"/>
    <p:sldLayoutId id="2147484218" r:id="rId10"/>
    <p:sldLayoutId id="21474842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l" defTabSz="914259" rtl="0" eaLnBrk="1" latinLnBrk="0" hangingPunct="1">
        <a:spcBef>
          <a:spcPct val="0"/>
        </a:spcBef>
        <a:buNone/>
        <a:tabLst>
          <a:tab pos="3830046" algn="l"/>
        </a:tabLst>
        <a:defRPr sz="3600" b="1" kern="1200" cap="none" spc="50">
          <a:ln w="13335" cmpd="sng">
            <a:solidFill>
              <a:schemeClr val="accent1">
                <a:lumMod val="50000"/>
              </a:schemeClr>
            </a:solidFill>
            <a:prstDash val="solid"/>
          </a:ln>
          <a:solidFill>
            <a:schemeClr val="accent6">
              <a:tint val="1000"/>
            </a:schemeClr>
          </a:solidFill>
          <a:effectLst/>
          <a:latin typeface="+mj-lt"/>
          <a:ea typeface="+mj-ea"/>
          <a:cs typeface="+mj-cs"/>
        </a:defRPr>
      </a:lvl1pPr>
    </p:titleStyle>
    <p:bodyStyle>
      <a:lvl1pPr marL="274278" indent="-274278" algn="l" defTabSz="914259" rtl="0" eaLnBrk="1" latinLnBrk="0" hangingPunct="1">
        <a:spcBef>
          <a:spcPct val="20000"/>
        </a:spcBef>
        <a:buClr>
          <a:schemeClr val="accent1">
            <a:lumMod val="60000"/>
            <a:lumOff val="40000"/>
          </a:schemeClr>
        </a:buClr>
        <a:buFont typeface="Arial" pitchFamily="34" charset="0"/>
        <a:buChar char="•"/>
        <a:defRPr sz="2400" kern="1200">
          <a:solidFill>
            <a:schemeClr val="tx2"/>
          </a:solidFill>
          <a:latin typeface="+mn-lt"/>
          <a:ea typeface="+mn-ea"/>
          <a:cs typeface="+mn-cs"/>
        </a:defRPr>
      </a:lvl1pPr>
      <a:lvl2pPr marL="548555" indent="-182852" algn="l" defTabSz="914259" rtl="0" eaLnBrk="1" latinLnBrk="0" hangingPunct="1">
        <a:spcBef>
          <a:spcPct val="20000"/>
        </a:spcBef>
        <a:buClr>
          <a:schemeClr val="accent1">
            <a:lumMod val="60000"/>
            <a:lumOff val="40000"/>
          </a:schemeClr>
        </a:buClr>
        <a:buFont typeface="Arial" pitchFamily="34" charset="0"/>
        <a:buChar char="•"/>
        <a:defRPr sz="2000" kern="1200">
          <a:solidFill>
            <a:schemeClr val="tx1"/>
          </a:solidFill>
          <a:latin typeface="+mn-lt"/>
          <a:ea typeface="+mn-ea"/>
          <a:cs typeface="+mn-cs"/>
        </a:defRPr>
      </a:lvl2pPr>
      <a:lvl3pPr marL="914259" indent="-228565" algn="l" defTabSz="914259"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3pPr>
      <a:lvl4pPr marL="1188536" indent="-228565" algn="l" defTabSz="914259"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4pPr>
      <a:lvl5pPr marL="1462814" indent="-228565" algn="l" defTabSz="914259" rtl="0" eaLnBrk="1" latinLnBrk="0" hangingPunct="1">
        <a:spcBef>
          <a:spcPct val="20000"/>
        </a:spcBef>
        <a:buClr>
          <a:schemeClr val="accent4"/>
        </a:buClr>
        <a:buFont typeface="Arial" pitchFamily="34" charset="0"/>
        <a:buChar char="•"/>
        <a:defRPr sz="1600" kern="1200" baseline="0">
          <a:solidFill>
            <a:schemeClr val="tx2"/>
          </a:solidFill>
          <a:latin typeface="+mn-lt"/>
          <a:ea typeface="+mn-ea"/>
          <a:cs typeface="+mn-cs"/>
        </a:defRPr>
      </a:lvl5pPr>
      <a:lvl6pPr marL="1691378" indent="-182852" algn="l" defTabSz="914259" rtl="0" eaLnBrk="1" latinLnBrk="0" hangingPunct="1">
        <a:spcBef>
          <a:spcPct val="20000"/>
        </a:spcBef>
        <a:buClr>
          <a:schemeClr val="accent5"/>
        </a:buClr>
        <a:buFont typeface="Arial" pitchFamily="34" charset="0"/>
        <a:buChar char="•"/>
        <a:defRPr sz="1600" kern="1200">
          <a:solidFill>
            <a:schemeClr val="tx1"/>
          </a:solidFill>
          <a:latin typeface="+mn-lt"/>
          <a:ea typeface="+mn-ea"/>
          <a:cs typeface="+mn-cs"/>
        </a:defRPr>
      </a:lvl6pPr>
      <a:lvl7pPr marL="1919943" indent="-182852" algn="l" defTabSz="914259"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7pPr>
      <a:lvl8pPr marL="2148508" indent="-182852" algn="l" defTabSz="914259" rtl="0" eaLnBrk="1" latinLnBrk="0" hangingPunct="1">
        <a:spcBef>
          <a:spcPct val="20000"/>
        </a:spcBef>
        <a:buClr>
          <a:schemeClr val="accent3"/>
        </a:buClr>
        <a:buFont typeface="Arial" pitchFamily="34" charset="0"/>
        <a:buChar char="•"/>
        <a:defRPr sz="1600" kern="1200">
          <a:solidFill>
            <a:schemeClr val="tx1"/>
          </a:solidFill>
          <a:latin typeface="+mn-lt"/>
          <a:ea typeface="+mn-ea"/>
          <a:cs typeface="+mn-cs"/>
        </a:defRPr>
      </a:lvl8pPr>
      <a:lvl9pPr marL="2377072" indent="-182852" algn="l" defTabSz="914259" rtl="0" eaLnBrk="1" latinLnBrk="0" hangingPunct="1">
        <a:spcBef>
          <a:spcPct val="20000"/>
        </a:spcBef>
        <a:buClr>
          <a:schemeClr val="accent6"/>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95300" y="1447800"/>
            <a:ext cx="8915400" cy="4678363"/>
          </a:xfrm>
          <a:prstGeom prst="rect">
            <a:avLst/>
          </a:prstGeom>
        </p:spPr>
        <p:txBody>
          <a:bodyPr vert="horz" lIns="91426" tIns="45713" rIns="91426" bIns="45713">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6273800" y="6203667"/>
            <a:ext cx="2806700" cy="384048"/>
          </a:xfrm>
          <a:prstGeom prst="rect">
            <a:avLst/>
          </a:prstGeom>
        </p:spPr>
        <p:txBody>
          <a:bodyPr vert="horz" lIns="91426" tIns="45713" rIns="91426" bIns="45713" anchor="ctr" anchorCtr="0"/>
          <a:lstStyle>
            <a:lvl1pPr algn="l" eaLnBrk="1" latinLnBrk="0" hangingPunct="1">
              <a:defRPr kumimoji="0" sz="1200">
                <a:solidFill>
                  <a:schemeClr val="tx2"/>
                </a:solidFill>
              </a:defRPr>
            </a:lvl1pPr>
          </a:lstStyle>
          <a:p>
            <a:fld id="{43755712-03CF-49E8-8640-0DEF88AEC3A8}" type="datetimeFigureOut">
              <a:rPr lang="en-US" smtClean="0"/>
              <a:pPr/>
              <a:t>8/28/2020</a:t>
            </a:fld>
            <a:endParaRPr lang="en-US"/>
          </a:p>
        </p:txBody>
      </p:sp>
      <p:sp>
        <p:nvSpPr>
          <p:cNvPr id="10" name="Footer Placeholder 9"/>
          <p:cNvSpPr>
            <a:spLocks noGrp="1"/>
          </p:cNvSpPr>
          <p:nvPr>
            <p:ph type="ftr" sz="quarter" idx="3"/>
          </p:nvPr>
        </p:nvSpPr>
        <p:spPr>
          <a:xfrm>
            <a:off x="2311400" y="6203667"/>
            <a:ext cx="3879850" cy="384048"/>
          </a:xfrm>
          <a:prstGeom prst="rect">
            <a:avLst/>
          </a:prstGeom>
        </p:spPr>
        <p:txBody>
          <a:bodyPr vert="horz" lIns="91426" tIns="45713" rIns="91426" bIns="45713"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9111456" y="6181532"/>
            <a:ext cx="6604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BC60F269-E4C1-4850-AFCD-DB1375AA0E88}" type="slidenum">
              <a:rPr lang="en-US" smtClean="0"/>
              <a:pPr/>
              <a:t>‹#›</a:t>
            </a:fld>
            <a:endParaRPr lang="en-US"/>
          </a:p>
        </p:txBody>
      </p:sp>
      <p:sp>
        <p:nvSpPr>
          <p:cNvPr id="5" name="Title Placeholder 4"/>
          <p:cNvSpPr>
            <a:spLocks noGrp="1"/>
          </p:cNvSpPr>
          <p:nvPr>
            <p:ph type="title"/>
          </p:nvPr>
        </p:nvSpPr>
        <p:spPr>
          <a:xfrm>
            <a:off x="495300" y="152400"/>
            <a:ext cx="8915400" cy="1219200"/>
          </a:xfrm>
          <a:prstGeom prst="rect">
            <a:avLst/>
          </a:prstGeom>
          <a:ln w="6350" cap="rnd">
            <a:noFill/>
          </a:ln>
        </p:spPr>
        <p:txBody>
          <a:bodyPr vert="horz" lIns="91426" tIns="45713" rIns="91426" bIns="45713"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4221" r:id="rId1"/>
    <p:sldLayoutId id="2147484222" r:id="rId2"/>
    <p:sldLayoutId id="2147484223" r:id="rId3"/>
    <p:sldLayoutId id="2147484224" r:id="rId4"/>
    <p:sldLayoutId id="2147484225" r:id="rId5"/>
    <p:sldLayoutId id="2147484226" r:id="rId6"/>
    <p:sldLayoutId id="2147484227" r:id="rId7"/>
    <p:sldLayoutId id="2147484228" r:id="rId8"/>
    <p:sldLayoutId id="2147484229" r:id="rId9"/>
    <p:sldLayoutId id="2147484230" r:id="rId10"/>
    <p:sldLayoutId id="214748423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wipe(left)">
                                      <p:cBhvr>
                                        <p:cTn id="16" dur="500"/>
                                        <p:tgtEl>
                                          <p:spTgt spid="9">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wipe(left)">
                                      <p:cBhvr>
                                        <p:cTn id="19" dur="500"/>
                                        <p:tgtEl>
                                          <p:spTgt spid="9">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left)">
                                      <p:cBhvr>
                                        <p:cTn id="25"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5" grpId="0"/>
    </p:bldLst>
  </p:timing>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278" indent="-274278"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39981" indent="-274278"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685" indent="-228565"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79962" indent="-228565"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240" indent="-228565"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517" indent="-228565"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369" indent="-182852"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5647" indent="-182852"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59924" indent="-182852"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29" algn="l" rtl="0" eaLnBrk="1" latinLnBrk="0" hangingPunct="1">
        <a:defRPr kumimoji="0" kern="1200">
          <a:solidFill>
            <a:schemeClr val="tx1"/>
          </a:solidFill>
          <a:latin typeface="+mn-lt"/>
          <a:ea typeface="+mn-ea"/>
          <a:cs typeface="+mn-cs"/>
        </a:defRPr>
      </a:lvl2pPr>
      <a:lvl3pPr marL="914259" algn="l" rtl="0" eaLnBrk="1" latinLnBrk="0" hangingPunct="1">
        <a:defRPr kumimoji="0" kern="1200">
          <a:solidFill>
            <a:schemeClr val="tx1"/>
          </a:solidFill>
          <a:latin typeface="+mn-lt"/>
          <a:ea typeface="+mn-ea"/>
          <a:cs typeface="+mn-cs"/>
        </a:defRPr>
      </a:lvl3pPr>
      <a:lvl4pPr marL="1371388" algn="l" rtl="0" eaLnBrk="1" latinLnBrk="0" hangingPunct="1">
        <a:defRPr kumimoji="0" kern="1200">
          <a:solidFill>
            <a:schemeClr val="tx1"/>
          </a:solidFill>
          <a:latin typeface="+mn-lt"/>
          <a:ea typeface="+mn-ea"/>
          <a:cs typeface="+mn-cs"/>
        </a:defRPr>
      </a:lvl4pPr>
      <a:lvl5pPr marL="1828517" algn="l" rtl="0" eaLnBrk="1" latinLnBrk="0" hangingPunct="1">
        <a:defRPr kumimoji="0" kern="1200">
          <a:solidFill>
            <a:schemeClr val="tx1"/>
          </a:solidFill>
          <a:latin typeface="+mn-lt"/>
          <a:ea typeface="+mn-ea"/>
          <a:cs typeface="+mn-cs"/>
        </a:defRPr>
      </a:lvl5pPr>
      <a:lvl6pPr marL="2285647" algn="l" rtl="0" eaLnBrk="1" latinLnBrk="0" hangingPunct="1">
        <a:defRPr kumimoji="0" kern="1200">
          <a:solidFill>
            <a:schemeClr val="tx1"/>
          </a:solidFill>
          <a:latin typeface="+mn-lt"/>
          <a:ea typeface="+mn-ea"/>
          <a:cs typeface="+mn-cs"/>
        </a:defRPr>
      </a:lvl6pPr>
      <a:lvl7pPr marL="2742776" algn="l" rtl="0" eaLnBrk="1" latinLnBrk="0" hangingPunct="1">
        <a:defRPr kumimoji="0" kern="1200">
          <a:solidFill>
            <a:schemeClr val="tx1"/>
          </a:solidFill>
          <a:latin typeface="+mn-lt"/>
          <a:ea typeface="+mn-ea"/>
          <a:cs typeface="+mn-cs"/>
        </a:defRPr>
      </a:lvl7pPr>
      <a:lvl8pPr marL="3199905" algn="l" rtl="0" eaLnBrk="1" latinLnBrk="0" hangingPunct="1">
        <a:defRPr kumimoji="0" kern="1200">
          <a:solidFill>
            <a:schemeClr val="tx1"/>
          </a:solidFill>
          <a:latin typeface="+mn-lt"/>
          <a:ea typeface="+mn-ea"/>
          <a:cs typeface="+mn-cs"/>
        </a:defRPr>
      </a:lvl8pPr>
      <a:lvl9pPr marL="3657035" algn="l" rtl="0" eaLnBrk="1" latinLnBrk="0" hangingPunct="1">
        <a:defRPr kumimoji="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83914" y="-815922"/>
            <a:ext cx="1775461"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8" name="Oval 7"/>
          <p:cNvSpPr/>
          <p:nvPr/>
        </p:nvSpPr>
        <p:spPr>
          <a:xfrm>
            <a:off x="182890" y="21106"/>
            <a:ext cx="1844040"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11" name="Donut 10"/>
          <p:cNvSpPr/>
          <p:nvPr/>
        </p:nvSpPr>
        <p:spPr>
          <a:xfrm rot="2315675">
            <a:off x="198128" y="1055077"/>
            <a:ext cx="121952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12" name="Rectangle 11"/>
          <p:cNvSpPr/>
          <p:nvPr/>
        </p:nvSpPr>
        <p:spPr>
          <a:xfrm>
            <a:off x="1097285" y="-54"/>
            <a:ext cx="8808721"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5" name="Title Placeholder 4"/>
          <p:cNvSpPr>
            <a:spLocks noGrp="1"/>
          </p:cNvSpPr>
          <p:nvPr>
            <p:ph type="title"/>
          </p:nvPr>
        </p:nvSpPr>
        <p:spPr>
          <a:xfrm>
            <a:off x="1555242" y="274638"/>
            <a:ext cx="8122920" cy="1143000"/>
          </a:xfrm>
          <a:prstGeom prst="rect">
            <a:avLst/>
          </a:prstGeom>
        </p:spPr>
        <p:txBody>
          <a:bodyPr lIns="91426" tIns="45713" rIns="91426" bIns="45713"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555242" y="1447800"/>
            <a:ext cx="8122920" cy="4800600"/>
          </a:xfrm>
          <a:prstGeom prst="rect">
            <a:avLst/>
          </a:prstGeom>
        </p:spPr>
        <p:txBody>
          <a:bodyPr lIns="91426" tIns="45713" rIns="91426" bIns="45713">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879850" y="6305550"/>
            <a:ext cx="2311400" cy="476250"/>
          </a:xfrm>
          <a:prstGeom prst="rect">
            <a:avLst/>
          </a:prstGeom>
        </p:spPr>
        <p:txBody>
          <a:bodyPr lIns="91426" tIns="45713" rIns="91426" bIns="45713" anchor="b"/>
          <a:lstStyle>
            <a:lvl1pPr algn="r" eaLnBrk="1" latinLnBrk="0" hangingPunct="1">
              <a:defRPr kumimoji="0" sz="1200">
                <a:solidFill>
                  <a:schemeClr val="bg2">
                    <a:shade val="50000"/>
                    <a:satMod val="200000"/>
                  </a:schemeClr>
                </a:solidFill>
              </a:defRPr>
            </a:lvl1pPr>
            <a:extLst/>
          </a:lstStyle>
          <a:p>
            <a:fld id="{43755712-03CF-49E8-8640-0DEF88AEC3A8}" type="datetimeFigureOut">
              <a:rPr lang="en-US" smtClean="0"/>
              <a:pPr/>
              <a:t>8/28/2020</a:t>
            </a:fld>
            <a:endParaRPr lang="en-US"/>
          </a:p>
        </p:txBody>
      </p:sp>
      <p:sp>
        <p:nvSpPr>
          <p:cNvPr id="10" name="Footer Placeholder 9"/>
          <p:cNvSpPr>
            <a:spLocks noGrp="1"/>
          </p:cNvSpPr>
          <p:nvPr>
            <p:ph type="ftr" sz="quarter" idx="3"/>
          </p:nvPr>
        </p:nvSpPr>
        <p:spPr>
          <a:xfrm>
            <a:off x="6191251" y="6305550"/>
            <a:ext cx="3136900" cy="476250"/>
          </a:xfrm>
          <a:prstGeom prst="rect">
            <a:avLst/>
          </a:prstGeom>
        </p:spPr>
        <p:txBody>
          <a:bodyPr lIns="91426" tIns="45713" rIns="91426" bIns="45713"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9331452" y="6305550"/>
            <a:ext cx="495300" cy="476250"/>
          </a:xfrm>
          <a:prstGeom prst="rect">
            <a:avLst/>
          </a:prstGeom>
        </p:spPr>
        <p:txBody>
          <a:bodyPr lIns="91426" tIns="45713" rIns="91426" bIns="45713" anchor="b"/>
          <a:lstStyle>
            <a:lvl1pPr algn="ctr" eaLnBrk="1" latinLnBrk="0" hangingPunct="1">
              <a:defRPr kumimoji="0" sz="1200">
                <a:solidFill>
                  <a:schemeClr val="bg2">
                    <a:shade val="50000"/>
                    <a:satMod val="200000"/>
                  </a:schemeClr>
                </a:solidFill>
                <a:effectLst/>
              </a:defRPr>
            </a:lvl1pPr>
            <a:extLst/>
          </a:lstStyle>
          <a:p>
            <a:fld id="{BC60F269-E4C1-4850-AFCD-DB1375AA0E88}" type="slidenum">
              <a:rPr lang="en-US" smtClean="0"/>
              <a:pPr/>
              <a:t>‹#›</a:t>
            </a:fld>
            <a:endParaRPr lang="en-US"/>
          </a:p>
        </p:txBody>
      </p:sp>
      <p:sp>
        <p:nvSpPr>
          <p:cNvPr id="15" name="Rectangle 14"/>
          <p:cNvSpPr/>
          <p:nvPr/>
        </p:nvSpPr>
        <p:spPr bwMode="invGray">
          <a:xfrm>
            <a:off x="1099566" y="-54"/>
            <a:ext cx="7924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3"/>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wipe(left)">
                                      <p:cBhvr>
                                        <p:cTn id="16" dur="500"/>
                                        <p:tgtEl>
                                          <p:spTgt spid="9">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wipe(left)">
                                      <p:cBhvr>
                                        <p:cTn id="19" dur="500"/>
                                        <p:tgtEl>
                                          <p:spTgt spid="9">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wipe(left)">
                                      <p:cBhvr>
                                        <p:cTn id="22" dur="500"/>
                                        <p:tgtEl>
                                          <p:spTgt spid="9">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Effect transition="in" filter="wipe(left)">
                                      <p:cBhvr>
                                        <p:cTn id="25"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03" indent="-283421"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39981" indent="-237708"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831" indent="-228565"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110" indent="-173709"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247" indent="-182852"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527" indent="-182852"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8806" indent="-182852"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19943" indent="-182852"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223" indent="-182852"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29" algn="l" rtl="0" eaLnBrk="1" latinLnBrk="0" hangingPunct="1">
        <a:defRPr kumimoji="0" kern="1200">
          <a:solidFill>
            <a:schemeClr val="tx1"/>
          </a:solidFill>
          <a:latin typeface="+mn-lt"/>
          <a:ea typeface="+mn-ea"/>
          <a:cs typeface="+mn-cs"/>
        </a:defRPr>
      </a:lvl2pPr>
      <a:lvl3pPr marL="914259" algn="l" rtl="0" eaLnBrk="1" latinLnBrk="0" hangingPunct="1">
        <a:defRPr kumimoji="0" kern="1200">
          <a:solidFill>
            <a:schemeClr val="tx1"/>
          </a:solidFill>
          <a:latin typeface="+mn-lt"/>
          <a:ea typeface="+mn-ea"/>
          <a:cs typeface="+mn-cs"/>
        </a:defRPr>
      </a:lvl3pPr>
      <a:lvl4pPr marL="1371388" algn="l" rtl="0" eaLnBrk="1" latinLnBrk="0" hangingPunct="1">
        <a:defRPr kumimoji="0" kern="1200">
          <a:solidFill>
            <a:schemeClr val="tx1"/>
          </a:solidFill>
          <a:latin typeface="+mn-lt"/>
          <a:ea typeface="+mn-ea"/>
          <a:cs typeface="+mn-cs"/>
        </a:defRPr>
      </a:lvl4pPr>
      <a:lvl5pPr marL="1828517" algn="l" rtl="0" eaLnBrk="1" latinLnBrk="0" hangingPunct="1">
        <a:defRPr kumimoji="0" kern="1200">
          <a:solidFill>
            <a:schemeClr val="tx1"/>
          </a:solidFill>
          <a:latin typeface="+mn-lt"/>
          <a:ea typeface="+mn-ea"/>
          <a:cs typeface="+mn-cs"/>
        </a:defRPr>
      </a:lvl5pPr>
      <a:lvl6pPr marL="2285647" algn="l" rtl="0" eaLnBrk="1" latinLnBrk="0" hangingPunct="1">
        <a:defRPr kumimoji="0" kern="1200">
          <a:solidFill>
            <a:schemeClr val="tx1"/>
          </a:solidFill>
          <a:latin typeface="+mn-lt"/>
          <a:ea typeface="+mn-ea"/>
          <a:cs typeface="+mn-cs"/>
        </a:defRPr>
      </a:lvl6pPr>
      <a:lvl7pPr marL="2742776" algn="l" rtl="0" eaLnBrk="1" latinLnBrk="0" hangingPunct="1">
        <a:defRPr kumimoji="0" kern="1200">
          <a:solidFill>
            <a:schemeClr val="tx1"/>
          </a:solidFill>
          <a:latin typeface="+mn-lt"/>
          <a:ea typeface="+mn-ea"/>
          <a:cs typeface="+mn-cs"/>
        </a:defRPr>
      </a:lvl7pPr>
      <a:lvl8pPr marL="3199905" algn="l" rtl="0" eaLnBrk="1" latinLnBrk="0" hangingPunct="1">
        <a:defRPr kumimoji="0" kern="1200">
          <a:solidFill>
            <a:schemeClr val="tx1"/>
          </a:solidFill>
          <a:latin typeface="+mn-lt"/>
          <a:ea typeface="+mn-ea"/>
          <a:cs typeface="+mn-cs"/>
        </a:defRPr>
      </a:lvl8pPr>
      <a:lvl9pPr marL="3657035" algn="l" rtl="0" eaLnBrk="1" latinLnBrk="0" hangingPunct="1">
        <a:defRPr kumimoji="0" kern="1200">
          <a:solidFill>
            <a:schemeClr val="tx1"/>
          </a:solidFill>
          <a:latin typeface="+mn-lt"/>
          <a:ea typeface="+mn-ea"/>
          <a:cs typeface="+mn-cs"/>
        </a:defRPr>
      </a:lvl9pPr>
      <a:extLst/>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832850" y="0"/>
            <a:ext cx="1073150"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3" name="Title Placeholder 2"/>
          <p:cNvSpPr>
            <a:spLocks noGrp="1"/>
          </p:cNvSpPr>
          <p:nvPr>
            <p:ph type="title"/>
          </p:nvPr>
        </p:nvSpPr>
        <p:spPr>
          <a:xfrm>
            <a:off x="495300" y="320041"/>
            <a:ext cx="7842250" cy="1143000"/>
          </a:xfrm>
          <a:prstGeom prst="rect">
            <a:avLst/>
          </a:prstGeom>
        </p:spPr>
        <p:txBody>
          <a:bodyPr vert="horz" lIns="45713" tIns="0" rIns="45713"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95300" y="1609416"/>
            <a:ext cx="7842250" cy="4846320"/>
          </a:xfrm>
          <a:prstGeom prst="rect">
            <a:avLst/>
          </a:prstGeom>
        </p:spPr>
        <p:txBody>
          <a:bodyPr vert="horz" lIns="91426" tIns="45713" rIns="91426" bIns="45713">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599764" y="6557947"/>
            <a:ext cx="2169336" cy="226902"/>
          </a:xfrm>
          <a:prstGeom prst="rect">
            <a:avLst/>
          </a:prstGeom>
        </p:spPr>
        <p:txBody>
          <a:bodyPr vert="horz" lIns="91426" tIns="0" rIns="91426" bIns="0" anchor="b"/>
          <a:lstStyle>
            <a:lvl1pPr algn="l" eaLnBrk="1" latinLnBrk="0" hangingPunct="1">
              <a:defRPr kumimoji="0" sz="1000">
                <a:solidFill>
                  <a:schemeClr val="tx2"/>
                </a:solidFill>
              </a:defRPr>
            </a:lvl1pPr>
            <a:extLst/>
          </a:lstStyle>
          <a:p>
            <a:fld id="{43755712-03CF-49E8-8640-0DEF88AEC3A8}" type="datetimeFigureOut">
              <a:rPr lang="en-US" smtClean="0"/>
              <a:pPr/>
              <a:t>8/28/2020</a:t>
            </a:fld>
            <a:endParaRPr lang="en-US"/>
          </a:p>
        </p:txBody>
      </p:sp>
      <p:sp>
        <p:nvSpPr>
          <p:cNvPr id="4" name="Footer Placeholder 3"/>
          <p:cNvSpPr>
            <a:spLocks noGrp="1"/>
          </p:cNvSpPr>
          <p:nvPr>
            <p:ph type="ftr" sz="quarter" idx="3"/>
          </p:nvPr>
        </p:nvSpPr>
        <p:spPr>
          <a:xfrm>
            <a:off x="495300" y="6557947"/>
            <a:ext cx="3962400" cy="228600"/>
          </a:xfrm>
          <a:prstGeom prst="rect">
            <a:avLst/>
          </a:prstGeom>
        </p:spPr>
        <p:txBody>
          <a:bodyPr vert="horz" lIns="91426" tIns="0" rIns="91426"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772403" y="6556248"/>
            <a:ext cx="637364"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BC60F269-E4C1-4850-AFCD-DB1375AA0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45" r:id="rId1"/>
    <p:sldLayoutId id="2147484246" r:id="rId2"/>
    <p:sldLayoutId id="2147484247" r:id="rId3"/>
    <p:sldLayoutId id="2147484248" r:id="rId4"/>
    <p:sldLayoutId id="2147484249" r:id="rId5"/>
    <p:sldLayoutId id="2147484250" r:id="rId6"/>
    <p:sldLayoutId id="2147484251" r:id="rId7"/>
    <p:sldLayoutId id="2147484252" r:id="rId8"/>
    <p:sldLayoutId id="2147484253" r:id="rId9"/>
    <p:sldLayoutId id="2147484254" r:id="rId10"/>
    <p:sldLayoutId id="214748425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1">
                                            <p:txEl>
                                              <p:pRg st="0" end="0"/>
                                            </p:txEl>
                                          </p:spTgt>
                                        </p:tgtEl>
                                        <p:attrNameLst>
                                          <p:attrName>style.visibility</p:attrName>
                                        </p:attrNameLst>
                                      </p:cBhvr>
                                      <p:to>
                                        <p:strVal val="visible"/>
                                      </p:to>
                                    </p:set>
                                    <p:animEffect transition="in" filter="wipe(left)">
                                      <p:cBhvr>
                                        <p:cTn id="13" dur="500"/>
                                        <p:tgtEl>
                                          <p:spTgt spid="31">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
                                            <p:txEl>
                                              <p:pRg st="1" end="1"/>
                                            </p:txEl>
                                          </p:spTgt>
                                        </p:tgtEl>
                                        <p:attrNameLst>
                                          <p:attrName>style.visibility</p:attrName>
                                        </p:attrNameLst>
                                      </p:cBhvr>
                                      <p:to>
                                        <p:strVal val="visible"/>
                                      </p:to>
                                    </p:set>
                                    <p:animEffect transition="in" filter="wipe(left)">
                                      <p:cBhvr>
                                        <p:cTn id="16" dur="500"/>
                                        <p:tgtEl>
                                          <p:spTgt spid="31">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
                                            <p:txEl>
                                              <p:pRg st="2" end="2"/>
                                            </p:txEl>
                                          </p:spTgt>
                                        </p:tgtEl>
                                        <p:attrNameLst>
                                          <p:attrName>style.visibility</p:attrName>
                                        </p:attrNameLst>
                                      </p:cBhvr>
                                      <p:to>
                                        <p:strVal val="visible"/>
                                      </p:to>
                                    </p:set>
                                    <p:animEffect transition="in" filter="wipe(left)">
                                      <p:cBhvr>
                                        <p:cTn id="19" dur="500"/>
                                        <p:tgtEl>
                                          <p:spTgt spid="31">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wipe(left)">
                                      <p:cBhvr>
                                        <p:cTn id="22" dur="500"/>
                                        <p:tgtEl>
                                          <p:spTgt spid="31">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1">
                                            <p:txEl>
                                              <p:pRg st="4" end="4"/>
                                            </p:txEl>
                                          </p:spTgt>
                                        </p:tgtEl>
                                        <p:attrNameLst>
                                          <p:attrName>style.visibility</p:attrName>
                                        </p:attrNameLst>
                                      </p:cBhvr>
                                      <p:to>
                                        <p:strVal val="visible"/>
                                      </p:to>
                                    </p:set>
                                    <p:animEffect transition="in" filter="wipe(left)">
                                      <p:cBhvr>
                                        <p:cTn id="25" dur="500"/>
                                        <p:tgtEl>
                                          <p:spTgt spid="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Lst>
  </p:timing>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278" indent="-274278"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127" indent="-228565"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835" indent="-228565"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685" indent="-228565"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79962" indent="-228565"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1957" indent="-182852"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094" indent="-182852"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6802" indent="-182852"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082" indent="-182852"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29" algn="l" rtl="0" eaLnBrk="1" latinLnBrk="0" hangingPunct="1">
        <a:defRPr kumimoji="0" kern="1200">
          <a:solidFill>
            <a:schemeClr val="tx1"/>
          </a:solidFill>
          <a:latin typeface="+mn-lt"/>
          <a:ea typeface="+mn-ea"/>
          <a:cs typeface="+mn-cs"/>
        </a:defRPr>
      </a:lvl2pPr>
      <a:lvl3pPr marL="914259" algn="l" rtl="0" eaLnBrk="1" latinLnBrk="0" hangingPunct="1">
        <a:defRPr kumimoji="0" kern="1200">
          <a:solidFill>
            <a:schemeClr val="tx1"/>
          </a:solidFill>
          <a:latin typeface="+mn-lt"/>
          <a:ea typeface="+mn-ea"/>
          <a:cs typeface="+mn-cs"/>
        </a:defRPr>
      </a:lvl3pPr>
      <a:lvl4pPr marL="1371388" algn="l" rtl="0" eaLnBrk="1" latinLnBrk="0" hangingPunct="1">
        <a:defRPr kumimoji="0" kern="1200">
          <a:solidFill>
            <a:schemeClr val="tx1"/>
          </a:solidFill>
          <a:latin typeface="+mn-lt"/>
          <a:ea typeface="+mn-ea"/>
          <a:cs typeface="+mn-cs"/>
        </a:defRPr>
      </a:lvl4pPr>
      <a:lvl5pPr marL="1828517" algn="l" rtl="0" eaLnBrk="1" latinLnBrk="0" hangingPunct="1">
        <a:defRPr kumimoji="0" kern="1200">
          <a:solidFill>
            <a:schemeClr val="tx1"/>
          </a:solidFill>
          <a:latin typeface="+mn-lt"/>
          <a:ea typeface="+mn-ea"/>
          <a:cs typeface="+mn-cs"/>
        </a:defRPr>
      </a:lvl5pPr>
      <a:lvl6pPr marL="2285647" algn="l" rtl="0" eaLnBrk="1" latinLnBrk="0" hangingPunct="1">
        <a:defRPr kumimoji="0" kern="1200">
          <a:solidFill>
            <a:schemeClr val="tx1"/>
          </a:solidFill>
          <a:latin typeface="+mn-lt"/>
          <a:ea typeface="+mn-ea"/>
          <a:cs typeface="+mn-cs"/>
        </a:defRPr>
      </a:lvl6pPr>
      <a:lvl7pPr marL="2742776" algn="l" rtl="0" eaLnBrk="1" latinLnBrk="0" hangingPunct="1">
        <a:defRPr kumimoji="0" kern="1200">
          <a:solidFill>
            <a:schemeClr val="tx1"/>
          </a:solidFill>
          <a:latin typeface="+mn-lt"/>
          <a:ea typeface="+mn-ea"/>
          <a:cs typeface="+mn-cs"/>
        </a:defRPr>
      </a:lvl7pPr>
      <a:lvl8pPr marL="3199905" algn="l" rtl="0" eaLnBrk="1" latinLnBrk="0" hangingPunct="1">
        <a:defRPr kumimoji="0" kern="1200">
          <a:solidFill>
            <a:schemeClr val="tx1"/>
          </a:solidFill>
          <a:latin typeface="+mn-lt"/>
          <a:ea typeface="+mn-ea"/>
          <a:cs typeface="+mn-cs"/>
        </a:defRPr>
      </a:lvl8pPr>
      <a:lvl9pPr marL="3657035" algn="l" rtl="0" eaLnBrk="1" latinLnBrk="0" hangingPunct="1">
        <a:defRPr kumimoji="0" kern="1200">
          <a:solidFill>
            <a:schemeClr val="tx1"/>
          </a:solidFill>
          <a:latin typeface="+mn-lt"/>
          <a:ea typeface="+mn-ea"/>
          <a:cs typeface="+mn-cs"/>
        </a:defRPr>
      </a:lvl9pPr>
      <a:extLst/>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40880" y="5944936"/>
            <a:ext cx="5352343"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26" tIns="45713" rIns="91426" bIns="45713" anchor="t" compatLnSpc="1"/>
          <a:lstStyle>
            <a:extLst/>
          </a:lstStyle>
          <a:p>
            <a:endParaRPr kumimoji="0" lang="en-US"/>
          </a:p>
        </p:txBody>
      </p:sp>
      <p:sp>
        <p:nvSpPr>
          <p:cNvPr id="12" name="Freeform 11"/>
          <p:cNvSpPr>
            <a:spLocks/>
          </p:cNvSpPr>
          <p:nvPr/>
        </p:nvSpPr>
        <p:spPr bwMode="auto">
          <a:xfrm>
            <a:off x="526199" y="5939011"/>
            <a:ext cx="3997989"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26" tIns="45713" rIns="91426" bIns="45713" anchor="t" compatLnSpc="1"/>
          <a:lstStyle>
            <a:extLst/>
          </a:lstStyle>
          <a:p>
            <a:endParaRPr kumimoji="0" lang="en-US"/>
          </a:p>
        </p:txBody>
      </p:sp>
      <p:sp>
        <p:nvSpPr>
          <p:cNvPr id="14" name="Right Triangle 13"/>
          <p:cNvSpPr>
            <a:spLocks/>
          </p:cNvSpPr>
          <p:nvPr/>
        </p:nvSpPr>
        <p:spPr bwMode="auto">
          <a:xfrm>
            <a:off x="-6545" y="5791253"/>
            <a:ext cx="3685840"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26" tIns="45713" rIns="91426" bIns="45713" anchor="ctr" compatLnSpc="1"/>
          <a:lstStyle>
            <a:extLst/>
          </a:lstStyle>
          <a:p>
            <a:pPr algn="ctr" eaLnBrk="1" latinLnBrk="0" hangingPunct="1"/>
            <a:endParaRPr kumimoji="0" lang="en-US"/>
          </a:p>
        </p:txBody>
      </p:sp>
      <p:cxnSp>
        <p:nvCxnSpPr>
          <p:cNvPr id="15" name="Straight Connector 14"/>
          <p:cNvCxnSpPr/>
          <p:nvPr/>
        </p:nvCxnSpPr>
        <p:spPr>
          <a:xfrm>
            <a:off x="-9999" y="5787750"/>
            <a:ext cx="3689301"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95300" y="274638"/>
            <a:ext cx="8915400" cy="1143000"/>
          </a:xfrm>
          <a:prstGeom prst="rect">
            <a:avLst/>
          </a:prstGeom>
        </p:spPr>
        <p:txBody>
          <a:bodyPr vert="horz" lIns="91426" tIns="45713" rIns="91426" bIns="45713"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95300" y="1481336"/>
            <a:ext cx="8915400" cy="4525963"/>
          </a:xfrm>
          <a:prstGeom prst="rect">
            <a:avLst/>
          </a:prstGeom>
        </p:spPr>
        <p:txBody>
          <a:bodyPr vert="horz" lIns="91426" tIns="45713" rIns="91426" bIns="45713">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7287619" y="6407945"/>
            <a:ext cx="2080260" cy="365760"/>
          </a:xfrm>
          <a:prstGeom prst="rect">
            <a:avLst/>
          </a:prstGeom>
        </p:spPr>
        <p:txBody>
          <a:bodyPr vert="horz" lIns="91426" tIns="45713" rIns="91426" bIns="45713" anchor="b"/>
          <a:lstStyle>
            <a:lvl1pPr algn="l" eaLnBrk="1" latinLnBrk="0" hangingPunct="1">
              <a:defRPr kumimoji="0" sz="1000">
                <a:solidFill>
                  <a:schemeClr val="tx1"/>
                </a:solidFill>
              </a:defRPr>
            </a:lvl1pPr>
            <a:extLst/>
          </a:lstStyle>
          <a:p>
            <a:fld id="{43755712-03CF-49E8-8640-0DEF88AEC3A8}" type="datetimeFigureOut">
              <a:rPr lang="en-US" smtClean="0"/>
              <a:pPr/>
              <a:t>8/28/2020</a:t>
            </a:fld>
            <a:endParaRPr lang="en-US"/>
          </a:p>
        </p:txBody>
      </p:sp>
      <p:sp>
        <p:nvSpPr>
          <p:cNvPr id="22" name="Footer Placeholder 21"/>
          <p:cNvSpPr>
            <a:spLocks noGrp="1"/>
          </p:cNvSpPr>
          <p:nvPr>
            <p:ph type="ftr" sz="quarter" idx="3"/>
          </p:nvPr>
        </p:nvSpPr>
        <p:spPr>
          <a:xfrm>
            <a:off x="4745085" y="6407956"/>
            <a:ext cx="2546571" cy="365125"/>
          </a:xfrm>
          <a:prstGeom prst="rect">
            <a:avLst/>
          </a:prstGeom>
        </p:spPr>
        <p:txBody>
          <a:bodyPr vert="horz" lIns="91426" tIns="45713" rIns="91426" bIns="45713"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9367878" y="6407956"/>
            <a:ext cx="396240" cy="365125"/>
          </a:xfrm>
          <a:prstGeom prst="rect">
            <a:avLst/>
          </a:prstGeom>
        </p:spPr>
        <p:txBody>
          <a:bodyPr vert="horz" lIns="91426" tIns="45713" rIns="91426" bIns="45713" anchor="b"/>
          <a:lstStyle>
            <a:lvl1pPr algn="r" eaLnBrk="1" latinLnBrk="0" hangingPunct="1">
              <a:defRPr kumimoji="0" sz="1000" b="0">
                <a:solidFill>
                  <a:schemeClr val="tx1"/>
                </a:solidFill>
              </a:defRPr>
            </a:lvl1pPr>
            <a:extLst/>
          </a:lstStyle>
          <a:p>
            <a:fld id="{BC60F269-E4C1-4850-AFCD-DB1375AA0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57" r:id="rId1"/>
    <p:sldLayoutId id="2147484258" r:id="rId2"/>
    <p:sldLayoutId id="2147484259" r:id="rId3"/>
    <p:sldLayoutId id="2147484260" r:id="rId4"/>
    <p:sldLayoutId id="2147484261" r:id="rId5"/>
    <p:sldLayoutId id="2147484262" r:id="rId6"/>
    <p:sldLayoutId id="2147484263" r:id="rId7"/>
    <p:sldLayoutId id="2147484264" r:id="rId8"/>
    <p:sldLayoutId id="2147484265" r:id="rId9"/>
    <p:sldLayoutId id="2147484266" r:id="rId10"/>
    <p:sldLayoutId id="214748426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ppt_w+.3"/>
                                          </p:val>
                                        </p:tav>
                                        <p:tav tm="100000">
                                          <p:val>
                                            <p:strVal val="#ppt_w"/>
                                          </p:val>
                                        </p:tav>
                                      </p:tavLst>
                                    </p:anim>
                                    <p:anim calcmode="lin" valueType="num">
                                      <p:cBhvr>
                                        <p:cTn id="8" dur="1000" fill="hold"/>
                                        <p:tgtEl>
                                          <p:spTgt spid="9"/>
                                        </p:tgtEl>
                                        <p:attrNameLst>
                                          <p:attrName>ppt_h</p:attrName>
                                        </p:attrNameLst>
                                      </p:cBhvr>
                                      <p:tavLst>
                                        <p:tav tm="0">
                                          <p:val>
                                            <p:strVal val="#ppt_h"/>
                                          </p:val>
                                        </p:tav>
                                        <p:tav tm="100000">
                                          <p:val>
                                            <p:strVal val="#ppt_h"/>
                                          </p:val>
                                        </p:tav>
                                      </p:tavLst>
                                    </p:anim>
                                    <p:animEffect transition="in" filter="fade">
                                      <p:cBhvr>
                                        <p:cTn id="9" dur="1000"/>
                                        <p:tgtEl>
                                          <p:spTgt spid="9"/>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0">
                                            <p:txEl>
                                              <p:pRg st="0" end="0"/>
                                            </p:txEl>
                                          </p:spTgt>
                                        </p:tgtEl>
                                        <p:attrNameLst>
                                          <p:attrName>style.visibility</p:attrName>
                                        </p:attrNameLst>
                                      </p:cBhvr>
                                      <p:to>
                                        <p:strVal val="visible"/>
                                      </p:to>
                                    </p:set>
                                    <p:animEffect transition="in" filter="wipe(left)">
                                      <p:cBhvr>
                                        <p:cTn id="13" dur="500"/>
                                        <p:tgtEl>
                                          <p:spTgt spid="30">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
                                            <p:txEl>
                                              <p:pRg st="1" end="1"/>
                                            </p:txEl>
                                          </p:spTgt>
                                        </p:tgtEl>
                                        <p:attrNameLst>
                                          <p:attrName>style.visibility</p:attrName>
                                        </p:attrNameLst>
                                      </p:cBhvr>
                                      <p:to>
                                        <p:strVal val="visible"/>
                                      </p:to>
                                    </p:set>
                                    <p:animEffect transition="in" filter="wipe(left)">
                                      <p:cBhvr>
                                        <p:cTn id="16" dur="500"/>
                                        <p:tgtEl>
                                          <p:spTgt spid="30">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wipe(left)">
                                      <p:cBhvr>
                                        <p:cTn id="19" dur="500"/>
                                        <p:tgtEl>
                                          <p:spTgt spid="30">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0">
                                            <p:txEl>
                                              <p:pRg st="3" end="3"/>
                                            </p:txEl>
                                          </p:spTgt>
                                        </p:tgtEl>
                                        <p:attrNameLst>
                                          <p:attrName>style.visibility</p:attrName>
                                        </p:attrNameLst>
                                      </p:cBhvr>
                                      <p:to>
                                        <p:strVal val="visible"/>
                                      </p:to>
                                    </p:set>
                                    <p:animEffect transition="in" filter="wipe(left)">
                                      <p:cBhvr>
                                        <p:cTn id="22" dur="500"/>
                                        <p:tgtEl>
                                          <p:spTgt spid="30">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0">
                                            <p:txEl>
                                              <p:pRg st="4" end="4"/>
                                            </p:txEl>
                                          </p:spTgt>
                                        </p:tgtEl>
                                        <p:attrNameLst>
                                          <p:attrName>style.visibility</p:attrName>
                                        </p:attrNameLst>
                                      </p:cBhvr>
                                      <p:to>
                                        <p:strVal val="visible"/>
                                      </p:to>
                                    </p:set>
                                    <p:animEffect transition="in" filter="wipe(left)">
                                      <p:cBhvr>
                                        <p:cTn id="25" dur="500"/>
                                        <p:tgtEl>
                                          <p:spTgt spid="3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0" grpId="0" build="p"/>
    </p:bldLst>
  </p:timing>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03" indent="-255993"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696" indent="-228565"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404" indent="-228565"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2823" indent="-228565"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388" indent="-228565"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599953" indent="-228565"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517" indent="-228565"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082" indent="-228565"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5647" indent="-228565"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29" algn="l" rtl="0" eaLnBrk="1" latinLnBrk="0" hangingPunct="1">
        <a:defRPr kumimoji="0" kern="1200">
          <a:solidFill>
            <a:schemeClr val="tx1"/>
          </a:solidFill>
          <a:latin typeface="+mn-lt"/>
          <a:ea typeface="+mn-ea"/>
          <a:cs typeface="+mn-cs"/>
        </a:defRPr>
      </a:lvl2pPr>
      <a:lvl3pPr marL="914259" algn="l" rtl="0" eaLnBrk="1" latinLnBrk="0" hangingPunct="1">
        <a:defRPr kumimoji="0" kern="1200">
          <a:solidFill>
            <a:schemeClr val="tx1"/>
          </a:solidFill>
          <a:latin typeface="+mn-lt"/>
          <a:ea typeface="+mn-ea"/>
          <a:cs typeface="+mn-cs"/>
        </a:defRPr>
      </a:lvl3pPr>
      <a:lvl4pPr marL="1371388" algn="l" rtl="0" eaLnBrk="1" latinLnBrk="0" hangingPunct="1">
        <a:defRPr kumimoji="0" kern="1200">
          <a:solidFill>
            <a:schemeClr val="tx1"/>
          </a:solidFill>
          <a:latin typeface="+mn-lt"/>
          <a:ea typeface="+mn-ea"/>
          <a:cs typeface="+mn-cs"/>
        </a:defRPr>
      </a:lvl4pPr>
      <a:lvl5pPr marL="1828517" algn="l" rtl="0" eaLnBrk="1" latinLnBrk="0" hangingPunct="1">
        <a:defRPr kumimoji="0" kern="1200">
          <a:solidFill>
            <a:schemeClr val="tx1"/>
          </a:solidFill>
          <a:latin typeface="+mn-lt"/>
          <a:ea typeface="+mn-ea"/>
          <a:cs typeface="+mn-cs"/>
        </a:defRPr>
      </a:lvl5pPr>
      <a:lvl6pPr marL="2285647" algn="l" rtl="0" eaLnBrk="1" latinLnBrk="0" hangingPunct="1">
        <a:defRPr kumimoji="0" kern="1200">
          <a:solidFill>
            <a:schemeClr val="tx1"/>
          </a:solidFill>
          <a:latin typeface="+mn-lt"/>
          <a:ea typeface="+mn-ea"/>
          <a:cs typeface="+mn-cs"/>
        </a:defRPr>
      </a:lvl6pPr>
      <a:lvl7pPr marL="2742776" algn="l" rtl="0" eaLnBrk="1" latinLnBrk="0" hangingPunct="1">
        <a:defRPr kumimoji="0" kern="1200">
          <a:solidFill>
            <a:schemeClr val="tx1"/>
          </a:solidFill>
          <a:latin typeface="+mn-lt"/>
          <a:ea typeface="+mn-ea"/>
          <a:cs typeface="+mn-cs"/>
        </a:defRPr>
      </a:lvl7pPr>
      <a:lvl8pPr marL="3199905" algn="l" rtl="0" eaLnBrk="1" latinLnBrk="0" hangingPunct="1">
        <a:defRPr kumimoji="0" kern="1200">
          <a:solidFill>
            <a:schemeClr val="tx1"/>
          </a:solidFill>
          <a:latin typeface="+mn-lt"/>
          <a:ea typeface="+mn-ea"/>
          <a:cs typeface="+mn-cs"/>
        </a:defRPr>
      </a:lvl8pPr>
      <a:lvl9pPr marL="3657035" algn="l" rtl="0" eaLnBrk="1" latinLnBrk="0" hangingPunct="1">
        <a:defRPr kumimoji="0" kern="1200">
          <a:solidFill>
            <a:schemeClr val="tx1"/>
          </a:solidFill>
          <a:latin typeface="+mn-lt"/>
          <a:ea typeface="+mn-ea"/>
          <a:cs typeface="+mn-cs"/>
        </a:defRPr>
      </a:lvl9pPr>
      <a:extLst/>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30199" y="0"/>
            <a:ext cx="10760026"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95300" y="333499"/>
            <a:ext cx="89154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0" name="Rectangle 69"/>
          <p:cNvSpPr/>
          <p:nvPr/>
        </p:nvSpPr>
        <p:spPr>
          <a:xfrm>
            <a:off x="4941351" y="-21511"/>
            <a:ext cx="3985709"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71" name="Rectangle 70"/>
          <p:cNvSpPr/>
          <p:nvPr/>
        </p:nvSpPr>
        <p:spPr>
          <a:xfrm>
            <a:off x="5036522" y="-21510"/>
            <a:ext cx="37973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Placeholder 1"/>
          <p:cNvSpPr>
            <a:spLocks noGrp="1"/>
          </p:cNvSpPr>
          <p:nvPr>
            <p:ph type="title"/>
          </p:nvPr>
        </p:nvSpPr>
        <p:spPr>
          <a:xfrm>
            <a:off x="1130452" y="1027665"/>
            <a:ext cx="7610139" cy="1143000"/>
          </a:xfrm>
          <a:prstGeom prst="rect">
            <a:avLst/>
          </a:prstGeom>
        </p:spPr>
        <p:txBody>
          <a:bodyPr vert="horz" lIns="91426" tIns="45713" rIns="91426" bIns="45713"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457" y="2323661"/>
            <a:ext cx="7342093" cy="3508977"/>
          </a:xfrm>
          <a:prstGeom prst="rect">
            <a:avLst/>
          </a:prstGeom>
        </p:spPr>
        <p:txBody>
          <a:bodyPr vert="horz" lIns="91426" tIns="45713" rIns="91426"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497170" y="224504"/>
            <a:ext cx="2311400" cy="365125"/>
          </a:xfrm>
          <a:prstGeom prst="rect">
            <a:avLst/>
          </a:prstGeom>
        </p:spPr>
        <p:txBody>
          <a:bodyPr vert="horz" lIns="91426" tIns="45713" rIns="91426" bIns="45713" rtlCol="0" anchor="ctr"/>
          <a:lstStyle>
            <a:lvl1pPr algn="r">
              <a:defRPr sz="1200">
                <a:solidFill>
                  <a:srgbClr val="FEFEFE"/>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5028235" y="5852172"/>
            <a:ext cx="3793998" cy="365125"/>
          </a:xfrm>
          <a:prstGeom prst="rect">
            <a:avLst/>
          </a:prstGeom>
        </p:spPr>
        <p:txBody>
          <a:bodyPr vert="horz" lIns="91426" tIns="45713" rIns="91426" bIns="45713"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5036525" y="224503"/>
            <a:ext cx="1443169" cy="365125"/>
          </a:xfrm>
          <a:prstGeom prst="rect">
            <a:avLst/>
          </a:prstGeom>
        </p:spPr>
        <p:txBody>
          <a:bodyPr vert="horz" lIns="91426" tIns="45713" rIns="91426" bIns="45713" rtlCol="0" anchor="ctr"/>
          <a:lstStyle>
            <a:lvl1pPr algn="l">
              <a:defRPr sz="1200">
                <a:solidFill>
                  <a:srgbClr val="FEFEFE"/>
                </a:solidFill>
              </a:defRPr>
            </a:lvl1pPr>
          </a:lstStyle>
          <a:p>
            <a:fld id="{BC60F269-E4C1-4850-AFCD-DB1375AA0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69" r:id="rId1"/>
    <p:sldLayoutId id="2147484270" r:id="rId2"/>
    <p:sldLayoutId id="2147484271" r:id="rId3"/>
    <p:sldLayoutId id="2147484272" r:id="rId4"/>
    <p:sldLayoutId id="2147484273" r:id="rId5"/>
    <p:sldLayoutId id="2147484274" r:id="rId6"/>
    <p:sldLayoutId id="2147484275" r:id="rId7"/>
    <p:sldLayoutId id="2147484276" r:id="rId8"/>
    <p:sldLayoutId id="2147484277" r:id="rId9"/>
    <p:sldLayoutId id="2147484278" r:id="rId10"/>
    <p:sldLayoutId id="214748427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l" defTabSz="914259"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47" indent="-274278" algn="l" defTabSz="914259"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39981" indent="-274278" algn="l" defTabSz="914259"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259" indent="-228565" algn="l" defTabSz="914259"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538" indent="-228565" algn="l" defTabSz="914259"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675" indent="-228565" algn="l" defTabSz="914259"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670" indent="-228565" algn="l" defTabSz="914259"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8806" indent="-228565" algn="l" defTabSz="914259"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19943" indent="-228565" algn="l" defTabSz="914259"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080" indent="-228565" algn="l" defTabSz="914259"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906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6" name="Rectangle 15"/>
          <p:cNvSpPr>
            <a:spLocks noChangeArrowheads="1"/>
          </p:cNvSpPr>
          <p:nvPr/>
        </p:nvSpPr>
        <p:spPr bwMode="white">
          <a:xfrm>
            <a:off x="0" y="12"/>
            <a:ext cx="9906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8" name="Rectangle 17"/>
          <p:cNvSpPr>
            <a:spLocks noChangeArrowheads="1"/>
          </p:cNvSpPr>
          <p:nvPr/>
        </p:nvSpPr>
        <p:spPr bwMode="white">
          <a:xfrm>
            <a:off x="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9" name="Rectangle 18"/>
          <p:cNvSpPr>
            <a:spLocks noChangeArrowheads="1"/>
          </p:cNvSpPr>
          <p:nvPr/>
        </p:nvSpPr>
        <p:spPr bwMode="white">
          <a:xfrm>
            <a:off x="9740900" y="0"/>
            <a:ext cx="1651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9" name="Rectangle 8"/>
          <p:cNvSpPr>
            <a:spLocks noChangeArrowheads="1"/>
          </p:cNvSpPr>
          <p:nvPr/>
        </p:nvSpPr>
        <p:spPr bwMode="auto">
          <a:xfrm>
            <a:off x="161799" y="6388397"/>
            <a:ext cx="9569196"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26" tIns="45713" rIns="91426" bIns="45713" anchor="ctr" compatLnSpc="1"/>
          <a:lstStyle/>
          <a:p>
            <a:endParaRPr kumimoji="0" lang="en-US"/>
          </a:p>
        </p:txBody>
      </p:sp>
      <p:sp>
        <p:nvSpPr>
          <p:cNvPr id="14" name="Date Placeholder 13"/>
          <p:cNvSpPr>
            <a:spLocks noGrp="1"/>
          </p:cNvSpPr>
          <p:nvPr>
            <p:ph type="dt" sz="half" idx="2"/>
          </p:nvPr>
        </p:nvSpPr>
        <p:spPr>
          <a:xfrm>
            <a:off x="6273800" y="6404984"/>
            <a:ext cx="3298698" cy="365760"/>
          </a:xfrm>
          <a:prstGeom prst="rect">
            <a:avLst/>
          </a:prstGeom>
        </p:spPr>
        <p:txBody>
          <a:bodyPr vert="horz" lIns="91426" tIns="45713" rIns="91426" bIns="45713"/>
          <a:lstStyle>
            <a:lvl1pPr algn="r" eaLnBrk="1" latinLnBrk="0" hangingPunct="1">
              <a:defRPr kumimoji="0" sz="1400">
                <a:solidFill>
                  <a:srgbClr val="FFFFFF"/>
                </a:solidFill>
              </a:defRPr>
            </a:lvl1pPr>
          </a:lstStyle>
          <a:p>
            <a:fld id="{43755712-03CF-49E8-8640-0DEF88AEC3A8}" type="datetimeFigureOut">
              <a:rPr lang="en-US" smtClean="0"/>
              <a:pPr/>
              <a:t>8/28/2020</a:t>
            </a:fld>
            <a:endParaRPr lang="en-US"/>
          </a:p>
        </p:txBody>
      </p:sp>
      <p:sp>
        <p:nvSpPr>
          <p:cNvPr id="3" name="Footer Placeholder 2"/>
          <p:cNvSpPr>
            <a:spLocks noGrp="1"/>
          </p:cNvSpPr>
          <p:nvPr>
            <p:ph type="ftr" sz="quarter" idx="3"/>
          </p:nvPr>
        </p:nvSpPr>
        <p:spPr>
          <a:xfrm>
            <a:off x="330200" y="6410848"/>
            <a:ext cx="3879850" cy="365760"/>
          </a:xfrm>
          <a:prstGeom prst="rect">
            <a:avLst/>
          </a:prstGeom>
        </p:spPr>
        <p:txBody>
          <a:bodyPr vert="horz" lIns="91426" tIns="45713" rIns="91426" bIns="45713"/>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65100" y="155448"/>
            <a:ext cx="9569196"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26" tIns="45713" rIns="91426" bIns="45713" anchor="ctr" compatLnSpc="1"/>
          <a:lstStyle/>
          <a:p>
            <a:endParaRPr kumimoji="0" lang="en-US" dirty="0"/>
          </a:p>
        </p:txBody>
      </p:sp>
      <p:sp>
        <p:nvSpPr>
          <p:cNvPr id="10" name="Straight Connector 9"/>
          <p:cNvSpPr>
            <a:spLocks noChangeShapeType="1"/>
          </p:cNvSpPr>
          <p:nvPr/>
        </p:nvSpPr>
        <p:spPr bwMode="auto">
          <a:xfrm>
            <a:off x="165100" y="1276743"/>
            <a:ext cx="9569196"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26" tIns="45713" rIns="91426" bIns="45713" anchor="ctr" compatLnSpc="1"/>
          <a:lstStyle/>
          <a:p>
            <a:endParaRPr kumimoji="0" lang="en-US"/>
          </a:p>
        </p:txBody>
      </p:sp>
      <p:sp>
        <p:nvSpPr>
          <p:cNvPr id="12" name="Oval 11"/>
          <p:cNvSpPr/>
          <p:nvPr/>
        </p:nvSpPr>
        <p:spPr>
          <a:xfrm>
            <a:off x="4622800" y="956037"/>
            <a:ext cx="6604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5" name="Oval 14"/>
          <p:cNvSpPr/>
          <p:nvPr/>
        </p:nvSpPr>
        <p:spPr>
          <a:xfrm>
            <a:off x="4725163" y="1050524"/>
            <a:ext cx="455676"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23" name="Slide Number Placeholder 22"/>
          <p:cNvSpPr>
            <a:spLocks noGrp="1"/>
          </p:cNvSpPr>
          <p:nvPr>
            <p:ph type="sldNum" sz="quarter" idx="4"/>
          </p:nvPr>
        </p:nvSpPr>
        <p:spPr>
          <a:xfrm>
            <a:off x="4705351" y="1040185"/>
            <a:ext cx="495300" cy="441325"/>
          </a:xfrm>
          <a:prstGeom prst="rect">
            <a:avLst/>
          </a:prstGeom>
        </p:spPr>
        <p:txBody>
          <a:bodyPr vert="horz" lIns="45713" tIns="45713" rIns="45713" bIns="45713" anchor="ctr">
            <a:normAutofit/>
          </a:bodyPr>
          <a:lstStyle>
            <a:lvl1pPr algn="ctr" eaLnBrk="1" latinLnBrk="0" hangingPunct="1">
              <a:defRPr kumimoji="0" sz="1600">
                <a:solidFill>
                  <a:schemeClr val="accent3">
                    <a:shade val="75000"/>
                  </a:schemeClr>
                </a:solidFill>
              </a:defRPr>
            </a:lvl1pPr>
          </a:lstStyle>
          <a:p>
            <a:fld id="{BC60F269-E4C1-4850-AFCD-DB1375AA0E88}" type="slidenum">
              <a:rPr lang="en-US" smtClean="0"/>
              <a:pPr/>
              <a:t>‹#›</a:t>
            </a:fld>
            <a:endParaRPr lang="en-US"/>
          </a:p>
        </p:txBody>
      </p:sp>
      <p:sp>
        <p:nvSpPr>
          <p:cNvPr id="22" name="Title Placeholder 21"/>
          <p:cNvSpPr>
            <a:spLocks noGrp="1"/>
          </p:cNvSpPr>
          <p:nvPr>
            <p:ph type="title"/>
          </p:nvPr>
        </p:nvSpPr>
        <p:spPr>
          <a:xfrm>
            <a:off x="326898" y="228600"/>
            <a:ext cx="9245600" cy="758952"/>
          </a:xfrm>
          <a:prstGeom prst="rect">
            <a:avLst/>
          </a:prstGeom>
        </p:spPr>
        <p:txBody>
          <a:bodyPr vert="horz" lIns="91426" tIns="45713" rIns="91426" bIns="45713"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26898" y="1524000"/>
            <a:ext cx="9245600" cy="4599432"/>
          </a:xfrm>
          <a:prstGeom prst="rect">
            <a:avLst/>
          </a:prstGeom>
        </p:spPr>
        <p:txBody>
          <a:bodyPr vert="horz" lIns="91426" tIns="45713" rIns="91426" bIns="45713">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4281" r:id="rId1"/>
    <p:sldLayoutId id="2147484282" r:id="rId2"/>
    <p:sldLayoutId id="2147484283" r:id="rId3"/>
    <p:sldLayoutId id="2147484284" r:id="rId4"/>
    <p:sldLayoutId id="2147484285" r:id="rId5"/>
    <p:sldLayoutId id="2147484286" r:id="rId6"/>
    <p:sldLayoutId id="2147484287" r:id="rId7"/>
    <p:sldLayoutId id="2147484288" r:id="rId8"/>
    <p:sldLayoutId id="2147484289" r:id="rId9"/>
    <p:sldLayoutId id="2147484290" r:id="rId10"/>
    <p:sldLayoutId id="214748429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wipe(left)">
                                      <p:cBhvr>
                                        <p:cTn id="13" dur="500"/>
                                        <p:tgtEl>
                                          <p:spTgt spid="1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wipe(left)">
                                      <p:cBhvr>
                                        <p:cTn id="16" dur="500"/>
                                        <p:tgtEl>
                                          <p:spTgt spid="1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wipe(left)">
                                      <p:cBhvr>
                                        <p:cTn id="19" dur="500"/>
                                        <p:tgtEl>
                                          <p:spTgt spid="1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wipe(left)">
                                      <p:cBhvr>
                                        <p:cTn id="2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bldLst>
  </p:timing>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278" indent="-274278"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555" indent="-274278"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833" indent="-228565"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110" indent="-228565"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388" indent="-228565"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666" indent="-182852"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19943" indent="-182852"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2795" indent="-182852"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072" indent="-182852"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29" algn="l" rtl="0" eaLnBrk="1" latinLnBrk="0" hangingPunct="1">
        <a:defRPr kumimoji="0" kern="1200">
          <a:solidFill>
            <a:schemeClr val="tx1"/>
          </a:solidFill>
          <a:latin typeface="+mn-lt"/>
          <a:ea typeface="+mn-ea"/>
          <a:cs typeface="+mn-cs"/>
        </a:defRPr>
      </a:lvl2pPr>
      <a:lvl3pPr marL="914259" algn="l" rtl="0" eaLnBrk="1" latinLnBrk="0" hangingPunct="1">
        <a:defRPr kumimoji="0" kern="1200">
          <a:solidFill>
            <a:schemeClr val="tx1"/>
          </a:solidFill>
          <a:latin typeface="+mn-lt"/>
          <a:ea typeface="+mn-ea"/>
          <a:cs typeface="+mn-cs"/>
        </a:defRPr>
      </a:lvl3pPr>
      <a:lvl4pPr marL="1371388" algn="l" rtl="0" eaLnBrk="1" latinLnBrk="0" hangingPunct="1">
        <a:defRPr kumimoji="0" kern="1200">
          <a:solidFill>
            <a:schemeClr val="tx1"/>
          </a:solidFill>
          <a:latin typeface="+mn-lt"/>
          <a:ea typeface="+mn-ea"/>
          <a:cs typeface="+mn-cs"/>
        </a:defRPr>
      </a:lvl4pPr>
      <a:lvl5pPr marL="1828517" algn="l" rtl="0" eaLnBrk="1" latinLnBrk="0" hangingPunct="1">
        <a:defRPr kumimoji="0" kern="1200">
          <a:solidFill>
            <a:schemeClr val="tx1"/>
          </a:solidFill>
          <a:latin typeface="+mn-lt"/>
          <a:ea typeface="+mn-ea"/>
          <a:cs typeface="+mn-cs"/>
        </a:defRPr>
      </a:lvl5pPr>
      <a:lvl6pPr marL="2285647" algn="l" rtl="0" eaLnBrk="1" latinLnBrk="0" hangingPunct="1">
        <a:defRPr kumimoji="0" kern="1200">
          <a:solidFill>
            <a:schemeClr val="tx1"/>
          </a:solidFill>
          <a:latin typeface="+mn-lt"/>
          <a:ea typeface="+mn-ea"/>
          <a:cs typeface="+mn-cs"/>
        </a:defRPr>
      </a:lvl6pPr>
      <a:lvl7pPr marL="2742776" algn="l" rtl="0" eaLnBrk="1" latinLnBrk="0" hangingPunct="1">
        <a:defRPr kumimoji="0" kern="1200">
          <a:solidFill>
            <a:schemeClr val="tx1"/>
          </a:solidFill>
          <a:latin typeface="+mn-lt"/>
          <a:ea typeface="+mn-ea"/>
          <a:cs typeface="+mn-cs"/>
        </a:defRPr>
      </a:lvl7pPr>
      <a:lvl8pPr marL="3199905" algn="l" rtl="0" eaLnBrk="1" latinLnBrk="0" hangingPunct="1">
        <a:defRPr kumimoji="0" kern="1200">
          <a:solidFill>
            <a:schemeClr val="tx1"/>
          </a:solidFill>
          <a:latin typeface="+mn-lt"/>
          <a:ea typeface="+mn-ea"/>
          <a:cs typeface="+mn-cs"/>
        </a:defRPr>
      </a:lvl8pPr>
      <a:lvl9pPr marL="3657035"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106" name="Picture 10" descr="2"/>
          <p:cNvPicPr>
            <a:picLocks noChangeAspect="1" noChangeArrowheads="1"/>
          </p:cNvPicPr>
          <p:nvPr/>
        </p:nvPicPr>
        <p:blipFill>
          <a:blip r:embed="rId13" cstate="print"/>
          <a:srcRect/>
          <a:stretch>
            <a:fillRect/>
          </a:stretch>
        </p:blipFill>
        <p:spPr bwMode="auto">
          <a:xfrm>
            <a:off x="0" y="0"/>
            <a:ext cx="9906000" cy="6858000"/>
          </a:xfrm>
          <a:prstGeom prst="rect">
            <a:avLst/>
          </a:prstGeom>
          <a:noFill/>
        </p:spPr>
      </p:pic>
      <p:pic>
        <p:nvPicPr>
          <p:cNvPr id="4108" name="Picture 12" descr="M62GIT&amp;C001(title-bar)"/>
          <p:cNvPicPr>
            <a:picLocks noChangeAspect="1" noChangeArrowheads="1"/>
          </p:cNvPicPr>
          <p:nvPr/>
        </p:nvPicPr>
        <p:blipFill>
          <a:blip r:embed="rId14" cstate="print"/>
          <a:srcRect/>
          <a:stretch>
            <a:fillRect/>
          </a:stretch>
        </p:blipFill>
        <p:spPr bwMode="auto">
          <a:xfrm>
            <a:off x="0" y="0"/>
            <a:ext cx="9906000" cy="1162050"/>
          </a:xfrm>
          <a:prstGeom prst="rect">
            <a:avLst/>
          </a:prstGeom>
          <a:noFill/>
        </p:spPr>
      </p:pic>
      <p:sp>
        <p:nvSpPr>
          <p:cNvPr id="4098" name="Rectangle 2"/>
          <p:cNvSpPr>
            <a:spLocks noGrp="1" noChangeArrowheads="1"/>
          </p:cNvSpPr>
          <p:nvPr>
            <p:ph type="title"/>
          </p:nvPr>
        </p:nvSpPr>
        <p:spPr bwMode="auto">
          <a:xfrm>
            <a:off x="44715" y="100025"/>
            <a:ext cx="8915400" cy="587375"/>
          </a:xfrm>
          <a:prstGeom prst="rect">
            <a:avLst/>
          </a:prstGeom>
          <a:noFill/>
          <a:ln w="9525">
            <a:noFill/>
            <a:miter lim="800000"/>
            <a:headEnd/>
            <a:tailEnd/>
          </a:ln>
          <a:effectLst/>
        </p:spPr>
        <p:txBody>
          <a:bodyPr vert="horz" wrap="square" lIns="91426" tIns="45713" rIns="91426" bIns="45713" numCol="1" anchor="ctr" anchorCtr="0" compatLnSpc="1">
            <a:prstTxWarp prst="textNoShape">
              <a:avLst/>
            </a:prstTxWarp>
          </a:bodyPr>
          <a:lstStyle/>
          <a:p>
            <a:pPr lvl="0"/>
            <a:r>
              <a:rPr lang="en-US" smtClean="0"/>
              <a:t>Click to edit Master title style</a:t>
            </a:r>
          </a:p>
        </p:txBody>
      </p:sp>
      <p:sp>
        <p:nvSpPr>
          <p:cNvPr id="4099" name="Rectangle 3"/>
          <p:cNvSpPr>
            <a:spLocks noGrp="1" noChangeArrowheads="1"/>
          </p:cNvSpPr>
          <p:nvPr>
            <p:ph type="body" idx="1"/>
          </p:nvPr>
        </p:nvSpPr>
        <p:spPr bwMode="auto">
          <a:xfrm>
            <a:off x="495300" y="1125538"/>
            <a:ext cx="8915400" cy="532765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495300" y="6630989"/>
            <a:ext cx="2311400" cy="2286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defRPr sz="1200">
                <a:solidFill>
                  <a:schemeClr val="bg1"/>
                </a:solidFill>
              </a:defRPr>
            </a:lvl1pPr>
          </a:lstStyle>
          <a:p>
            <a:endParaRPr lang="en-US"/>
          </a:p>
        </p:txBody>
      </p:sp>
      <p:sp>
        <p:nvSpPr>
          <p:cNvPr id="4101" name="Rectangle 5"/>
          <p:cNvSpPr>
            <a:spLocks noGrp="1" noChangeArrowheads="1"/>
          </p:cNvSpPr>
          <p:nvPr>
            <p:ph type="ftr" sz="quarter" idx="3"/>
          </p:nvPr>
        </p:nvSpPr>
        <p:spPr bwMode="auto">
          <a:xfrm>
            <a:off x="3384551" y="6630989"/>
            <a:ext cx="3136900" cy="2286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ctr">
              <a:defRPr sz="1200">
                <a:solidFill>
                  <a:schemeClr val="bg1"/>
                </a:solidFill>
              </a:defRPr>
            </a:lvl1pPr>
          </a:lstStyle>
          <a:p>
            <a:endParaRPr lang="en-US"/>
          </a:p>
        </p:txBody>
      </p:sp>
      <p:sp>
        <p:nvSpPr>
          <p:cNvPr id="4102" name="Rectangle 6"/>
          <p:cNvSpPr>
            <a:spLocks noGrp="1" noChangeArrowheads="1"/>
          </p:cNvSpPr>
          <p:nvPr>
            <p:ph type="sldNum" sz="quarter" idx="4"/>
          </p:nvPr>
        </p:nvSpPr>
        <p:spPr bwMode="auto">
          <a:xfrm>
            <a:off x="7099300" y="6630989"/>
            <a:ext cx="2311400" cy="2286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r">
              <a:defRPr sz="1200">
                <a:solidFill>
                  <a:schemeClr val="bg1"/>
                </a:solidFill>
              </a:defRPr>
            </a:lvl1pPr>
          </a:lstStyle>
          <a:p>
            <a:fld id="{101E1E4A-68F5-4DDB-A022-C3868EA2746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strVal val="#ppt_w+.3"/>
                                          </p:val>
                                        </p:tav>
                                        <p:tav tm="100000">
                                          <p:val>
                                            <p:strVal val="#ppt_w"/>
                                          </p:val>
                                        </p:tav>
                                      </p:tavLst>
                                    </p:anim>
                                    <p:anim calcmode="lin" valueType="num">
                                      <p:cBhvr>
                                        <p:cTn id="8" dur="1000" fill="hold"/>
                                        <p:tgtEl>
                                          <p:spTgt spid="4098"/>
                                        </p:tgtEl>
                                        <p:attrNameLst>
                                          <p:attrName>ppt_h</p:attrName>
                                        </p:attrNameLst>
                                      </p:cBhvr>
                                      <p:tavLst>
                                        <p:tav tm="0">
                                          <p:val>
                                            <p:strVal val="#ppt_h"/>
                                          </p:val>
                                        </p:tav>
                                        <p:tav tm="100000">
                                          <p:val>
                                            <p:strVal val="#ppt_h"/>
                                          </p:val>
                                        </p:tav>
                                      </p:tavLst>
                                    </p:anim>
                                    <p:animEffect transition="in" filter="fade">
                                      <p:cBhvr>
                                        <p:cTn id="9" dur="1000"/>
                                        <p:tgtEl>
                                          <p:spTgt spid="4098"/>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4099">
                                            <p:txEl>
                                              <p:pRg st="0" end="0"/>
                                            </p:txEl>
                                          </p:spTgt>
                                        </p:tgtEl>
                                        <p:attrNameLst>
                                          <p:attrName>style.visibility</p:attrName>
                                        </p:attrNameLst>
                                      </p:cBhvr>
                                      <p:to>
                                        <p:strVal val="visible"/>
                                      </p:to>
                                    </p:set>
                                    <p:animEffect transition="in" filter="wipe(left)">
                                      <p:cBhvr>
                                        <p:cTn id="13" dur="500"/>
                                        <p:tgtEl>
                                          <p:spTgt spid="4099">
                                            <p:txEl>
                                              <p:pRg st="0" end="0"/>
                                            </p:txEl>
                                          </p:spTgt>
                                        </p:tgtEl>
                                      </p:cBhvr>
                                    </p:animEffect>
                                  </p:childTnLst>
                                </p:cTn>
                              </p:par>
                            </p:childTnLst>
                          </p:cTn>
                        </p:par>
                        <p:par>
                          <p:cTn id="14" fill="hold">
                            <p:stCondLst>
                              <p:cond delay="2800"/>
                            </p:stCondLst>
                            <p:childTnLst>
                              <p:par>
                                <p:cTn id="15" presetID="22" presetClass="entr" presetSubtype="8" fill="hold" grpId="0" nodeType="afterEffect">
                                  <p:stCondLst>
                                    <p:cond delay="0"/>
                                  </p:stCondLst>
                                  <p:childTnLst>
                                    <p:set>
                                      <p:cBhvr>
                                        <p:cTn id="16" dur="1" fill="hold">
                                          <p:stCondLst>
                                            <p:cond delay="0"/>
                                          </p:stCondLst>
                                        </p:cTn>
                                        <p:tgtEl>
                                          <p:spTgt spid="4099">
                                            <p:txEl>
                                              <p:pRg st="1" end="1"/>
                                            </p:txEl>
                                          </p:spTgt>
                                        </p:tgtEl>
                                        <p:attrNameLst>
                                          <p:attrName>style.visibility</p:attrName>
                                        </p:attrNameLst>
                                      </p:cBhvr>
                                      <p:to>
                                        <p:strVal val="visible"/>
                                      </p:to>
                                    </p:set>
                                    <p:animEffect transition="in" filter="wipe(left)">
                                      <p:cBhvr>
                                        <p:cTn id="17" dur="500"/>
                                        <p:tgtEl>
                                          <p:spTgt spid="4099">
                                            <p:txEl>
                                              <p:pRg st="1" end="1"/>
                                            </p:txEl>
                                          </p:spTgt>
                                        </p:tgtEl>
                                      </p:cBhvr>
                                    </p:animEffect>
                                  </p:childTnLst>
                                </p:cTn>
                              </p:par>
                            </p:childTnLst>
                          </p:cTn>
                        </p:par>
                        <p:par>
                          <p:cTn id="18" fill="hold">
                            <p:stCondLst>
                              <p:cond delay="3300"/>
                            </p:stCondLst>
                            <p:childTnLst>
                              <p:par>
                                <p:cTn id="19" presetID="22" presetClass="entr" presetSubtype="8" fill="hold" grpId="0" nodeType="afterEffect">
                                  <p:stCondLst>
                                    <p:cond delay="0"/>
                                  </p:stCondLst>
                                  <p:childTnLst>
                                    <p:set>
                                      <p:cBhvr>
                                        <p:cTn id="20" dur="1" fill="hold">
                                          <p:stCondLst>
                                            <p:cond delay="0"/>
                                          </p:stCondLst>
                                        </p:cTn>
                                        <p:tgtEl>
                                          <p:spTgt spid="4099">
                                            <p:txEl>
                                              <p:pRg st="2" end="2"/>
                                            </p:txEl>
                                          </p:spTgt>
                                        </p:tgtEl>
                                        <p:attrNameLst>
                                          <p:attrName>style.visibility</p:attrName>
                                        </p:attrNameLst>
                                      </p:cBhvr>
                                      <p:to>
                                        <p:strVal val="visible"/>
                                      </p:to>
                                    </p:set>
                                    <p:animEffect transition="in" filter="wipe(left)">
                                      <p:cBhvr>
                                        <p:cTn id="21" dur="500"/>
                                        <p:tgtEl>
                                          <p:spTgt spid="4099">
                                            <p:txEl>
                                              <p:pRg st="2" end="2"/>
                                            </p:txEl>
                                          </p:spTgt>
                                        </p:tgtEl>
                                      </p:cBhvr>
                                    </p:animEffect>
                                  </p:childTnLst>
                                </p:cTn>
                              </p:par>
                            </p:childTnLst>
                          </p:cTn>
                        </p:par>
                        <p:par>
                          <p:cTn id="22" fill="hold">
                            <p:stCondLst>
                              <p:cond delay="3800"/>
                            </p:stCondLst>
                            <p:childTnLst>
                              <p:par>
                                <p:cTn id="23" presetID="22" presetClass="entr" presetSubtype="8" fill="hold" grpId="0" nodeType="after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Effect transition="in" filter="wipe(left)">
                                      <p:cBhvr>
                                        <p:cTn id="25" dur="500"/>
                                        <p:tgtEl>
                                          <p:spTgt spid="4099">
                                            <p:txEl>
                                              <p:pRg st="3" end="3"/>
                                            </p:txEl>
                                          </p:spTgt>
                                        </p:tgtEl>
                                      </p:cBhvr>
                                    </p:animEffect>
                                  </p:childTnLst>
                                </p:cTn>
                              </p:par>
                            </p:childTnLst>
                          </p:cTn>
                        </p:par>
                        <p:par>
                          <p:cTn id="26" fill="hold">
                            <p:stCondLst>
                              <p:cond delay="4300"/>
                            </p:stCondLst>
                            <p:childTnLst>
                              <p:par>
                                <p:cTn id="27" presetID="22" presetClass="entr" presetSubtype="8" fill="hold" grpId="0" nodeType="afterEffect">
                                  <p:stCondLst>
                                    <p:cond delay="0"/>
                                  </p:stCondLst>
                                  <p:childTnLst>
                                    <p:set>
                                      <p:cBhvr>
                                        <p:cTn id="28" dur="1" fill="hold">
                                          <p:stCondLst>
                                            <p:cond delay="0"/>
                                          </p:stCondLst>
                                        </p:cTn>
                                        <p:tgtEl>
                                          <p:spTgt spid="4099">
                                            <p:txEl>
                                              <p:pRg st="4" end="4"/>
                                            </p:txEl>
                                          </p:spTgt>
                                        </p:tgtEl>
                                        <p:attrNameLst>
                                          <p:attrName>style.visibility</p:attrName>
                                        </p:attrNameLst>
                                      </p:cBhvr>
                                      <p:to>
                                        <p:strVal val="visible"/>
                                      </p:to>
                                    </p:set>
                                    <p:animEffect transition="in" filter="wipe(left)">
                                      <p:cBhvr>
                                        <p:cTn id="29"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2">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3">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4">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 lvl="5">
            <p:tnLst>
              <p:par>
                <p:cTn presetID="22" presetClass="entr" presetSubtype="8" fill="hold" nodeType="afterEffect">
                  <p:stCondLst>
                    <p:cond delay="0"/>
                  </p:stCondLst>
                  <p:childTnLst>
                    <p:set>
                      <p:cBhvr>
                        <p:cTn dur="1" fill="hold">
                          <p:stCondLst>
                            <p:cond delay="0"/>
                          </p:stCondLst>
                        </p:cTn>
                        <p:tgtEl>
                          <p:spTgt spid="4099"/>
                        </p:tgtEl>
                        <p:attrNameLst>
                          <p:attrName>style.visibility</p:attrName>
                        </p:attrNameLst>
                      </p:cBhvr>
                      <p:to>
                        <p:strVal val="visible"/>
                      </p:to>
                    </p:set>
                    <p:animEffect transition="in" filter="wipe(left)">
                      <p:cBhvr>
                        <p:cTn dur="500"/>
                        <p:tgtEl>
                          <p:spTgt spid="4099"/>
                        </p:tgtEl>
                      </p:cBhvr>
                    </p:animEffect>
                  </p:childTnLst>
                </p:cTn>
              </p:par>
            </p:tnLst>
          </p:tmpl>
        </p:tmplLst>
      </p:bldP>
    </p:bldLst>
  </p:timing>
  <p:txStyles>
    <p:title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defRPr>
      </a:lvl2pPr>
      <a:lvl3pPr algn="l" rtl="0" eaLnBrk="1" fontAlgn="base" hangingPunct="1">
        <a:spcBef>
          <a:spcPct val="0"/>
        </a:spcBef>
        <a:spcAft>
          <a:spcPct val="0"/>
        </a:spcAft>
        <a:defRPr sz="2400">
          <a:solidFill>
            <a:schemeClr val="bg1"/>
          </a:solidFill>
          <a:latin typeface="Arial" charset="0"/>
        </a:defRPr>
      </a:lvl3pPr>
      <a:lvl4pPr algn="l" rtl="0" eaLnBrk="1" fontAlgn="base" hangingPunct="1">
        <a:spcBef>
          <a:spcPct val="0"/>
        </a:spcBef>
        <a:spcAft>
          <a:spcPct val="0"/>
        </a:spcAft>
        <a:defRPr sz="2400">
          <a:solidFill>
            <a:schemeClr val="bg1"/>
          </a:solidFill>
          <a:latin typeface="Arial" charset="0"/>
        </a:defRPr>
      </a:lvl4pPr>
      <a:lvl5pPr algn="l" rtl="0" eaLnBrk="1" fontAlgn="base" hangingPunct="1">
        <a:spcBef>
          <a:spcPct val="0"/>
        </a:spcBef>
        <a:spcAft>
          <a:spcPct val="0"/>
        </a:spcAft>
        <a:defRPr sz="2400">
          <a:solidFill>
            <a:schemeClr val="bg1"/>
          </a:solidFill>
          <a:latin typeface="Arial" charset="0"/>
        </a:defRPr>
      </a:lvl5pPr>
      <a:lvl6pPr marL="457129" algn="l" rtl="0" eaLnBrk="1" fontAlgn="base" hangingPunct="1">
        <a:spcBef>
          <a:spcPct val="0"/>
        </a:spcBef>
        <a:spcAft>
          <a:spcPct val="0"/>
        </a:spcAft>
        <a:defRPr sz="2400">
          <a:solidFill>
            <a:schemeClr val="bg1"/>
          </a:solidFill>
          <a:latin typeface="Arial" charset="0"/>
        </a:defRPr>
      </a:lvl6pPr>
      <a:lvl7pPr marL="914259" algn="l" rtl="0" eaLnBrk="1" fontAlgn="base" hangingPunct="1">
        <a:spcBef>
          <a:spcPct val="0"/>
        </a:spcBef>
        <a:spcAft>
          <a:spcPct val="0"/>
        </a:spcAft>
        <a:defRPr sz="2400">
          <a:solidFill>
            <a:schemeClr val="bg1"/>
          </a:solidFill>
          <a:latin typeface="Arial" charset="0"/>
        </a:defRPr>
      </a:lvl7pPr>
      <a:lvl8pPr marL="1371388" algn="l" rtl="0" eaLnBrk="1" fontAlgn="base" hangingPunct="1">
        <a:spcBef>
          <a:spcPct val="0"/>
        </a:spcBef>
        <a:spcAft>
          <a:spcPct val="0"/>
        </a:spcAft>
        <a:defRPr sz="2400">
          <a:solidFill>
            <a:schemeClr val="bg1"/>
          </a:solidFill>
          <a:latin typeface="Arial" charset="0"/>
        </a:defRPr>
      </a:lvl8pPr>
      <a:lvl9pPr marL="1828517" algn="l" rtl="0" eaLnBrk="1" fontAlgn="base" hangingPunct="1">
        <a:spcBef>
          <a:spcPct val="0"/>
        </a:spcBef>
        <a:spcAft>
          <a:spcPct val="0"/>
        </a:spcAft>
        <a:defRPr sz="2400">
          <a:solidFill>
            <a:schemeClr val="bg1"/>
          </a:solidFill>
          <a:latin typeface="Arial" charset="0"/>
        </a:defRPr>
      </a:lvl9pPr>
    </p:titleStyle>
    <p:bodyStyle>
      <a:lvl1pPr marL="342847" indent="-342847" algn="l" rtl="0" eaLnBrk="1" fontAlgn="base" hangingPunct="1">
        <a:spcBef>
          <a:spcPct val="20000"/>
        </a:spcBef>
        <a:spcAft>
          <a:spcPct val="0"/>
        </a:spcAft>
        <a:buChar char="•"/>
        <a:defRPr sz="2400">
          <a:solidFill>
            <a:schemeClr val="tx1"/>
          </a:solidFill>
          <a:latin typeface="+mn-lt"/>
          <a:ea typeface="+mn-ea"/>
          <a:cs typeface="+mn-cs"/>
        </a:defRPr>
      </a:lvl1pPr>
      <a:lvl2pPr marL="742835" indent="-285706" algn="l" rtl="0" eaLnBrk="1" fontAlgn="base" hangingPunct="1">
        <a:spcBef>
          <a:spcPct val="20000"/>
        </a:spcBef>
        <a:spcAft>
          <a:spcPct val="0"/>
        </a:spcAft>
        <a:buChar char="–"/>
        <a:defRPr sz="2400">
          <a:solidFill>
            <a:schemeClr val="tx1"/>
          </a:solidFill>
          <a:latin typeface="+mn-lt"/>
        </a:defRPr>
      </a:lvl2pPr>
      <a:lvl3pPr marL="1142823" indent="-228565" algn="l" rtl="0" eaLnBrk="1" fontAlgn="base" hangingPunct="1">
        <a:spcBef>
          <a:spcPct val="20000"/>
        </a:spcBef>
        <a:spcAft>
          <a:spcPct val="0"/>
        </a:spcAft>
        <a:buChar char="•"/>
        <a:defRPr sz="2400">
          <a:solidFill>
            <a:schemeClr val="tx1"/>
          </a:solidFill>
          <a:latin typeface="+mn-lt"/>
        </a:defRPr>
      </a:lvl3pPr>
      <a:lvl4pPr marL="1599953" indent="-228565" algn="l" rtl="0" eaLnBrk="1" fontAlgn="base" hangingPunct="1">
        <a:spcBef>
          <a:spcPct val="20000"/>
        </a:spcBef>
        <a:spcAft>
          <a:spcPct val="0"/>
        </a:spcAft>
        <a:buChar char="–"/>
        <a:defRPr sz="2400">
          <a:solidFill>
            <a:schemeClr val="tx1"/>
          </a:solidFill>
          <a:latin typeface="+mn-lt"/>
        </a:defRPr>
      </a:lvl4pPr>
      <a:lvl5pPr marL="2057082" indent="-228565" algn="l" rtl="0" eaLnBrk="1" fontAlgn="base" hangingPunct="1">
        <a:spcBef>
          <a:spcPct val="20000"/>
        </a:spcBef>
        <a:spcAft>
          <a:spcPct val="0"/>
        </a:spcAft>
        <a:buChar char="»"/>
        <a:defRPr sz="2400">
          <a:solidFill>
            <a:schemeClr val="tx1"/>
          </a:solidFill>
          <a:latin typeface="+mn-lt"/>
        </a:defRPr>
      </a:lvl5pPr>
      <a:lvl6pPr marL="2514211" indent="-228565" algn="l" rtl="0" eaLnBrk="1" fontAlgn="base" hangingPunct="1">
        <a:spcBef>
          <a:spcPct val="20000"/>
        </a:spcBef>
        <a:spcAft>
          <a:spcPct val="0"/>
        </a:spcAft>
        <a:buChar char="»"/>
        <a:defRPr sz="2400">
          <a:solidFill>
            <a:schemeClr val="tx1"/>
          </a:solidFill>
          <a:latin typeface="+mn-lt"/>
        </a:defRPr>
      </a:lvl6pPr>
      <a:lvl7pPr marL="2971341" indent="-228565" algn="l" rtl="0" eaLnBrk="1" fontAlgn="base" hangingPunct="1">
        <a:spcBef>
          <a:spcPct val="20000"/>
        </a:spcBef>
        <a:spcAft>
          <a:spcPct val="0"/>
        </a:spcAft>
        <a:buChar char="»"/>
        <a:defRPr sz="2400">
          <a:solidFill>
            <a:schemeClr val="tx1"/>
          </a:solidFill>
          <a:latin typeface="+mn-lt"/>
        </a:defRPr>
      </a:lvl7pPr>
      <a:lvl8pPr marL="3428470" indent="-228565" algn="l" rtl="0" eaLnBrk="1" fontAlgn="base" hangingPunct="1">
        <a:spcBef>
          <a:spcPct val="20000"/>
        </a:spcBef>
        <a:spcAft>
          <a:spcPct val="0"/>
        </a:spcAft>
        <a:buChar char="»"/>
        <a:defRPr sz="2400">
          <a:solidFill>
            <a:schemeClr val="tx1"/>
          </a:solidFill>
          <a:latin typeface="+mn-lt"/>
        </a:defRPr>
      </a:lvl8pPr>
      <a:lvl9pPr marL="3885600" indent="-228565" algn="l" rtl="0" eaLnBrk="1" fontAlgn="base" hangingPunct="1">
        <a:spcBef>
          <a:spcPct val="20000"/>
        </a:spcBef>
        <a:spcAft>
          <a:spcPct val="0"/>
        </a:spcAft>
        <a:buChar char="»"/>
        <a:defRPr sz="2400">
          <a:solidFill>
            <a:schemeClr val="tx1"/>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30"/>
            <a:ext cx="9906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29" name="Rectangle 28"/>
          <p:cNvSpPr/>
          <p:nvPr/>
        </p:nvSpPr>
        <p:spPr>
          <a:xfrm>
            <a:off x="0" y="8"/>
            <a:ext cx="9906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30" name="Rectangle 29"/>
          <p:cNvSpPr/>
          <p:nvPr/>
        </p:nvSpPr>
        <p:spPr>
          <a:xfrm>
            <a:off x="7" y="308288"/>
            <a:ext cx="9906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31" name="Rectangle 30"/>
          <p:cNvSpPr/>
          <p:nvPr/>
        </p:nvSpPr>
        <p:spPr>
          <a:xfrm flipV="1">
            <a:off x="5861037" y="360258"/>
            <a:ext cx="4044971"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32" name="Rectangle 31"/>
          <p:cNvSpPr/>
          <p:nvPr/>
        </p:nvSpPr>
        <p:spPr>
          <a:xfrm flipV="1">
            <a:off x="5861057" y="440124"/>
            <a:ext cx="404495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useBgFill="1">
        <p:nvSpPr>
          <p:cNvPr id="33" name="Rounded Rectangle 32"/>
          <p:cNvSpPr/>
          <p:nvPr/>
        </p:nvSpPr>
        <p:spPr bwMode="white">
          <a:xfrm>
            <a:off x="5857951" y="497504"/>
            <a:ext cx="331851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useBgFill="1">
        <p:nvSpPr>
          <p:cNvPr id="34" name="Rounded Rectangle 33"/>
          <p:cNvSpPr/>
          <p:nvPr/>
        </p:nvSpPr>
        <p:spPr bwMode="white">
          <a:xfrm>
            <a:off x="7988118" y="588943"/>
            <a:ext cx="173355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35" name="Rectangle 34"/>
          <p:cNvSpPr/>
          <p:nvPr/>
        </p:nvSpPr>
        <p:spPr bwMode="invGray">
          <a:xfrm>
            <a:off x="9842047" y="-2001"/>
            <a:ext cx="62428"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36" name="Rectangle 35"/>
          <p:cNvSpPr/>
          <p:nvPr/>
        </p:nvSpPr>
        <p:spPr bwMode="invGray">
          <a:xfrm>
            <a:off x="9798189" y="-2001"/>
            <a:ext cx="29718"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37" name="Rectangle 36"/>
          <p:cNvSpPr/>
          <p:nvPr/>
        </p:nvSpPr>
        <p:spPr bwMode="invGray">
          <a:xfrm>
            <a:off x="9777547" y="-2001"/>
            <a:ext cx="9906"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38" name="Rectangle 37"/>
          <p:cNvSpPr/>
          <p:nvPr/>
        </p:nvSpPr>
        <p:spPr bwMode="invGray">
          <a:xfrm>
            <a:off x="9723376" y="-2001"/>
            <a:ext cx="29718"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39" name="Rectangle 38"/>
          <p:cNvSpPr/>
          <p:nvPr/>
        </p:nvSpPr>
        <p:spPr bwMode="invGray">
          <a:xfrm>
            <a:off x="9658651" y="380"/>
            <a:ext cx="59436"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40" name="Rectangle 39"/>
          <p:cNvSpPr/>
          <p:nvPr/>
        </p:nvSpPr>
        <p:spPr bwMode="invGray">
          <a:xfrm>
            <a:off x="9612931" y="380"/>
            <a:ext cx="9906"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2" name="Title Placeholder 21"/>
          <p:cNvSpPr>
            <a:spLocks noGrp="1"/>
          </p:cNvSpPr>
          <p:nvPr>
            <p:ph type="title"/>
          </p:nvPr>
        </p:nvSpPr>
        <p:spPr>
          <a:xfrm>
            <a:off x="495300" y="1143000"/>
            <a:ext cx="8915400" cy="1066800"/>
          </a:xfrm>
          <a:prstGeom prst="rect">
            <a:avLst/>
          </a:prstGeom>
        </p:spPr>
        <p:txBody>
          <a:bodyPr vert="horz" lIns="91426" tIns="45713" rIns="91426" bIns="45713"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95300" y="2249424"/>
            <a:ext cx="8915400" cy="4325112"/>
          </a:xfrm>
          <a:prstGeom prst="rect">
            <a:avLst/>
          </a:prstGeom>
        </p:spPr>
        <p:txBody>
          <a:bodyPr vert="horz" lIns="91426" tIns="45713" rIns="91426" bIns="45713">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7135415" y="612649"/>
            <a:ext cx="1037036" cy="457200"/>
          </a:xfrm>
          <a:prstGeom prst="rect">
            <a:avLst/>
          </a:prstGeom>
        </p:spPr>
        <p:txBody>
          <a:bodyPr vert="horz" lIns="91426" tIns="45713" rIns="91426" bIns="45713"/>
          <a:lstStyle>
            <a:lvl1pPr algn="l" eaLnBrk="1" latinLnBrk="0" hangingPunct="1">
              <a:defRPr kumimoji="0" sz="800">
                <a:solidFill>
                  <a:schemeClr val="accent2"/>
                </a:solidFill>
              </a:defRPr>
            </a:lvl1pPr>
          </a:lstStyle>
          <a:p>
            <a:fld id="{43755712-03CF-49E8-8640-0DEF88AEC3A8}" type="datetimeFigureOut">
              <a:rPr lang="en-US" smtClean="0"/>
              <a:pPr/>
              <a:t>8/28/2020</a:t>
            </a:fld>
            <a:endParaRPr lang="en-US"/>
          </a:p>
        </p:txBody>
      </p:sp>
      <p:sp>
        <p:nvSpPr>
          <p:cNvPr id="3" name="Footer Placeholder 2"/>
          <p:cNvSpPr>
            <a:spLocks noGrp="1"/>
          </p:cNvSpPr>
          <p:nvPr>
            <p:ph type="ftr" sz="quarter" idx="3"/>
          </p:nvPr>
        </p:nvSpPr>
        <p:spPr>
          <a:xfrm>
            <a:off x="5695950" y="612649"/>
            <a:ext cx="1436370" cy="457200"/>
          </a:xfrm>
          <a:prstGeom prst="rect">
            <a:avLst/>
          </a:prstGeom>
        </p:spPr>
        <p:txBody>
          <a:bodyPr vert="horz" lIns="91426" tIns="45713" rIns="91426" bIns="45713"/>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855964" y="2272"/>
            <a:ext cx="825500" cy="365760"/>
          </a:xfrm>
          <a:prstGeom prst="rect">
            <a:avLst/>
          </a:prstGeom>
        </p:spPr>
        <p:txBody>
          <a:bodyPr vert="horz" lIns="91426" tIns="45713" rIns="91426" bIns="45713" anchor="b"/>
          <a:lstStyle>
            <a:lvl1pPr algn="r" eaLnBrk="1" latinLnBrk="0" hangingPunct="1">
              <a:defRPr kumimoji="0" sz="1800">
                <a:solidFill>
                  <a:srgbClr val="FFFFFF"/>
                </a:solidFill>
              </a:defRPr>
            </a:lvl1pPr>
          </a:lstStyle>
          <a:p>
            <a:fld id="{BC60F269-E4C1-4850-AFCD-DB1375AA0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wipe(left)">
                                      <p:cBhvr>
                                        <p:cTn id="13" dur="500"/>
                                        <p:tgtEl>
                                          <p:spTgt spid="1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wipe(left)">
                                      <p:cBhvr>
                                        <p:cTn id="16" dur="500"/>
                                        <p:tgtEl>
                                          <p:spTgt spid="1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wipe(left)">
                                      <p:cBhvr>
                                        <p:cTn id="19" dur="500"/>
                                        <p:tgtEl>
                                          <p:spTgt spid="1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wipe(left)">
                                      <p:cBhvr>
                                        <p:cTn id="2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bld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03" indent="-255993"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266" indent="-246850"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402" indent="-219422"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394" indent="-201137"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673" indent="-182852"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096" indent="-182852"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517" indent="-182852"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654" indent="-182852"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39934" indent="-182852"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29" algn="l" rtl="0" eaLnBrk="1" latinLnBrk="0" hangingPunct="1">
        <a:defRPr kumimoji="0" kern="1200">
          <a:solidFill>
            <a:schemeClr val="tx1"/>
          </a:solidFill>
          <a:latin typeface="+mn-lt"/>
          <a:ea typeface="+mn-ea"/>
          <a:cs typeface="+mn-cs"/>
        </a:defRPr>
      </a:lvl2pPr>
      <a:lvl3pPr marL="914259" algn="l" rtl="0" eaLnBrk="1" latinLnBrk="0" hangingPunct="1">
        <a:defRPr kumimoji="0" kern="1200">
          <a:solidFill>
            <a:schemeClr val="tx1"/>
          </a:solidFill>
          <a:latin typeface="+mn-lt"/>
          <a:ea typeface="+mn-ea"/>
          <a:cs typeface="+mn-cs"/>
        </a:defRPr>
      </a:lvl3pPr>
      <a:lvl4pPr marL="1371388" algn="l" rtl="0" eaLnBrk="1" latinLnBrk="0" hangingPunct="1">
        <a:defRPr kumimoji="0" kern="1200">
          <a:solidFill>
            <a:schemeClr val="tx1"/>
          </a:solidFill>
          <a:latin typeface="+mn-lt"/>
          <a:ea typeface="+mn-ea"/>
          <a:cs typeface="+mn-cs"/>
        </a:defRPr>
      </a:lvl4pPr>
      <a:lvl5pPr marL="1828517" algn="l" rtl="0" eaLnBrk="1" latinLnBrk="0" hangingPunct="1">
        <a:defRPr kumimoji="0" kern="1200">
          <a:solidFill>
            <a:schemeClr val="tx1"/>
          </a:solidFill>
          <a:latin typeface="+mn-lt"/>
          <a:ea typeface="+mn-ea"/>
          <a:cs typeface="+mn-cs"/>
        </a:defRPr>
      </a:lvl5pPr>
      <a:lvl6pPr marL="2285647" algn="l" rtl="0" eaLnBrk="1" latinLnBrk="0" hangingPunct="1">
        <a:defRPr kumimoji="0" kern="1200">
          <a:solidFill>
            <a:schemeClr val="tx1"/>
          </a:solidFill>
          <a:latin typeface="+mn-lt"/>
          <a:ea typeface="+mn-ea"/>
          <a:cs typeface="+mn-cs"/>
        </a:defRPr>
      </a:lvl6pPr>
      <a:lvl7pPr marL="2742776" algn="l" rtl="0" eaLnBrk="1" latinLnBrk="0" hangingPunct="1">
        <a:defRPr kumimoji="0" kern="1200">
          <a:solidFill>
            <a:schemeClr val="tx1"/>
          </a:solidFill>
          <a:latin typeface="+mn-lt"/>
          <a:ea typeface="+mn-ea"/>
          <a:cs typeface="+mn-cs"/>
        </a:defRPr>
      </a:lvl7pPr>
      <a:lvl8pPr marL="3199905" algn="l" rtl="0" eaLnBrk="1" latinLnBrk="0" hangingPunct="1">
        <a:defRPr kumimoji="0" kern="1200">
          <a:solidFill>
            <a:schemeClr val="tx1"/>
          </a:solidFill>
          <a:latin typeface="+mn-lt"/>
          <a:ea typeface="+mn-ea"/>
          <a:cs typeface="+mn-cs"/>
        </a:defRPr>
      </a:lvl8pPr>
      <a:lvl9pPr marL="3657035" algn="l" rtl="0" eaLnBrk="1" latinLnBrk="0" hangingPunct="1">
        <a:defRPr kumimoji="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19" name="Group 218"/>
          <p:cNvGrpSpPr/>
          <p:nvPr/>
        </p:nvGrpSpPr>
        <p:grpSpPr>
          <a:xfrm>
            <a:off x="7104684" y="66324"/>
            <a:ext cx="2790137" cy="6797067"/>
            <a:chOff x="6558164" y="66319"/>
            <a:chExt cx="2575511" cy="6797067"/>
          </a:xfrm>
        </p:grpSpPr>
        <p:grpSp>
          <p:nvGrpSpPr>
            <p:cNvPr id="220" name="Group 62"/>
            <p:cNvGrpSpPr/>
            <p:nvPr/>
          </p:nvGrpSpPr>
          <p:grpSpPr>
            <a:xfrm>
              <a:off x="6924386" y="66319"/>
              <a:ext cx="2173634" cy="6673398"/>
              <a:chOff x="6924386" y="66319"/>
              <a:chExt cx="2173634" cy="6673398"/>
            </a:xfrm>
          </p:grpSpPr>
          <p:grpSp>
            <p:nvGrpSpPr>
              <p:cNvPr id="224" name="Group 44"/>
              <p:cNvGrpSpPr/>
              <p:nvPr/>
            </p:nvGrpSpPr>
            <p:grpSpPr>
              <a:xfrm>
                <a:off x="6924386" y="66319"/>
                <a:ext cx="2066032" cy="6673398"/>
                <a:chOff x="6924386" y="66319"/>
                <a:chExt cx="2066032" cy="6673398"/>
              </a:xfrm>
            </p:grpSpPr>
            <p:sp>
              <p:nvSpPr>
                <p:cNvPr id="234" name="Freeform 233"/>
                <p:cNvSpPr>
                  <a:spLocks noChangeAspect="1" noEditPoints="1"/>
                </p:cNvSpPr>
                <p:nvPr/>
              </p:nvSpPr>
              <p:spPr bwMode="auto">
                <a:xfrm rot="879737">
                  <a:off x="7130233" y="66319"/>
                  <a:ext cx="609204" cy="662248"/>
                </a:xfrm>
                <a:custGeom>
                  <a:avLst/>
                  <a:gdLst>
                    <a:gd name="T0" fmla="*/ 748 w 758"/>
                    <a:gd name="T1" fmla="*/ 508 h 824"/>
                    <a:gd name="T2" fmla="*/ 550 w 758"/>
                    <a:gd name="T3" fmla="*/ 490 h 824"/>
                    <a:gd name="T4" fmla="*/ 512 w 758"/>
                    <a:gd name="T5" fmla="*/ 448 h 824"/>
                    <a:gd name="T6" fmla="*/ 500 w 758"/>
                    <a:gd name="T7" fmla="*/ 408 h 824"/>
                    <a:gd name="T8" fmla="*/ 550 w 758"/>
                    <a:gd name="T9" fmla="*/ 334 h 824"/>
                    <a:gd name="T10" fmla="*/ 744 w 758"/>
                    <a:gd name="T11" fmla="*/ 324 h 824"/>
                    <a:gd name="T12" fmla="*/ 700 w 758"/>
                    <a:gd name="T13" fmla="*/ 246 h 824"/>
                    <a:gd name="T14" fmla="*/ 728 w 758"/>
                    <a:gd name="T15" fmla="*/ 196 h 824"/>
                    <a:gd name="T16" fmla="*/ 620 w 758"/>
                    <a:gd name="T17" fmla="*/ 248 h 824"/>
                    <a:gd name="T18" fmla="*/ 534 w 758"/>
                    <a:gd name="T19" fmla="*/ 306 h 824"/>
                    <a:gd name="T20" fmla="*/ 482 w 758"/>
                    <a:gd name="T21" fmla="*/ 314 h 824"/>
                    <a:gd name="T22" fmla="*/ 456 w 758"/>
                    <a:gd name="T23" fmla="*/ 310 h 824"/>
                    <a:gd name="T24" fmla="*/ 410 w 758"/>
                    <a:gd name="T25" fmla="*/ 268 h 824"/>
                    <a:gd name="T26" fmla="*/ 396 w 758"/>
                    <a:gd name="T27" fmla="*/ 202 h 824"/>
                    <a:gd name="T28" fmla="*/ 396 w 758"/>
                    <a:gd name="T29" fmla="*/ 66 h 824"/>
                    <a:gd name="T30" fmla="*/ 388 w 758"/>
                    <a:gd name="T31" fmla="*/ 0 h 824"/>
                    <a:gd name="T32" fmla="*/ 310 w 758"/>
                    <a:gd name="T33" fmla="*/ 16 h 824"/>
                    <a:gd name="T34" fmla="*/ 360 w 758"/>
                    <a:gd name="T35" fmla="*/ 144 h 824"/>
                    <a:gd name="T36" fmla="*/ 358 w 758"/>
                    <a:gd name="T37" fmla="*/ 230 h 824"/>
                    <a:gd name="T38" fmla="*/ 320 w 758"/>
                    <a:gd name="T39" fmla="*/ 306 h 824"/>
                    <a:gd name="T40" fmla="*/ 280 w 758"/>
                    <a:gd name="T41" fmla="*/ 314 h 824"/>
                    <a:gd name="T42" fmla="*/ 224 w 758"/>
                    <a:gd name="T43" fmla="*/ 304 h 824"/>
                    <a:gd name="T44" fmla="*/ 136 w 758"/>
                    <a:gd name="T45" fmla="*/ 250 h 824"/>
                    <a:gd name="T46" fmla="*/ 30 w 758"/>
                    <a:gd name="T47" fmla="*/ 198 h 824"/>
                    <a:gd name="T48" fmla="*/ 0 w 758"/>
                    <a:gd name="T49" fmla="*/ 264 h 824"/>
                    <a:gd name="T50" fmla="*/ 138 w 758"/>
                    <a:gd name="T51" fmla="*/ 296 h 824"/>
                    <a:gd name="T52" fmla="*/ 208 w 758"/>
                    <a:gd name="T53" fmla="*/ 334 h 824"/>
                    <a:gd name="T54" fmla="*/ 258 w 758"/>
                    <a:gd name="T55" fmla="*/ 408 h 824"/>
                    <a:gd name="T56" fmla="*/ 246 w 758"/>
                    <a:gd name="T57" fmla="*/ 448 h 824"/>
                    <a:gd name="T58" fmla="*/ 210 w 758"/>
                    <a:gd name="T59" fmla="*/ 492 h 824"/>
                    <a:gd name="T60" fmla="*/ 118 w 758"/>
                    <a:gd name="T61" fmla="*/ 540 h 824"/>
                    <a:gd name="T62" fmla="*/ 38 w 758"/>
                    <a:gd name="T63" fmla="*/ 592 h 824"/>
                    <a:gd name="T64" fmla="*/ 76 w 758"/>
                    <a:gd name="T65" fmla="*/ 608 h 824"/>
                    <a:gd name="T66" fmla="*/ 122 w 758"/>
                    <a:gd name="T67" fmla="*/ 686 h 824"/>
                    <a:gd name="T68" fmla="*/ 228 w 758"/>
                    <a:gd name="T69" fmla="*/ 520 h 824"/>
                    <a:gd name="T70" fmla="*/ 282 w 758"/>
                    <a:gd name="T71" fmla="*/ 508 h 824"/>
                    <a:gd name="T72" fmla="*/ 334 w 758"/>
                    <a:gd name="T73" fmla="*/ 528 h 824"/>
                    <a:gd name="T74" fmla="*/ 362 w 758"/>
                    <a:gd name="T75" fmla="*/ 598 h 824"/>
                    <a:gd name="T76" fmla="*/ 280 w 758"/>
                    <a:gd name="T77" fmla="*/ 778 h 824"/>
                    <a:gd name="T78" fmla="*/ 362 w 758"/>
                    <a:gd name="T79" fmla="*/ 772 h 824"/>
                    <a:gd name="T80" fmla="*/ 396 w 758"/>
                    <a:gd name="T81" fmla="*/ 796 h 824"/>
                    <a:gd name="T82" fmla="*/ 480 w 758"/>
                    <a:gd name="T83" fmla="*/ 778 h 824"/>
                    <a:gd name="T84" fmla="*/ 396 w 758"/>
                    <a:gd name="T85" fmla="*/ 600 h 824"/>
                    <a:gd name="T86" fmla="*/ 414 w 758"/>
                    <a:gd name="T87" fmla="*/ 546 h 824"/>
                    <a:gd name="T88" fmla="*/ 466 w 758"/>
                    <a:gd name="T89" fmla="*/ 508 h 824"/>
                    <a:gd name="T90" fmla="*/ 522 w 758"/>
                    <a:gd name="T91" fmla="*/ 520 h 824"/>
                    <a:gd name="T92" fmla="*/ 602 w 758"/>
                    <a:gd name="T93" fmla="*/ 562 h 824"/>
                    <a:gd name="T94" fmla="*/ 698 w 758"/>
                    <a:gd name="T95" fmla="*/ 664 h 824"/>
                    <a:gd name="T96" fmla="*/ 740 w 758"/>
                    <a:gd name="T97" fmla="*/ 606 h 824"/>
                    <a:gd name="T98" fmla="*/ 324 w 758"/>
                    <a:gd name="T99" fmla="*/ 398 h 824"/>
                    <a:gd name="T100" fmla="*/ 340 w 758"/>
                    <a:gd name="T101" fmla="*/ 452 h 824"/>
                    <a:gd name="T102" fmla="*/ 360 w 758"/>
                    <a:gd name="T103" fmla="*/ 380 h 824"/>
                    <a:gd name="T104" fmla="*/ 414 w 758"/>
                    <a:gd name="T105" fmla="*/ 352 h 824"/>
                    <a:gd name="T106" fmla="*/ 414 w 758"/>
                    <a:gd name="T107" fmla="*/ 472 h 824"/>
                    <a:gd name="T108" fmla="*/ 434 w 758"/>
                    <a:gd name="T109" fmla="*/ 424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58" h="824">
                      <a:moveTo>
                        <a:pt x="700" y="576"/>
                      </a:moveTo>
                      <a:lnTo>
                        <a:pt x="758" y="558"/>
                      </a:lnTo>
                      <a:lnTo>
                        <a:pt x="756" y="548"/>
                      </a:lnTo>
                      <a:lnTo>
                        <a:pt x="686" y="566"/>
                      </a:lnTo>
                      <a:lnTo>
                        <a:pt x="686" y="566"/>
                      </a:lnTo>
                      <a:lnTo>
                        <a:pt x="640" y="538"/>
                      </a:lnTo>
                      <a:lnTo>
                        <a:pt x="748" y="508"/>
                      </a:lnTo>
                      <a:lnTo>
                        <a:pt x="746" y="496"/>
                      </a:lnTo>
                      <a:lnTo>
                        <a:pt x="620" y="528"/>
                      </a:lnTo>
                      <a:lnTo>
                        <a:pt x="620" y="528"/>
                      </a:lnTo>
                      <a:lnTo>
                        <a:pt x="568" y="502"/>
                      </a:lnTo>
                      <a:lnTo>
                        <a:pt x="568" y="502"/>
                      </a:lnTo>
                      <a:lnTo>
                        <a:pt x="550" y="492"/>
                      </a:lnTo>
                      <a:lnTo>
                        <a:pt x="550" y="490"/>
                      </a:lnTo>
                      <a:lnTo>
                        <a:pt x="550" y="490"/>
                      </a:lnTo>
                      <a:lnTo>
                        <a:pt x="550" y="488"/>
                      </a:lnTo>
                      <a:lnTo>
                        <a:pt x="546" y="484"/>
                      </a:lnTo>
                      <a:lnTo>
                        <a:pt x="518" y="456"/>
                      </a:lnTo>
                      <a:lnTo>
                        <a:pt x="518" y="456"/>
                      </a:lnTo>
                      <a:lnTo>
                        <a:pt x="512" y="448"/>
                      </a:lnTo>
                      <a:lnTo>
                        <a:pt x="512" y="448"/>
                      </a:lnTo>
                      <a:lnTo>
                        <a:pt x="504" y="432"/>
                      </a:lnTo>
                      <a:lnTo>
                        <a:pt x="500" y="414"/>
                      </a:lnTo>
                      <a:lnTo>
                        <a:pt x="500" y="414"/>
                      </a:lnTo>
                      <a:lnTo>
                        <a:pt x="500" y="412"/>
                      </a:lnTo>
                      <a:lnTo>
                        <a:pt x="500" y="412"/>
                      </a:lnTo>
                      <a:lnTo>
                        <a:pt x="500" y="408"/>
                      </a:lnTo>
                      <a:lnTo>
                        <a:pt x="500" y="408"/>
                      </a:lnTo>
                      <a:lnTo>
                        <a:pt x="504" y="392"/>
                      </a:lnTo>
                      <a:lnTo>
                        <a:pt x="512" y="374"/>
                      </a:lnTo>
                      <a:lnTo>
                        <a:pt x="512" y="374"/>
                      </a:lnTo>
                      <a:lnTo>
                        <a:pt x="518" y="366"/>
                      </a:lnTo>
                      <a:lnTo>
                        <a:pt x="518" y="366"/>
                      </a:lnTo>
                      <a:lnTo>
                        <a:pt x="546" y="340"/>
                      </a:lnTo>
                      <a:lnTo>
                        <a:pt x="550" y="334"/>
                      </a:lnTo>
                      <a:lnTo>
                        <a:pt x="550" y="332"/>
                      </a:lnTo>
                      <a:lnTo>
                        <a:pt x="548" y="330"/>
                      </a:lnTo>
                      <a:lnTo>
                        <a:pt x="548" y="330"/>
                      </a:lnTo>
                      <a:lnTo>
                        <a:pt x="568" y="320"/>
                      </a:lnTo>
                      <a:lnTo>
                        <a:pt x="568" y="320"/>
                      </a:lnTo>
                      <a:lnTo>
                        <a:pt x="620" y="294"/>
                      </a:lnTo>
                      <a:lnTo>
                        <a:pt x="744" y="324"/>
                      </a:lnTo>
                      <a:lnTo>
                        <a:pt x="746" y="312"/>
                      </a:lnTo>
                      <a:lnTo>
                        <a:pt x="640" y="282"/>
                      </a:lnTo>
                      <a:lnTo>
                        <a:pt x="640" y="282"/>
                      </a:lnTo>
                      <a:lnTo>
                        <a:pt x="686" y="254"/>
                      </a:lnTo>
                      <a:lnTo>
                        <a:pt x="754" y="272"/>
                      </a:lnTo>
                      <a:lnTo>
                        <a:pt x="758" y="262"/>
                      </a:lnTo>
                      <a:lnTo>
                        <a:pt x="700" y="246"/>
                      </a:lnTo>
                      <a:lnTo>
                        <a:pt x="700" y="246"/>
                      </a:lnTo>
                      <a:lnTo>
                        <a:pt x="720" y="230"/>
                      </a:lnTo>
                      <a:lnTo>
                        <a:pt x="740" y="216"/>
                      </a:lnTo>
                      <a:lnTo>
                        <a:pt x="742" y="214"/>
                      </a:lnTo>
                      <a:lnTo>
                        <a:pt x="732" y="196"/>
                      </a:lnTo>
                      <a:lnTo>
                        <a:pt x="728" y="196"/>
                      </a:lnTo>
                      <a:lnTo>
                        <a:pt x="728" y="196"/>
                      </a:lnTo>
                      <a:lnTo>
                        <a:pt x="704" y="206"/>
                      </a:lnTo>
                      <a:lnTo>
                        <a:pt x="682" y="216"/>
                      </a:lnTo>
                      <a:lnTo>
                        <a:pt x="696" y="156"/>
                      </a:lnTo>
                      <a:lnTo>
                        <a:pt x="686" y="154"/>
                      </a:lnTo>
                      <a:lnTo>
                        <a:pt x="666" y="222"/>
                      </a:lnTo>
                      <a:lnTo>
                        <a:pt x="666" y="222"/>
                      </a:lnTo>
                      <a:lnTo>
                        <a:pt x="620" y="248"/>
                      </a:lnTo>
                      <a:lnTo>
                        <a:pt x="646" y="140"/>
                      </a:lnTo>
                      <a:lnTo>
                        <a:pt x="636" y="136"/>
                      </a:lnTo>
                      <a:lnTo>
                        <a:pt x="600" y="260"/>
                      </a:lnTo>
                      <a:lnTo>
                        <a:pt x="600" y="260"/>
                      </a:lnTo>
                      <a:lnTo>
                        <a:pt x="552" y="292"/>
                      </a:lnTo>
                      <a:lnTo>
                        <a:pt x="552" y="292"/>
                      </a:lnTo>
                      <a:lnTo>
                        <a:pt x="534" y="306"/>
                      </a:lnTo>
                      <a:lnTo>
                        <a:pt x="532" y="304"/>
                      </a:lnTo>
                      <a:lnTo>
                        <a:pt x="530" y="304"/>
                      </a:lnTo>
                      <a:lnTo>
                        <a:pt x="530" y="304"/>
                      </a:lnTo>
                      <a:lnTo>
                        <a:pt x="522" y="304"/>
                      </a:lnTo>
                      <a:lnTo>
                        <a:pt x="488" y="314"/>
                      </a:lnTo>
                      <a:lnTo>
                        <a:pt x="488" y="314"/>
                      </a:lnTo>
                      <a:lnTo>
                        <a:pt x="482" y="314"/>
                      </a:lnTo>
                      <a:lnTo>
                        <a:pt x="478" y="314"/>
                      </a:lnTo>
                      <a:lnTo>
                        <a:pt x="478" y="314"/>
                      </a:lnTo>
                      <a:lnTo>
                        <a:pt x="476" y="312"/>
                      </a:lnTo>
                      <a:lnTo>
                        <a:pt x="476" y="312"/>
                      </a:lnTo>
                      <a:lnTo>
                        <a:pt x="476" y="312"/>
                      </a:lnTo>
                      <a:lnTo>
                        <a:pt x="476" y="312"/>
                      </a:lnTo>
                      <a:lnTo>
                        <a:pt x="456" y="310"/>
                      </a:lnTo>
                      <a:lnTo>
                        <a:pt x="446" y="308"/>
                      </a:lnTo>
                      <a:lnTo>
                        <a:pt x="438" y="304"/>
                      </a:lnTo>
                      <a:lnTo>
                        <a:pt x="438" y="304"/>
                      </a:lnTo>
                      <a:lnTo>
                        <a:pt x="424" y="292"/>
                      </a:lnTo>
                      <a:lnTo>
                        <a:pt x="414" y="278"/>
                      </a:lnTo>
                      <a:lnTo>
                        <a:pt x="414" y="278"/>
                      </a:lnTo>
                      <a:lnTo>
                        <a:pt x="410" y="268"/>
                      </a:lnTo>
                      <a:lnTo>
                        <a:pt x="410" y="268"/>
                      </a:lnTo>
                      <a:lnTo>
                        <a:pt x="400" y="230"/>
                      </a:lnTo>
                      <a:lnTo>
                        <a:pt x="398" y="224"/>
                      </a:lnTo>
                      <a:lnTo>
                        <a:pt x="396" y="224"/>
                      </a:lnTo>
                      <a:lnTo>
                        <a:pt x="394" y="224"/>
                      </a:lnTo>
                      <a:lnTo>
                        <a:pt x="394" y="224"/>
                      </a:lnTo>
                      <a:lnTo>
                        <a:pt x="396" y="202"/>
                      </a:lnTo>
                      <a:lnTo>
                        <a:pt x="396" y="202"/>
                      </a:lnTo>
                      <a:lnTo>
                        <a:pt x="398" y="142"/>
                      </a:lnTo>
                      <a:lnTo>
                        <a:pt x="486" y="52"/>
                      </a:lnTo>
                      <a:lnTo>
                        <a:pt x="478" y="44"/>
                      </a:lnTo>
                      <a:lnTo>
                        <a:pt x="398" y="120"/>
                      </a:lnTo>
                      <a:lnTo>
                        <a:pt x="398" y="120"/>
                      </a:lnTo>
                      <a:lnTo>
                        <a:pt x="396" y="66"/>
                      </a:lnTo>
                      <a:lnTo>
                        <a:pt x="446" y="16"/>
                      </a:lnTo>
                      <a:lnTo>
                        <a:pt x="438" y="8"/>
                      </a:lnTo>
                      <a:lnTo>
                        <a:pt x="396" y="50"/>
                      </a:lnTo>
                      <a:lnTo>
                        <a:pt x="396" y="50"/>
                      </a:lnTo>
                      <a:lnTo>
                        <a:pt x="394" y="26"/>
                      </a:lnTo>
                      <a:lnTo>
                        <a:pt x="390" y="2"/>
                      </a:lnTo>
                      <a:lnTo>
                        <a:pt x="388" y="0"/>
                      </a:lnTo>
                      <a:lnTo>
                        <a:pt x="368" y="0"/>
                      </a:lnTo>
                      <a:lnTo>
                        <a:pt x="368" y="2"/>
                      </a:lnTo>
                      <a:lnTo>
                        <a:pt x="368" y="2"/>
                      </a:lnTo>
                      <a:lnTo>
                        <a:pt x="364" y="28"/>
                      </a:lnTo>
                      <a:lnTo>
                        <a:pt x="360" y="52"/>
                      </a:lnTo>
                      <a:lnTo>
                        <a:pt x="316" y="10"/>
                      </a:lnTo>
                      <a:lnTo>
                        <a:pt x="310" y="16"/>
                      </a:lnTo>
                      <a:lnTo>
                        <a:pt x="360" y="68"/>
                      </a:lnTo>
                      <a:lnTo>
                        <a:pt x="360" y="68"/>
                      </a:lnTo>
                      <a:lnTo>
                        <a:pt x="358" y="122"/>
                      </a:lnTo>
                      <a:lnTo>
                        <a:pt x="278" y="44"/>
                      </a:lnTo>
                      <a:lnTo>
                        <a:pt x="270" y="52"/>
                      </a:lnTo>
                      <a:lnTo>
                        <a:pt x="360" y="144"/>
                      </a:lnTo>
                      <a:lnTo>
                        <a:pt x="360" y="144"/>
                      </a:lnTo>
                      <a:lnTo>
                        <a:pt x="362" y="202"/>
                      </a:lnTo>
                      <a:lnTo>
                        <a:pt x="362" y="202"/>
                      </a:lnTo>
                      <a:lnTo>
                        <a:pt x="364" y="224"/>
                      </a:lnTo>
                      <a:lnTo>
                        <a:pt x="362" y="224"/>
                      </a:lnTo>
                      <a:lnTo>
                        <a:pt x="362" y="224"/>
                      </a:lnTo>
                      <a:lnTo>
                        <a:pt x="360" y="224"/>
                      </a:lnTo>
                      <a:lnTo>
                        <a:pt x="358" y="230"/>
                      </a:lnTo>
                      <a:lnTo>
                        <a:pt x="348" y="268"/>
                      </a:lnTo>
                      <a:lnTo>
                        <a:pt x="348" y="268"/>
                      </a:lnTo>
                      <a:lnTo>
                        <a:pt x="344" y="278"/>
                      </a:lnTo>
                      <a:lnTo>
                        <a:pt x="344" y="278"/>
                      </a:lnTo>
                      <a:lnTo>
                        <a:pt x="334" y="294"/>
                      </a:lnTo>
                      <a:lnTo>
                        <a:pt x="320" y="306"/>
                      </a:lnTo>
                      <a:lnTo>
                        <a:pt x="320" y="306"/>
                      </a:lnTo>
                      <a:lnTo>
                        <a:pt x="312" y="310"/>
                      </a:lnTo>
                      <a:lnTo>
                        <a:pt x="302" y="312"/>
                      </a:lnTo>
                      <a:lnTo>
                        <a:pt x="292" y="314"/>
                      </a:lnTo>
                      <a:lnTo>
                        <a:pt x="282" y="314"/>
                      </a:lnTo>
                      <a:lnTo>
                        <a:pt x="282" y="314"/>
                      </a:lnTo>
                      <a:lnTo>
                        <a:pt x="280" y="314"/>
                      </a:lnTo>
                      <a:lnTo>
                        <a:pt x="280" y="314"/>
                      </a:lnTo>
                      <a:lnTo>
                        <a:pt x="270" y="312"/>
                      </a:lnTo>
                      <a:lnTo>
                        <a:pt x="270" y="312"/>
                      </a:lnTo>
                      <a:lnTo>
                        <a:pt x="236" y="302"/>
                      </a:lnTo>
                      <a:lnTo>
                        <a:pt x="228" y="302"/>
                      </a:lnTo>
                      <a:lnTo>
                        <a:pt x="224" y="302"/>
                      </a:lnTo>
                      <a:lnTo>
                        <a:pt x="224" y="304"/>
                      </a:lnTo>
                      <a:lnTo>
                        <a:pt x="224" y="304"/>
                      </a:lnTo>
                      <a:lnTo>
                        <a:pt x="206" y="292"/>
                      </a:lnTo>
                      <a:lnTo>
                        <a:pt x="206" y="292"/>
                      </a:lnTo>
                      <a:lnTo>
                        <a:pt x="156" y="260"/>
                      </a:lnTo>
                      <a:lnTo>
                        <a:pt x="120" y="140"/>
                      </a:lnTo>
                      <a:lnTo>
                        <a:pt x="110" y="142"/>
                      </a:lnTo>
                      <a:lnTo>
                        <a:pt x="136" y="250"/>
                      </a:lnTo>
                      <a:lnTo>
                        <a:pt x="136" y="250"/>
                      </a:lnTo>
                      <a:lnTo>
                        <a:pt x="90" y="224"/>
                      </a:lnTo>
                      <a:lnTo>
                        <a:pt x="70" y="156"/>
                      </a:lnTo>
                      <a:lnTo>
                        <a:pt x="60" y="158"/>
                      </a:lnTo>
                      <a:lnTo>
                        <a:pt x="74" y="216"/>
                      </a:lnTo>
                      <a:lnTo>
                        <a:pt x="74" y="216"/>
                      </a:lnTo>
                      <a:lnTo>
                        <a:pt x="52" y="206"/>
                      </a:lnTo>
                      <a:lnTo>
                        <a:pt x="30" y="198"/>
                      </a:lnTo>
                      <a:lnTo>
                        <a:pt x="26" y="196"/>
                      </a:lnTo>
                      <a:lnTo>
                        <a:pt x="16" y="214"/>
                      </a:lnTo>
                      <a:lnTo>
                        <a:pt x="18" y="216"/>
                      </a:lnTo>
                      <a:lnTo>
                        <a:pt x="18" y="216"/>
                      </a:lnTo>
                      <a:lnTo>
                        <a:pt x="38" y="232"/>
                      </a:lnTo>
                      <a:lnTo>
                        <a:pt x="58" y="248"/>
                      </a:lnTo>
                      <a:lnTo>
                        <a:pt x="0" y="264"/>
                      </a:lnTo>
                      <a:lnTo>
                        <a:pt x="2" y="274"/>
                      </a:lnTo>
                      <a:lnTo>
                        <a:pt x="72" y="256"/>
                      </a:lnTo>
                      <a:lnTo>
                        <a:pt x="72" y="256"/>
                      </a:lnTo>
                      <a:lnTo>
                        <a:pt x="118" y="284"/>
                      </a:lnTo>
                      <a:lnTo>
                        <a:pt x="10" y="316"/>
                      </a:lnTo>
                      <a:lnTo>
                        <a:pt x="12" y="326"/>
                      </a:lnTo>
                      <a:lnTo>
                        <a:pt x="138" y="296"/>
                      </a:lnTo>
                      <a:lnTo>
                        <a:pt x="138" y="296"/>
                      </a:lnTo>
                      <a:lnTo>
                        <a:pt x="190" y="322"/>
                      </a:lnTo>
                      <a:lnTo>
                        <a:pt x="190" y="322"/>
                      </a:lnTo>
                      <a:lnTo>
                        <a:pt x="208" y="332"/>
                      </a:lnTo>
                      <a:lnTo>
                        <a:pt x="208" y="332"/>
                      </a:lnTo>
                      <a:lnTo>
                        <a:pt x="208" y="332"/>
                      </a:lnTo>
                      <a:lnTo>
                        <a:pt x="208" y="334"/>
                      </a:lnTo>
                      <a:lnTo>
                        <a:pt x="212" y="340"/>
                      </a:lnTo>
                      <a:lnTo>
                        <a:pt x="240" y="366"/>
                      </a:lnTo>
                      <a:lnTo>
                        <a:pt x="240" y="366"/>
                      </a:lnTo>
                      <a:lnTo>
                        <a:pt x="246" y="374"/>
                      </a:lnTo>
                      <a:lnTo>
                        <a:pt x="246" y="374"/>
                      </a:lnTo>
                      <a:lnTo>
                        <a:pt x="254" y="392"/>
                      </a:lnTo>
                      <a:lnTo>
                        <a:pt x="258" y="408"/>
                      </a:lnTo>
                      <a:lnTo>
                        <a:pt x="258" y="408"/>
                      </a:lnTo>
                      <a:lnTo>
                        <a:pt x="258" y="412"/>
                      </a:lnTo>
                      <a:lnTo>
                        <a:pt x="258" y="412"/>
                      </a:lnTo>
                      <a:lnTo>
                        <a:pt x="258" y="414"/>
                      </a:lnTo>
                      <a:lnTo>
                        <a:pt x="258" y="414"/>
                      </a:lnTo>
                      <a:lnTo>
                        <a:pt x="254" y="432"/>
                      </a:lnTo>
                      <a:lnTo>
                        <a:pt x="246" y="448"/>
                      </a:lnTo>
                      <a:lnTo>
                        <a:pt x="246" y="448"/>
                      </a:lnTo>
                      <a:lnTo>
                        <a:pt x="240" y="456"/>
                      </a:lnTo>
                      <a:lnTo>
                        <a:pt x="240" y="456"/>
                      </a:lnTo>
                      <a:lnTo>
                        <a:pt x="212" y="484"/>
                      </a:lnTo>
                      <a:lnTo>
                        <a:pt x="208" y="488"/>
                      </a:lnTo>
                      <a:lnTo>
                        <a:pt x="208" y="490"/>
                      </a:lnTo>
                      <a:lnTo>
                        <a:pt x="210" y="492"/>
                      </a:lnTo>
                      <a:lnTo>
                        <a:pt x="210" y="492"/>
                      </a:lnTo>
                      <a:lnTo>
                        <a:pt x="190" y="502"/>
                      </a:lnTo>
                      <a:lnTo>
                        <a:pt x="190" y="502"/>
                      </a:lnTo>
                      <a:lnTo>
                        <a:pt x="138" y="530"/>
                      </a:lnTo>
                      <a:lnTo>
                        <a:pt x="14" y="500"/>
                      </a:lnTo>
                      <a:lnTo>
                        <a:pt x="12" y="510"/>
                      </a:lnTo>
                      <a:lnTo>
                        <a:pt x="118" y="540"/>
                      </a:lnTo>
                      <a:lnTo>
                        <a:pt x="118" y="540"/>
                      </a:lnTo>
                      <a:lnTo>
                        <a:pt x="72" y="568"/>
                      </a:lnTo>
                      <a:lnTo>
                        <a:pt x="4" y="552"/>
                      </a:lnTo>
                      <a:lnTo>
                        <a:pt x="0" y="560"/>
                      </a:lnTo>
                      <a:lnTo>
                        <a:pt x="58" y="578"/>
                      </a:lnTo>
                      <a:lnTo>
                        <a:pt x="58" y="578"/>
                      </a:lnTo>
                      <a:lnTo>
                        <a:pt x="38" y="592"/>
                      </a:lnTo>
                      <a:lnTo>
                        <a:pt x="18" y="608"/>
                      </a:lnTo>
                      <a:lnTo>
                        <a:pt x="16" y="610"/>
                      </a:lnTo>
                      <a:lnTo>
                        <a:pt x="26" y="628"/>
                      </a:lnTo>
                      <a:lnTo>
                        <a:pt x="30" y="626"/>
                      </a:lnTo>
                      <a:lnTo>
                        <a:pt x="30" y="626"/>
                      </a:lnTo>
                      <a:lnTo>
                        <a:pt x="54" y="618"/>
                      </a:lnTo>
                      <a:lnTo>
                        <a:pt x="76" y="608"/>
                      </a:lnTo>
                      <a:lnTo>
                        <a:pt x="62" y="666"/>
                      </a:lnTo>
                      <a:lnTo>
                        <a:pt x="72" y="670"/>
                      </a:lnTo>
                      <a:lnTo>
                        <a:pt x="92" y="600"/>
                      </a:lnTo>
                      <a:lnTo>
                        <a:pt x="92" y="600"/>
                      </a:lnTo>
                      <a:lnTo>
                        <a:pt x="138" y="574"/>
                      </a:lnTo>
                      <a:lnTo>
                        <a:pt x="112" y="682"/>
                      </a:lnTo>
                      <a:lnTo>
                        <a:pt x="122" y="686"/>
                      </a:lnTo>
                      <a:lnTo>
                        <a:pt x="158" y="562"/>
                      </a:lnTo>
                      <a:lnTo>
                        <a:pt x="158" y="562"/>
                      </a:lnTo>
                      <a:lnTo>
                        <a:pt x="206" y="530"/>
                      </a:lnTo>
                      <a:lnTo>
                        <a:pt x="206" y="530"/>
                      </a:lnTo>
                      <a:lnTo>
                        <a:pt x="224" y="518"/>
                      </a:lnTo>
                      <a:lnTo>
                        <a:pt x="226" y="520"/>
                      </a:lnTo>
                      <a:lnTo>
                        <a:pt x="228" y="520"/>
                      </a:lnTo>
                      <a:lnTo>
                        <a:pt x="228" y="520"/>
                      </a:lnTo>
                      <a:lnTo>
                        <a:pt x="236" y="518"/>
                      </a:lnTo>
                      <a:lnTo>
                        <a:pt x="270" y="510"/>
                      </a:lnTo>
                      <a:lnTo>
                        <a:pt x="270" y="510"/>
                      </a:lnTo>
                      <a:lnTo>
                        <a:pt x="280" y="508"/>
                      </a:lnTo>
                      <a:lnTo>
                        <a:pt x="280" y="508"/>
                      </a:lnTo>
                      <a:lnTo>
                        <a:pt x="282" y="508"/>
                      </a:lnTo>
                      <a:lnTo>
                        <a:pt x="282" y="508"/>
                      </a:lnTo>
                      <a:lnTo>
                        <a:pt x="292" y="508"/>
                      </a:lnTo>
                      <a:lnTo>
                        <a:pt x="302" y="510"/>
                      </a:lnTo>
                      <a:lnTo>
                        <a:pt x="312" y="512"/>
                      </a:lnTo>
                      <a:lnTo>
                        <a:pt x="320" y="516"/>
                      </a:lnTo>
                      <a:lnTo>
                        <a:pt x="320" y="516"/>
                      </a:lnTo>
                      <a:lnTo>
                        <a:pt x="334" y="528"/>
                      </a:lnTo>
                      <a:lnTo>
                        <a:pt x="344" y="544"/>
                      </a:lnTo>
                      <a:lnTo>
                        <a:pt x="344" y="544"/>
                      </a:lnTo>
                      <a:lnTo>
                        <a:pt x="348" y="554"/>
                      </a:lnTo>
                      <a:lnTo>
                        <a:pt x="348" y="554"/>
                      </a:lnTo>
                      <a:lnTo>
                        <a:pt x="358" y="594"/>
                      </a:lnTo>
                      <a:lnTo>
                        <a:pt x="360" y="598"/>
                      </a:lnTo>
                      <a:lnTo>
                        <a:pt x="362" y="598"/>
                      </a:lnTo>
                      <a:lnTo>
                        <a:pt x="364" y="598"/>
                      </a:lnTo>
                      <a:lnTo>
                        <a:pt x="364" y="598"/>
                      </a:lnTo>
                      <a:lnTo>
                        <a:pt x="362" y="622"/>
                      </a:lnTo>
                      <a:lnTo>
                        <a:pt x="362" y="622"/>
                      </a:lnTo>
                      <a:lnTo>
                        <a:pt x="360" y="680"/>
                      </a:lnTo>
                      <a:lnTo>
                        <a:pt x="272" y="772"/>
                      </a:lnTo>
                      <a:lnTo>
                        <a:pt x="280" y="778"/>
                      </a:lnTo>
                      <a:lnTo>
                        <a:pt x="360" y="702"/>
                      </a:lnTo>
                      <a:lnTo>
                        <a:pt x="360" y="702"/>
                      </a:lnTo>
                      <a:lnTo>
                        <a:pt x="362" y="756"/>
                      </a:lnTo>
                      <a:lnTo>
                        <a:pt x="312" y="806"/>
                      </a:lnTo>
                      <a:lnTo>
                        <a:pt x="320" y="814"/>
                      </a:lnTo>
                      <a:lnTo>
                        <a:pt x="362" y="772"/>
                      </a:lnTo>
                      <a:lnTo>
                        <a:pt x="362" y="772"/>
                      </a:lnTo>
                      <a:lnTo>
                        <a:pt x="364" y="796"/>
                      </a:lnTo>
                      <a:lnTo>
                        <a:pt x="368" y="822"/>
                      </a:lnTo>
                      <a:lnTo>
                        <a:pt x="370" y="824"/>
                      </a:lnTo>
                      <a:lnTo>
                        <a:pt x="390" y="824"/>
                      </a:lnTo>
                      <a:lnTo>
                        <a:pt x="390" y="822"/>
                      </a:lnTo>
                      <a:lnTo>
                        <a:pt x="390" y="822"/>
                      </a:lnTo>
                      <a:lnTo>
                        <a:pt x="396" y="796"/>
                      </a:lnTo>
                      <a:lnTo>
                        <a:pt x="398" y="772"/>
                      </a:lnTo>
                      <a:lnTo>
                        <a:pt x="442" y="814"/>
                      </a:lnTo>
                      <a:lnTo>
                        <a:pt x="448" y="806"/>
                      </a:lnTo>
                      <a:lnTo>
                        <a:pt x="398" y="754"/>
                      </a:lnTo>
                      <a:lnTo>
                        <a:pt x="398" y="754"/>
                      </a:lnTo>
                      <a:lnTo>
                        <a:pt x="400" y="702"/>
                      </a:lnTo>
                      <a:lnTo>
                        <a:pt x="480" y="778"/>
                      </a:lnTo>
                      <a:lnTo>
                        <a:pt x="488" y="770"/>
                      </a:lnTo>
                      <a:lnTo>
                        <a:pt x="400" y="678"/>
                      </a:lnTo>
                      <a:lnTo>
                        <a:pt x="400" y="678"/>
                      </a:lnTo>
                      <a:lnTo>
                        <a:pt x="396" y="620"/>
                      </a:lnTo>
                      <a:lnTo>
                        <a:pt x="396" y="620"/>
                      </a:lnTo>
                      <a:lnTo>
                        <a:pt x="394" y="600"/>
                      </a:lnTo>
                      <a:lnTo>
                        <a:pt x="396" y="600"/>
                      </a:lnTo>
                      <a:lnTo>
                        <a:pt x="396" y="600"/>
                      </a:lnTo>
                      <a:lnTo>
                        <a:pt x="398" y="600"/>
                      </a:lnTo>
                      <a:lnTo>
                        <a:pt x="400" y="594"/>
                      </a:lnTo>
                      <a:lnTo>
                        <a:pt x="410" y="556"/>
                      </a:lnTo>
                      <a:lnTo>
                        <a:pt x="410" y="556"/>
                      </a:lnTo>
                      <a:lnTo>
                        <a:pt x="414" y="546"/>
                      </a:lnTo>
                      <a:lnTo>
                        <a:pt x="414" y="546"/>
                      </a:lnTo>
                      <a:lnTo>
                        <a:pt x="424" y="530"/>
                      </a:lnTo>
                      <a:lnTo>
                        <a:pt x="430" y="522"/>
                      </a:lnTo>
                      <a:lnTo>
                        <a:pt x="438" y="518"/>
                      </a:lnTo>
                      <a:lnTo>
                        <a:pt x="438" y="518"/>
                      </a:lnTo>
                      <a:lnTo>
                        <a:pt x="446" y="514"/>
                      </a:lnTo>
                      <a:lnTo>
                        <a:pt x="456" y="510"/>
                      </a:lnTo>
                      <a:lnTo>
                        <a:pt x="466" y="508"/>
                      </a:lnTo>
                      <a:lnTo>
                        <a:pt x="476" y="508"/>
                      </a:lnTo>
                      <a:lnTo>
                        <a:pt x="476" y="508"/>
                      </a:lnTo>
                      <a:lnTo>
                        <a:pt x="478" y="508"/>
                      </a:lnTo>
                      <a:lnTo>
                        <a:pt x="478" y="508"/>
                      </a:lnTo>
                      <a:lnTo>
                        <a:pt x="488" y="510"/>
                      </a:lnTo>
                      <a:lnTo>
                        <a:pt x="488" y="510"/>
                      </a:lnTo>
                      <a:lnTo>
                        <a:pt x="522" y="520"/>
                      </a:lnTo>
                      <a:lnTo>
                        <a:pt x="530" y="522"/>
                      </a:lnTo>
                      <a:lnTo>
                        <a:pt x="534" y="520"/>
                      </a:lnTo>
                      <a:lnTo>
                        <a:pt x="534" y="518"/>
                      </a:lnTo>
                      <a:lnTo>
                        <a:pt x="534" y="518"/>
                      </a:lnTo>
                      <a:lnTo>
                        <a:pt x="552" y="530"/>
                      </a:lnTo>
                      <a:lnTo>
                        <a:pt x="552" y="530"/>
                      </a:lnTo>
                      <a:lnTo>
                        <a:pt x="602" y="562"/>
                      </a:lnTo>
                      <a:lnTo>
                        <a:pt x="638" y="684"/>
                      </a:lnTo>
                      <a:lnTo>
                        <a:pt x="648" y="680"/>
                      </a:lnTo>
                      <a:lnTo>
                        <a:pt x="622" y="574"/>
                      </a:lnTo>
                      <a:lnTo>
                        <a:pt x="622" y="574"/>
                      </a:lnTo>
                      <a:lnTo>
                        <a:pt x="668" y="600"/>
                      </a:lnTo>
                      <a:lnTo>
                        <a:pt x="688" y="666"/>
                      </a:lnTo>
                      <a:lnTo>
                        <a:pt x="698" y="664"/>
                      </a:lnTo>
                      <a:lnTo>
                        <a:pt x="684" y="606"/>
                      </a:lnTo>
                      <a:lnTo>
                        <a:pt x="684" y="606"/>
                      </a:lnTo>
                      <a:lnTo>
                        <a:pt x="706" y="616"/>
                      </a:lnTo>
                      <a:lnTo>
                        <a:pt x="728" y="626"/>
                      </a:lnTo>
                      <a:lnTo>
                        <a:pt x="732" y="626"/>
                      </a:lnTo>
                      <a:lnTo>
                        <a:pt x="742" y="608"/>
                      </a:lnTo>
                      <a:lnTo>
                        <a:pt x="740" y="606"/>
                      </a:lnTo>
                      <a:lnTo>
                        <a:pt x="740" y="606"/>
                      </a:lnTo>
                      <a:lnTo>
                        <a:pt x="720" y="590"/>
                      </a:lnTo>
                      <a:lnTo>
                        <a:pt x="700" y="576"/>
                      </a:lnTo>
                      <a:lnTo>
                        <a:pt x="700" y="576"/>
                      </a:lnTo>
                      <a:close/>
                      <a:moveTo>
                        <a:pt x="324" y="424"/>
                      </a:moveTo>
                      <a:lnTo>
                        <a:pt x="310" y="412"/>
                      </a:lnTo>
                      <a:lnTo>
                        <a:pt x="324" y="398"/>
                      </a:lnTo>
                      <a:lnTo>
                        <a:pt x="324" y="398"/>
                      </a:lnTo>
                      <a:lnTo>
                        <a:pt x="342" y="412"/>
                      </a:lnTo>
                      <a:lnTo>
                        <a:pt x="342" y="412"/>
                      </a:lnTo>
                      <a:lnTo>
                        <a:pt x="324" y="424"/>
                      </a:lnTo>
                      <a:lnTo>
                        <a:pt x="324" y="424"/>
                      </a:lnTo>
                      <a:close/>
                      <a:moveTo>
                        <a:pt x="344" y="472"/>
                      </a:moveTo>
                      <a:lnTo>
                        <a:pt x="340" y="452"/>
                      </a:lnTo>
                      <a:lnTo>
                        <a:pt x="340" y="452"/>
                      </a:lnTo>
                      <a:lnTo>
                        <a:pt x="360" y="444"/>
                      </a:lnTo>
                      <a:lnTo>
                        <a:pt x="360" y="444"/>
                      </a:lnTo>
                      <a:lnTo>
                        <a:pt x="362" y="466"/>
                      </a:lnTo>
                      <a:lnTo>
                        <a:pt x="344" y="472"/>
                      </a:lnTo>
                      <a:close/>
                      <a:moveTo>
                        <a:pt x="360" y="380"/>
                      </a:moveTo>
                      <a:lnTo>
                        <a:pt x="360" y="380"/>
                      </a:lnTo>
                      <a:lnTo>
                        <a:pt x="340" y="370"/>
                      </a:lnTo>
                      <a:lnTo>
                        <a:pt x="344" y="352"/>
                      </a:lnTo>
                      <a:lnTo>
                        <a:pt x="364" y="358"/>
                      </a:lnTo>
                      <a:lnTo>
                        <a:pt x="364" y="358"/>
                      </a:lnTo>
                      <a:lnTo>
                        <a:pt x="360" y="380"/>
                      </a:lnTo>
                      <a:lnTo>
                        <a:pt x="360" y="380"/>
                      </a:lnTo>
                      <a:close/>
                      <a:moveTo>
                        <a:pt x="414" y="352"/>
                      </a:moveTo>
                      <a:lnTo>
                        <a:pt x="418" y="370"/>
                      </a:lnTo>
                      <a:lnTo>
                        <a:pt x="418" y="370"/>
                      </a:lnTo>
                      <a:lnTo>
                        <a:pt x="398" y="380"/>
                      </a:lnTo>
                      <a:lnTo>
                        <a:pt x="398" y="380"/>
                      </a:lnTo>
                      <a:lnTo>
                        <a:pt x="396" y="358"/>
                      </a:lnTo>
                      <a:lnTo>
                        <a:pt x="414" y="352"/>
                      </a:lnTo>
                      <a:close/>
                      <a:moveTo>
                        <a:pt x="414" y="472"/>
                      </a:moveTo>
                      <a:lnTo>
                        <a:pt x="394" y="466"/>
                      </a:lnTo>
                      <a:lnTo>
                        <a:pt x="394" y="466"/>
                      </a:lnTo>
                      <a:lnTo>
                        <a:pt x="398" y="444"/>
                      </a:lnTo>
                      <a:lnTo>
                        <a:pt x="398" y="444"/>
                      </a:lnTo>
                      <a:lnTo>
                        <a:pt x="418" y="452"/>
                      </a:lnTo>
                      <a:lnTo>
                        <a:pt x="414" y="472"/>
                      </a:lnTo>
                      <a:close/>
                      <a:moveTo>
                        <a:pt x="434" y="424"/>
                      </a:moveTo>
                      <a:lnTo>
                        <a:pt x="434" y="424"/>
                      </a:lnTo>
                      <a:lnTo>
                        <a:pt x="416" y="412"/>
                      </a:lnTo>
                      <a:lnTo>
                        <a:pt x="416" y="412"/>
                      </a:lnTo>
                      <a:lnTo>
                        <a:pt x="434" y="398"/>
                      </a:lnTo>
                      <a:lnTo>
                        <a:pt x="448" y="412"/>
                      </a:lnTo>
                      <a:lnTo>
                        <a:pt x="434" y="424"/>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pPr marL="0" algn="l" defTabSz="457129" rtl="0" eaLnBrk="1" latinLnBrk="0" hangingPunct="1"/>
                  <a:endParaRPr lang="en-US" sz="1800" kern="1200">
                    <a:solidFill>
                      <a:schemeClr val="tx1"/>
                    </a:solidFill>
                    <a:latin typeface="+mn-lt"/>
                    <a:ea typeface="+mn-ea"/>
                    <a:cs typeface="+mn-cs"/>
                  </a:endParaRPr>
                </a:p>
              </p:txBody>
            </p:sp>
            <p:sp>
              <p:nvSpPr>
                <p:cNvPr id="235" name="Freeform 25"/>
                <p:cNvSpPr>
                  <a:spLocks noChangeAspect="1" noEditPoints="1"/>
                </p:cNvSpPr>
                <p:nvPr/>
              </p:nvSpPr>
              <p:spPr bwMode="auto">
                <a:xfrm rot="20016556">
                  <a:off x="7678235" y="2380703"/>
                  <a:ext cx="824672" cy="946846"/>
                </a:xfrm>
                <a:custGeom>
                  <a:avLst/>
                  <a:gdLst>
                    <a:gd name="T0" fmla="*/ 702 w 756"/>
                    <a:gd name="T1" fmla="*/ 598 h 868"/>
                    <a:gd name="T2" fmla="*/ 720 w 756"/>
                    <a:gd name="T3" fmla="*/ 502 h 868"/>
                    <a:gd name="T4" fmla="*/ 606 w 756"/>
                    <a:gd name="T5" fmla="*/ 484 h 868"/>
                    <a:gd name="T6" fmla="*/ 586 w 756"/>
                    <a:gd name="T7" fmla="*/ 454 h 868"/>
                    <a:gd name="T8" fmla="*/ 626 w 756"/>
                    <a:gd name="T9" fmla="*/ 378 h 868"/>
                    <a:gd name="T10" fmla="*/ 578 w 756"/>
                    <a:gd name="T11" fmla="*/ 376 h 868"/>
                    <a:gd name="T12" fmla="*/ 656 w 756"/>
                    <a:gd name="T13" fmla="*/ 298 h 868"/>
                    <a:gd name="T14" fmla="*/ 734 w 756"/>
                    <a:gd name="T15" fmla="*/ 238 h 868"/>
                    <a:gd name="T16" fmla="*/ 752 w 756"/>
                    <a:gd name="T17" fmla="*/ 214 h 868"/>
                    <a:gd name="T18" fmla="*/ 724 w 756"/>
                    <a:gd name="T19" fmla="*/ 220 h 868"/>
                    <a:gd name="T20" fmla="*/ 608 w 756"/>
                    <a:gd name="T21" fmla="*/ 274 h 868"/>
                    <a:gd name="T22" fmla="*/ 528 w 756"/>
                    <a:gd name="T23" fmla="*/ 290 h 868"/>
                    <a:gd name="T24" fmla="*/ 548 w 756"/>
                    <a:gd name="T25" fmla="*/ 246 h 868"/>
                    <a:gd name="T26" fmla="*/ 474 w 756"/>
                    <a:gd name="T27" fmla="*/ 268 h 868"/>
                    <a:gd name="T28" fmla="*/ 450 w 756"/>
                    <a:gd name="T29" fmla="*/ 192 h 868"/>
                    <a:gd name="T30" fmla="*/ 496 w 756"/>
                    <a:gd name="T31" fmla="*/ 112 h 868"/>
                    <a:gd name="T32" fmla="*/ 398 w 756"/>
                    <a:gd name="T33" fmla="*/ 108 h 868"/>
                    <a:gd name="T34" fmla="*/ 382 w 756"/>
                    <a:gd name="T35" fmla="*/ 0 h 868"/>
                    <a:gd name="T36" fmla="*/ 374 w 756"/>
                    <a:gd name="T37" fmla="*/ 10 h 868"/>
                    <a:gd name="T38" fmla="*/ 310 w 756"/>
                    <a:gd name="T39" fmla="*/ 64 h 868"/>
                    <a:gd name="T40" fmla="*/ 342 w 756"/>
                    <a:gd name="T41" fmla="*/ 200 h 868"/>
                    <a:gd name="T42" fmla="*/ 308 w 756"/>
                    <a:gd name="T43" fmla="*/ 192 h 868"/>
                    <a:gd name="T44" fmla="*/ 282 w 756"/>
                    <a:gd name="T45" fmla="*/ 268 h 868"/>
                    <a:gd name="T46" fmla="*/ 206 w 756"/>
                    <a:gd name="T47" fmla="*/ 246 h 868"/>
                    <a:gd name="T48" fmla="*/ 228 w 756"/>
                    <a:gd name="T49" fmla="*/ 290 h 868"/>
                    <a:gd name="T50" fmla="*/ 140 w 756"/>
                    <a:gd name="T51" fmla="*/ 272 h 868"/>
                    <a:gd name="T52" fmla="*/ 30 w 756"/>
                    <a:gd name="T53" fmla="*/ 226 h 868"/>
                    <a:gd name="T54" fmla="*/ 0 w 756"/>
                    <a:gd name="T55" fmla="*/ 220 h 868"/>
                    <a:gd name="T56" fmla="*/ 24 w 756"/>
                    <a:gd name="T57" fmla="*/ 244 h 868"/>
                    <a:gd name="T58" fmla="*/ 126 w 756"/>
                    <a:gd name="T59" fmla="*/ 314 h 868"/>
                    <a:gd name="T60" fmla="*/ 190 w 756"/>
                    <a:gd name="T61" fmla="*/ 408 h 868"/>
                    <a:gd name="T62" fmla="*/ 134 w 756"/>
                    <a:gd name="T63" fmla="*/ 386 h 868"/>
                    <a:gd name="T64" fmla="*/ 134 w 756"/>
                    <a:gd name="T65" fmla="*/ 482 h 868"/>
                    <a:gd name="T66" fmla="*/ 152 w 756"/>
                    <a:gd name="T67" fmla="*/ 484 h 868"/>
                    <a:gd name="T68" fmla="*/ 144 w 756"/>
                    <a:gd name="T69" fmla="*/ 536 h 868"/>
                    <a:gd name="T70" fmla="*/ 54 w 756"/>
                    <a:gd name="T71" fmla="*/ 600 h 868"/>
                    <a:gd name="T72" fmla="*/ 0 w 756"/>
                    <a:gd name="T73" fmla="*/ 648 h 868"/>
                    <a:gd name="T74" fmla="*/ 32 w 756"/>
                    <a:gd name="T75" fmla="*/ 646 h 868"/>
                    <a:gd name="T76" fmla="*/ 148 w 756"/>
                    <a:gd name="T77" fmla="*/ 592 h 868"/>
                    <a:gd name="T78" fmla="*/ 228 w 756"/>
                    <a:gd name="T79" fmla="*/ 578 h 868"/>
                    <a:gd name="T80" fmla="*/ 210 w 756"/>
                    <a:gd name="T81" fmla="*/ 622 h 868"/>
                    <a:gd name="T82" fmla="*/ 282 w 756"/>
                    <a:gd name="T83" fmla="*/ 600 h 868"/>
                    <a:gd name="T84" fmla="*/ 308 w 756"/>
                    <a:gd name="T85" fmla="*/ 674 h 868"/>
                    <a:gd name="T86" fmla="*/ 262 w 756"/>
                    <a:gd name="T87" fmla="*/ 756 h 868"/>
                    <a:gd name="T88" fmla="*/ 358 w 756"/>
                    <a:gd name="T89" fmla="*/ 758 h 868"/>
                    <a:gd name="T90" fmla="*/ 374 w 756"/>
                    <a:gd name="T91" fmla="*/ 868 h 868"/>
                    <a:gd name="T92" fmla="*/ 384 w 756"/>
                    <a:gd name="T93" fmla="*/ 840 h 868"/>
                    <a:gd name="T94" fmla="*/ 402 w 756"/>
                    <a:gd name="T95" fmla="*/ 740 h 868"/>
                    <a:gd name="T96" fmla="*/ 422 w 756"/>
                    <a:gd name="T97" fmla="*/ 650 h 868"/>
                    <a:gd name="T98" fmla="*/ 452 w 756"/>
                    <a:gd name="T99" fmla="*/ 676 h 868"/>
                    <a:gd name="T100" fmla="*/ 478 w 756"/>
                    <a:gd name="T101" fmla="*/ 600 h 868"/>
                    <a:gd name="T102" fmla="*/ 552 w 756"/>
                    <a:gd name="T103" fmla="*/ 618 h 868"/>
                    <a:gd name="T104" fmla="*/ 546 w 756"/>
                    <a:gd name="T105" fmla="*/ 580 h 868"/>
                    <a:gd name="T106" fmla="*/ 656 w 756"/>
                    <a:gd name="T107" fmla="*/ 678 h 868"/>
                    <a:gd name="T108" fmla="*/ 728 w 756"/>
                    <a:gd name="T109" fmla="*/ 642 h 868"/>
                    <a:gd name="T110" fmla="*/ 756 w 756"/>
                    <a:gd name="T111" fmla="*/ 648 h 868"/>
                    <a:gd name="T112" fmla="*/ 474 w 756"/>
                    <a:gd name="T113" fmla="*/ 472 h 868"/>
                    <a:gd name="T114" fmla="*/ 454 w 756"/>
                    <a:gd name="T115" fmla="*/ 304 h 868"/>
                    <a:gd name="T116" fmla="*/ 298 w 756"/>
                    <a:gd name="T117" fmla="*/ 370 h 868"/>
                    <a:gd name="T118" fmla="*/ 312 w 756"/>
                    <a:gd name="T119" fmla="*/ 454 h 868"/>
                    <a:gd name="T120" fmla="*/ 358 w 756"/>
                    <a:gd name="T121" fmla="*/ 468 h 868"/>
                    <a:gd name="T122" fmla="*/ 398 w 756"/>
                    <a:gd name="T123" fmla="*/ 468 h 868"/>
                    <a:gd name="T124" fmla="*/ 398 w 756"/>
                    <a:gd name="T125" fmla="*/ 4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6" h="868">
                      <a:moveTo>
                        <a:pt x="748" y="642"/>
                      </a:moveTo>
                      <a:lnTo>
                        <a:pt x="748" y="642"/>
                      </a:lnTo>
                      <a:lnTo>
                        <a:pt x="732" y="632"/>
                      </a:lnTo>
                      <a:lnTo>
                        <a:pt x="734" y="630"/>
                      </a:lnTo>
                      <a:lnTo>
                        <a:pt x="734" y="630"/>
                      </a:lnTo>
                      <a:lnTo>
                        <a:pt x="736" y="626"/>
                      </a:lnTo>
                      <a:lnTo>
                        <a:pt x="734" y="624"/>
                      </a:lnTo>
                      <a:lnTo>
                        <a:pt x="734" y="624"/>
                      </a:lnTo>
                      <a:lnTo>
                        <a:pt x="702" y="598"/>
                      </a:lnTo>
                      <a:lnTo>
                        <a:pt x="670" y="576"/>
                      </a:lnTo>
                      <a:lnTo>
                        <a:pt x="732" y="558"/>
                      </a:lnTo>
                      <a:lnTo>
                        <a:pt x="730" y="548"/>
                      </a:lnTo>
                      <a:lnTo>
                        <a:pt x="654" y="566"/>
                      </a:lnTo>
                      <a:lnTo>
                        <a:pt x="654" y="566"/>
                      </a:lnTo>
                      <a:lnTo>
                        <a:pt x="632" y="554"/>
                      </a:lnTo>
                      <a:lnTo>
                        <a:pt x="632" y="554"/>
                      </a:lnTo>
                      <a:lnTo>
                        <a:pt x="610" y="534"/>
                      </a:lnTo>
                      <a:lnTo>
                        <a:pt x="720" y="502"/>
                      </a:lnTo>
                      <a:lnTo>
                        <a:pt x="718" y="490"/>
                      </a:lnTo>
                      <a:lnTo>
                        <a:pt x="598" y="520"/>
                      </a:lnTo>
                      <a:lnTo>
                        <a:pt x="598" y="520"/>
                      </a:lnTo>
                      <a:lnTo>
                        <a:pt x="588" y="504"/>
                      </a:lnTo>
                      <a:lnTo>
                        <a:pt x="578" y="490"/>
                      </a:lnTo>
                      <a:lnTo>
                        <a:pt x="570" y="474"/>
                      </a:lnTo>
                      <a:lnTo>
                        <a:pt x="566" y="460"/>
                      </a:lnTo>
                      <a:lnTo>
                        <a:pt x="566" y="460"/>
                      </a:lnTo>
                      <a:lnTo>
                        <a:pt x="606" y="484"/>
                      </a:lnTo>
                      <a:lnTo>
                        <a:pt x="616" y="490"/>
                      </a:lnTo>
                      <a:lnTo>
                        <a:pt x="622" y="492"/>
                      </a:lnTo>
                      <a:lnTo>
                        <a:pt x="624" y="492"/>
                      </a:lnTo>
                      <a:lnTo>
                        <a:pt x="626" y="490"/>
                      </a:lnTo>
                      <a:lnTo>
                        <a:pt x="626" y="490"/>
                      </a:lnTo>
                      <a:lnTo>
                        <a:pt x="626" y="488"/>
                      </a:lnTo>
                      <a:lnTo>
                        <a:pt x="622" y="482"/>
                      </a:lnTo>
                      <a:lnTo>
                        <a:pt x="586" y="454"/>
                      </a:lnTo>
                      <a:lnTo>
                        <a:pt x="586" y="454"/>
                      </a:lnTo>
                      <a:lnTo>
                        <a:pt x="576" y="444"/>
                      </a:lnTo>
                      <a:lnTo>
                        <a:pt x="570" y="434"/>
                      </a:lnTo>
                      <a:lnTo>
                        <a:pt x="570" y="434"/>
                      </a:lnTo>
                      <a:lnTo>
                        <a:pt x="576" y="424"/>
                      </a:lnTo>
                      <a:lnTo>
                        <a:pt x="586" y="414"/>
                      </a:lnTo>
                      <a:lnTo>
                        <a:pt x="586" y="414"/>
                      </a:lnTo>
                      <a:lnTo>
                        <a:pt x="622" y="386"/>
                      </a:lnTo>
                      <a:lnTo>
                        <a:pt x="626" y="380"/>
                      </a:lnTo>
                      <a:lnTo>
                        <a:pt x="626" y="378"/>
                      </a:lnTo>
                      <a:lnTo>
                        <a:pt x="624" y="374"/>
                      </a:lnTo>
                      <a:lnTo>
                        <a:pt x="622" y="374"/>
                      </a:lnTo>
                      <a:lnTo>
                        <a:pt x="622" y="374"/>
                      </a:lnTo>
                      <a:lnTo>
                        <a:pt x="616" y="376"/>
                      </a:lnTo>
                      <a:lnTo>
                        <a:pt x="606" y="382"/>
                      </a:lnTo>
                      <a:lnTo>
                        <a:pt x="566" y="408"/>
                      </a:lnTo>
                      <a:lnTo>
                        <a:pt x="566" y="408"/>
                      </a:lnTo>
                      <a:lnTo>
                        <a:pt x="570" y="392"/>
                      </a:lnTo>
                      <a:lnTo>
                        <a:pt x="578" y="376"/>
                      </a:lnTo>
                      <a:lnTo>
                        <a:pt x="588" y="362"/>
                      </a:lnTo>
                      <a:lnTo>
                        <a:pt x="600" y="346"/>
                      </a:lnTo>
                      <a:lnTo>
                        <a:pt x="716" y="374"/>
                      </a:lnTo>
                      <a:lnTo>
                        <a:pt x="718" y="362"/>
                      </a:lnTo>
                      <a:lnTo>
                        <a:pt x="612" y="332"/>
                      </a:lnTo>
                      <a:lnTo>
                        <a:pt x="612" y="332"/>
                      </a:lnTo>
                      <a:lnTo>
                        <a:pt x="636" y="308"/>
                      </a:lnTo>
                      <a:lnTo>
                        <a:pt x="636" y="308"/>
                      </a:lnTo>
                      <a:lnTo>
                        <a:pt x="656" y="298"/>
                      </a:lnTo>
                      <a:lnTo>
                        <a:pt x="728" y="316"/>
                      </a:lnTo>
                      <a:lnTo>
                        <a:pt x="730" y="306"/>
                      </a:lnTo>
                      <a:lnTo>
                        <a:pt x="670" y="288"/>
                      </a:lnTo>
                      <a:lnTo>
                        <a:pt x="670" y="288"/>
                      </a:lnTo>
                      <a:lnTo>
                        <a:pt x="702" y="266"/>
                      </a:lnTo>
                      <a:lnTo>
                        <a:pt x="732" y="242"/>
                      </a:lnTo>
                      <a:lnTo>
                        <a:pt x="734" y="240"/>
                      </a:lnTo>
                      <a:lnTo>
                        <a:pt x="734" y="238"/>
                      </a:lnTo>
                      <a:lnTo>
                        <a:pt x="734" y="238"/>
                      </a:lnTo>
                      <a:lnTo>
                        <a:pt x="732" y="236"/>
                      </a:lnTo>
                      <a:lnTo>
                        <a:pt x="732" y="236"/>
                      </a:lnTo>
                      <a:lnTo>
                        <a:pt x="748" y="226"/>
                      </a:lnTo>
                      <a:lnTo>
                        <a:pt x="756" y="220"/>
                      </a:lnTo>
                      <a:lnTo>
                        <a:pt x="756" y="220"/>
                      </a:lnTo>
                      <a:lnTo>
                        <a:pt x="756" y="220"/>
                      </a:lnTo>
                      <a:lnTo>
                        <a:pt x="756" y="220"/>
                      </a:lnTo>
                      <a:lnTo>
                        <a:pt x="754" y="216"/>
                      </a:lnTo>
                      <a:lnTo>
                        <a:pt x="752" y="214"/>
                      </a:lnTo>
                      <a:lnTo>
                        <a:pt x="752" y="214"/>
                      </a:lnTo>
                      <a:lnTo>
                        <a:pt x="752" y="214"/>
                      </a:lnTo>
                      <a:lnTo>
                        <a:pt x="752" y="212"/>
                      </a:lnTo>
                      <a:lnTo>
                        <a:pt x="744" y="218"/>
                      </a:lnTo>
                      <a:lnTo>
                        <a:pt x="744" y="218"/>
                      </a:lnTo>
                      <a:lnTo>
                        <a:pt x="728" y="226"/>
                      </a:lnTo>
                      <a:lnTo>
                        <a:pt x="726" y="224"/>
                      </a:lnTo>
                      <a:lnTo>
                        <a:pt x="726" y="224"/>
                      </a:lnTo>
                      <a:lnTo>
                        <a:pt x="724" y="220"/>
                      </a:lnTo>
                      <a:lnTo>
                        <a:pt x="720" y="222"/>
                      </a:lnTo>
                      <a:lnTo>
                        <a:pt x="720" y="222"/>
                      </a:lnTo>
                      <a:lnTo>
                        <a:pt x="684" y="236"/>
                      </a:lnTo>
                      <a:lnTo>
                        <a:pt x="648" y="252"/>
                      </a:lnTo>
                      <a:lnTo>
                        <a:pt x="664" y="190"/>
                      </a:lnTo>
                      <a:lnTo>
                        <a:pt x="654" y="186"/>
                      </a:lnTo>
                      <a:lnTo>
                        <a:pt x="632" y="260"/>
                      </a:lnTo>
                      <a:lnTo>
                        <a:pt x="632" y="260"/>
                      </a:lnTo>
                      <a:lnTo>
                        <a:pt x="608" y="274"/>
                      </a:lnTo>
                      <a:lnTo>
                        <a:pt x="608" y="274"/>
                      </a:lnTo>
                      <a:lnTo>
                        <a:pt x="580" y="282"/>
                      </a:lnTo>
                      <a:lnTo>
                        <a:pt x="608" y="172"/>
                      </a:lnTo>
                      <a:lnTo>
                        <a:pt x="598" y="168"/>
                      </a:lnTo>
                      <a:lnTo>
                        <a:pt x="564" y="286"/>
                      </a:lnTo>
                      <a:lnTo>
                        <a:pt x="564" y="286"/>
                      </a:lnTo>
                      <a:lnTo>
                        <a:pt x="546" y="288"/>
                      </a:lnTo>
                      <a:lnTo>
                        <a:pt x="528" y="290"/>
                      </a:lnTo>
                      <a:lnTo>
                        <a:pt x="528" y="290"/>
                      </a:lnTo>
                      <a:lnTo>
                        <a:pt x="510" y="288"/>
                      </a:lnTo>
                      <a:lnTo>
                        <a:pt x="496" y="284"/>
                      </a:lnTo>
                      <a:lnTo>
                        <a:pt x="496" y="284"/>
                      </a:lnTo>
                      <a:lnTo>
                        <a:pt x="528" y="266"/>
                      </a:lnTo>
                      <a:lnTo>
                        <a:pt x="546" y="258"/>
                      </a:lnTo>
                      <a:lnTo>
                        <a:pt x="552" y="252"/>
                      </a:lnTo>
                      <a:lnTo>
                        <a:pt x="552" y="250"/>
                      </a:lnTo>
                      <a:lnTo>
                        <a:pt x="550" y="246"/>
                      </a:lnTo>
                      <a:lnTo>
                        <a:pt x="548" y="246"/>
                      </a:lnTo>
                      <a:lnTo>
                        <a:pt x="548" y="246"/>
                      </a:lnTo>
                      <a:lnTo>
                        <a:pt x="538" y="248"/>
                      </a:lnTo>
                      <a:lnTo>
                        <a:pt x="500" y="264"/>
                      </a:lnTo>
                      <a:lnTo>
                        <a:pt x="500" y="264"/>
                      </a:lnTo>
                      <a:lnTo>
                        <a:pt x="488" y="266"/>
                      </a:lnTo>
                      <a:lnTo>
                        <a:pt x="478" y="268"/>
                      </a:lnTo>
                      <a:lnTo>
                        <a:pt x="478" y="268"/>
                      </a:lnTo>
                      <a:lnTo>
                        <a:pt x="474" y="268"/>
                      </a:lnTo>
                      <a:lnTo>
                        <a:pt x="474" y="268"/>
                      </a:lnTo>
                      <a:lnTo>
                        <a:pt x="468" y="256"/>
                      </a:lnTo>
                      <a:lnTo>
                        <a:pt x="466" y="244"/>
                      </a:lnTo>
                      <a:lnTo>
                        <a:pt x="466" y="244"/>
                      </a:lnTo>
                      <a:lnTo>
                        <a:pt x="458" y="198"/>
                      </a:lnTo>
                      <a:lnTo>
                        <a:pt x="456" y="192"/>
                      </a:lnTo>
                      <a:lnTo>
                        <a:pt x="452" y="192"/>
                      </a:lnTo>
                      <a:lnTo>
                        <a:pt x="450" y="192"/>
                      </a:lnTo>
                      <a:lnTo>
                        <a:pt x="450" y="192"/>
                      </a:lnTo>
                      <a:lnTo>
                        <a:pt x="450" y="192"/>
                      </a:lnTo>
                      <a:lnTo>
                        <a:pt x="448" y="194"/>
                      </a:lnTo>
                      <a:lnTo>
                        <a:pt x="448" y="202"/>
                      </a:lnTo>
                      <a:lnTo>
                        <a:pt x="450" y="258"/>
                      </a:lnTo>
                      <a:lnTo>
                        <a:pt x="450" y="258"/>
                      </a:lnTo>
                      <a:lnTo>
                        <a:pt x="438" y="246"/>
                      </a:lnTo>
                      <a:lnTo>
                        <a:pt x="428" y="232"/>
                      </a:lnTo>
                      <a:lnTo>
                        <a:pt x="420" y="216"/>
                      </a:lnTo>
                      <a:lnTo>
                        <a:pt x="412" y="198"/>
                      </a:lnTo>
                      <a:lnTo>
                        <a:pt x="496" y="112"/>
                      </a:lnTo>
                      <a:lnTo>
                        <a:pt x="486" y="104"/>
                      </a:lnTo>
                      <a:lnTo>
                        <a:pt x="408" y="180"/>
                      </a:lnTo>
                      <a:lnTo>
                        <a:pt x="408" y="180"/>
                      </a:lnTo>
                      <a:lnTo>
                        <a:pt x="400" y="148"/>
                      </a:lnTo>
                      <a:lnTo>
                        <a:pt x="400" y="148"/>
                      </a:lnTo>
                      <a:lnTo>
                        <a:pt x="400" y="126"/>
                      </a:lnTo>
                      <a:lnTo>
                        <a:pt x="452" y="72"/>
                      </a:lnTo>
                      <a:lnTo>
                        <a:pt x="444" y="64"/>
                      </a:lnTo>
                      <a:lnTo>
                        <a:pt x="398" y="108"/>
                      </a:lnTo>
                      <a:lnTo>
                        <a:pt x="398" y="108"/>
                      </a:lnTo>
                      <a:lnTo>
                        <a:pt x="396" y="70"/>
                      </a:lnTo>
                      <a:lnTo>
                        <a:pt x="390" y="30"/>
                      </a:lnTo>
                      <a:lnTo>
                        <a:pt x="388" y="28"/>
                      </a:lnTo>
                      <a:lnTo>
                        <a:pt x="386" y="28"/>
                      </a:lnTo>
                      <a:lnTo>
                        <a:pt x="384" y="28"/>
                      </a:lnTo>
                      <a:lnTo>
                        <a:pt x="384" y="28"/>
                      </a:lnTo>
                      <a:lnTo>
                        <a:pt x="382" y="10"/>
                      </a:lnTo>
                      <a:lnTo>
                        <a:pt x="382" y="0"/>
                      </a:lnTo>
                      <a:lnTo>
                        <a:pt x="382" y="0"/>
                      </a:lnTo>
                      <a:lnTo>
                        <a:pt x="382" y="0"/>
                      </a:lnTo>
                      <a:lnTo>
                        <a:pt x="382" y="0"/>
                      </a:lnTo>
                      <a:lnTo>
                        <a:pt x="378" y="0"/>
                      </a:lnTo>
                      <a:lnTo>
                        <a:pt x="374" y="0"/>
                      </a:lnTo>
                      <a:lnTo>
                        <a:pt x="374" y="0"/>
                      </a:lnTo>
                      <a:lnTo>
                        <a:pt x="374" y="0"/>
                      </a:lnTo>
                      <a:lnTo>
                        <a:pt x="374" y="0"/>
                      </a:lnTo>
                      <a:lnTo>
                        <a:pt x="374" y="10"/>
                      </a:lnTo>
                      <a:lnTo>
                        <a:pt x="374" y="10"/>
                      </a:lnTo>
                      <a:lnTo>
                        <a:pt x="374" y="28"/>
                      </a:lnTo>
                      <a:lnTo>
                        <a:pt x="370" y="28"/>
                      </a:lnTo>
                      <a:lnTo>
                        <a:pt x="366" y="28"/>
                      </a:lnTo>
                      <a:lnTo>
                        <a:pt x="366" y="30"/>
                      </a:lnTo>
                      <a:lnTo>
                        <a:pt x="366" y="30"/>
                      </a:lnTo>
                      <a:lnTo>
                        <a:pt x="358" y="70"/>
                      </a:lnTo>
                      <a:lnTo>
                        <a:pt x="356" y="110"/>
                      </a:lnTo>
                      <a:lnTo>
                        <a:pt x="310" y="64"/>
                      </a:lnTo>
                      <a:lnTo>
                        <a:pt x="302" y="72"/>
                      </a:lnTo>
                      <a:lnTo>
                        <a:pt x="356" y="128"/>
                      </a:lnTo>
                      <a:lnTo>
                        <a:pt x="356" y="128"/>
                      </a:lnTo>
                      <a:lnTo>
                        <a:pt x="356" y="154"/>
                      </a:lnTo>
                      <a:lnTo>
                        <a:pt x="356" y="154"/>
                      </a:lnTo>
                      <a:lnTo>
                        <a:pt x="348" y="182"/>
                      </a:lnTo>
                      <a:lnTo>
                        <a:pt x="266" y="104"/>
                      </a:lnTo>
                      <a:lnTo>
                        <a:pt x="258" y="112"/>
                      </a:lnTo>
                      <a:lnTo>
                        <a:pt x="342" y="200"/>
                      </a:lnTo>
                      <a:lnTo>
                        <a:pt x="342" y="200"/>
                      </a:lnTo>
                      <a:lnTo>
                        <a:pt x="336" y="218"/>
                      </a:lnTo>
                      <a:lnTo>
                        <a:pt x="328" y="234"/>
                      </a:lnTo>
                      <a:lnTo>
                        <a:pt x="318" y="246"/>
                      </a:lnTo>
                      <a:lnTo>
                        <a:pt x="308" y="258"/>
                      </a:lnTo>
                      <a:lnTo>
                        <a:pt x="308" y="258"/>
                      </a:lnTo>
                      <a:lnTo>
                        <a:pt x="308" y="202"/>
                      </a:lnTo>
                      <a:lnTo>
                        <a:pt x="308" y="194"/>
                      </a:lnTo>
                      <a:lnTo>
                        <a:pt x="308" y="192"/>
                      </a:lnTo>
                      <a:lnTo>
                        <a:pt x="306" y="192"/>
                      </a:lnTo>
                      <a:lnTo>
                        <a:pt x="304" y="192"/>
                      </a:lnTo>
                      <a:lnTo>
                        <a:pt x="304" y="192"/>
                      </a:lnTo>
                      <a:lnTo>
                        <a:pt x="302" y="192"/>
                      </a:lnTo>
                      <a:lnTo>
                        <a:pt x="298" y="198"/>
                      </a:lnTo>
                      <a:lnTo>
                        <a:pt x="292" y="244"/>
                      </a:lnTo>
                      <a:lnTo>
                        <a:pt x="292" y="244"/>
                      </a:lnTo>
                      <a:lnTo>
                        <a:pt x="288" y="256"/>
                      </a:lnTo>
                      <a:lnTo>
                        <a:pt x="282" y="268"/>
                      </a:lnTo>
                      <a:lnTo>
                        <a:pt x="282" y="268"/>
                      </a:lnTo>
                      <a:lnTo>
                        <a:pt x="278" y="268"/>
                      </a:lnTo>
                      <a:lnTo>
                        <a:pt x="278" y="268"/>
                      </a:lnTo>
                      <a:lnTo>
                        <a:pt x="268" y="266"/>
                      </a:lnTo>
                      <a:lnTo>
                        <a:pt x="256" y="264"/>
                      </a:lnTo>
                      <a:lnTo>
                        <a:pt x="256" y="264"/>
                      </a:lnTo>
                      <a:lnTo>
                        <a:pt x="218" y="248"/>
                      </a:lnTo>
                      <a:lnTo>
                        <a:pt x="210" y="246"/>
                      </a:lnTo>
                      <a:lnTo>
                        <a:pt x="206" y="246"/>
                      </a:lnTo>
                      <a:lnTo>
                        <a:pt x="206" y="250"/>
                      </a:lnTo>
                      <a:lnTo>
                        <a:pt x="206" y="250"/>
                      </a:lnTo>
                      <a:lnTo>
                        <a:pt x="206" y="252"/>
                      </a:lnTo>
                      <a:lnTo>
                        <a:pt x="212" y="258"/>
                      </a:lnTo>
                      <a:lnTo>
                        <a:pt x="228" y="266"/>
                      </a:lnTo>
                      <a:lnTo>
                        <a:pt x="262" y="284"/>
                      </a:lnTo>
                      <a:lnTo>
                        <a:pt x="262" y="284"/>
                      </a:lnTo>
                      <a:lnTo>
                        <a:pt x="246" y="288"/>
                      </a:lnTo>
                      <a:lnTo>
                        <a:pt x="228" y="290"/>
                      </a:lnTo>
                      <a:lnTo>
                        <a:pt x="228" y="290"/>
                      </a:lnTo>
                      <a:lnTo>
                        <a:pt x="210" y="288"/>
                      </a:lnTo>
                      <a:lnTo>
                        <a:pt x="190" y="286"/>
                      </a:lnTo>
                      <a:lnTo>
                        <a:pt x="158" y="172"/>
                      </a:lnTo>
                      <a:lnTo>
                        <a:pt x="146" y="174"/>
                      </a:lnTo>
                      <a:lnTo>
                        <a:pt x="174" y="282"/>
                      </a:lnTo>
                      <a:lnTo>
                        <a:pt x="174" y="282"/>
                      </a:lnTo>
                      <a:lnTo>
                        <a:pt x="140" y="272"/>
                      </a:lnTo>
                      <a:lnTo>
                        <a:pt x="140" y="272"/>
                      </a:lnTo>
                      <a:lnTo>
                        <a:pt x="122" y="262"/>
                      </a:lnTo>
                      <a:lnTo>
                        <a:pt x="102" y="190"/>
                      </a:lnTo>
                      <a:lnTo>
                        <a:pt x="92" y="192"/>
                      </a:lnTo>
                      <a:lnTo>
                        <a:pt x="106" y="254"/>
                      </a:lnTo>
                      <a:lnTo>
                        <a:pt x="106" y="254"/>
                      </a:lnTo>
                      <a:lnTo>
                        <a:pt x="72" y="236"/>
                      </a:lnTo>
                      <a:lnTo>
                        <a:pt x="36" y="222"/>
                      </a:lnTo>
                      <a:lnTo>
                        <a:pt x="32" y="222"/>
                      </a:lnTo>
                      <a:lnTo>
                        <a:pt x="30" y="226"/>
                      </a:lnTo>
                      <a:lnTo>
                        <a:pt x="30" y="226"/>
                      </a:lnTo>
                      <a:lnTo>
                        <a:pt x="14" y="218"/>
                      </a:lnTo>
                      <a:lnTo>
                        <a:pt x="4" y="212"/>
                      </a:lnTo>
                      <a:lnTo>
                        <a:pt x="4" y="214"/>
                      </a:lnTo>
                      <a:lnTo>
                        <a:pt x="4" y="214"/>
                      </a:lnTo>
                      <a:lnTo>
                        <a:pt x="4" y="214"/>
                      </a:lnTo>
                      <a:lnTo>
                        <a:pt x="2" y="216"/>
                      </a:lnTo>
                      <a:lnTo>
                        <a:pt x="0" y="220"/>
                      </a:lnTo>
                      <a:lnTo>
                        <a:pt x="0" y="220"/>
                      </a:lnTo>
                      <a:lnTo>
                        <a:pt x="0" y="220"/>
                      </a:lnTo>
                      <a:lnTo>
                        <a:pt x="0" y="220"/>
                      </a:lnTo>
                      <a:lnTo>
                        <a:pt x="10" y="226"/>
                      </a:lnTo>
                      <a:lnTo>
                        <a:pt x="10" y="226"/>
                      </a:lnTo>
                      <a:lnTo>
                        <a:pt x="24" y="236"/>
                      </a:lnTo>
                      <a:lnTo>
                        <a:pt x="22" y="238"/>
                      </a:lnTo>
                      <a:lnTo>
                        <a:pt x="22" y="238"/>
                      </a:lnTo>
                      <a:lnTo>
                        <a:pt x="20" y="242"/>
                      </a:lnTo>
                      <a:lnTo>
                        <a:pt x="24" y="244"/>
                      </a:lnTo>
                      <a:lnTo>
                        <a:pt x="24" y="244"/>
                      </a:lnTo>
                      <a:lnTo>
                        <a:pt x="54" y="268"/>
                      </a:lnTo>
                      <a:lnTo>
                        <a:pt x="86" y="292"/>
                      </a:lnTo>
                      <a:lnTo>
                        <a:pt x="24" y="310"/>
                      </a:lnTo>
                      <a:lnTo>
                        <a:pt x="26" y="318"/>
                      </a:lnTo>
                      <a:lnTo>
                        <a:pt x="102" y="300"/>
                      </a:lnTo>
                      <a:lnTo>
                        <a:pt x="102" y="300"/>
                      </a:lnTo>
                      <a:lnTo>
                        <a:pt x="126" y="314"/>
                      </a:lnTo>
                      <a:lnTo>
                        <a:pt x="126" y="314"/>
                      </a:lnTo>
                      <a:lnTo>
                        <a:pt x="146" y="334"/>
                      </a:lnTo>
                      <a:lnTo>
                        <a:pt x="36" y="366"/>
                      </a:lnTo>
                      <a:lnTo>
                        <a:pt x="40" y="376"/>
                      </a:lnTo>
                      <a:lnTo>
                        <a:pt x="158" y="348"/>
                      </a:lnTo>
                      <a:lnTo>
                        <a:pt x="158" y="348"/>
                      </a:lnTo>
                      <a:lnTo>
                        <a:pt x="170" y="362"/>
                      </a:lnTo>
                      <a:lnTo>
                        <a:pt x="180" y="378"/>
                      </a:lnTo>
                      <a:lnTo>
                        <a:pt x="186" y="392"/>
                      </a:lnTo>
                      <a:lnTo>
                        <a:pt x="190" y="408"/>
                      </a:lnTo>
                      <a:lnTo>
                        <a:pt x="190" y="408"/>
                      </a:lnTo>
                      <a:lnTo>
                        <a:pt x="152" y="382"/>
                      </a:lnTo>
                      <a:lnTo>
                        <a:pt x="140" y="376"/>
                      </a:lnTo>
                      <a:lnTo>
                        <a:pt x="136" y="374"/>
                      </a:lnTo>
                      <a:lnTo>
                        <a:pt x="132" y="374"/>
                      </a:lnTo>
                      <a:lnTo>
                        <a:pt x="132" y="378"/>
                      </a:lnTo>
                      <a:lnTo>
                        <a:pt x="132" y="378"/>
                      </a:lnTo>
                      <a:lnTo>
                        <a:pt x="130" y="380"/>
                      </a:lnTo>
                      <a:lnTo>
                        <a:pt x="134" y="386"/>
                      </a:lnTo>
                      <a:lnTo>
                        <a:pt x="170" y="414"/>
                      </a:lnTo>
                      <a:lnTo>
                        <a:pt x="170" y="414"/>
                      </a:lnTo>
                      <a:lnTo>
                        <a:pt x="180" y="424"/>
                      </a:lnTo>
                      <a:lnTo>
                        <a:pt x="186" y="434"/>
                      </a:lnTo>
                      <a:lnTo>
                        <a:pt x="186" y="434"/>
                      </a:lnTo>
                      <a:lnTo>
                        <a:pt x="180" y="444"/>
                      </a:lnTo>
                      <a:lnTo>
                        <a:pt x="170" y="454"/>
                      </a:lnTo>
                      <a:lnTo>
                        <a:pt x="170" y="454"/>
                      </a:lnTo>
                      <a:lnTo>
                        <a:pt x="134" y="482"/>
                      </a:lnTo>
                      <a:lnTo>
                        <a:pt x="130" y="488"/>
                      </a:lnTo>
                      <a:lnTo>
                        <a:pt x="132" y="490"/>
                      </a:lnTo>
                      <a:lnTo>
                        <a:pt x="132" y="492"/>
                      </a:lnTo>
                      <a:lnTo>
                        <a:pt x="136" y="492"/>
                      </a:lnTo>
                      <a:lnTo>
                        <a:pt x="136" y="492"/>
                      </a:lnTo>
                      <a:lnTo>
                        <a:pt x="136" y="492"/>
                      </a:lnTo>
                      <a:lnTo>
                        <a:pt x="136" y="492"/>
                      </a:lnTo>
                      <a:lnTo>
                        <a:pt x="140" y="490"/>
                      </a:lnTo>
                      <a:lnTo>
                        <a:pt x="152" y="484"/>
                      </a:lnTo>
                      <a:lnTo>
                        <a:pt x="190" y="460"/>
                      </a:lnTo>
                      <a:lnTo>
                        <a:pt x="190" y="460"/>
                      </a:lnTo>
                      <a:lnTo>
                        <a:pt x="186" y="476"/>
                      </a:lnTo>
                      <a:lnTo>
                        <a:pt x="178" y="490"/>
                      </a:lnTo>
                      <a:lnTo>
                        <a:pt x="168" y="506"/>
                      </a:lnTo>
                      <a:lnTo>
                        <a:pt x="156" y="522"/>
                      </a:lnTo>
                      <a:lnTo>
                        <a:pt x="40" y="494"/>
                      </a:lnTo>
                      <a:lnTo>
                        <a:pt x="38" y="504"/>
                      </a:lnTo>
                      <a:lnTo>
                        <a:pt x="144" y="536"/>
                      </a:lnTo>
                      <a:lnTo>
                        <a:pt x="144" y="536"/>
                      </a:lnTo>
                      <a:lnTo>
                        <a:pt x="120" y="558"/>
                      </a:lnTo>
                      <a:lnTo>
                        <a:pt x="120" y="558"/>
                      </a:lnTo>
                      <a:lnTo>
                        <a:pt x="102" y="570"/>
                      </a:lnTo>
                      <a:lnTo>
                        <a:pt x="28" y="552"/>
                      </a:lnTo>
                      <a:lnTo>
                        <a:pt x="26" y="562"/>
                      </a:lnTo>
                      <a:lnTo>
                        <a:pt x="86" y="578"/>
                      </a:lnTo>
                      <a:lnTo>
                        <a:pt x="86" y="578"/>
                      </a:lnTo>
                      <a:lnTo>
                        <a:pt x="54" y="600"/>
                      </a:lnTo>
                      <a:lnTo>
                        <a:pt x="24" y="626"/>
                      </a:lnTo>
                      <a:lnTo>
                        <a:pt x="22" y="628"/>
                      </a:lnTo>
                      <a:lnTo>
                        <a:pt x="24" y="632"/>
                      </a:lnTo>
                      <a:lnTo>
                        <a:pt x="24" y="632"/>
                      </a:lnTo>
                      <a:lnTo>
                        <a:pt x="10" y="642"/>
                      </a:lnTo>
                      <a:lnTo>
                        <a:pt x="0" y="648"/>
                      </a:lnTo>
                      <a:lnTo>
                        <a:pt x="0" y="648"/>
                      </a:lnTo>
                      <a:lnTo>
                        <a:pt x="0" y="648"/>
                      </a:lnTo>
                      <a:lnTo>
                        <a:pt x="0" y="648"/>
                      </a:lnTo>
                      <a:lnTo>
                        <a:pt x="2" y="650"/>
                      </a:lnTo>
                      <a:lnTo>
                        <a:pt x="4" y="654"/>
                      </a:lnTo>
                      <a:lnTo>
                        <a:pt x="4" y="654"/>
                      </a:lnTo>
                      <a:lnTo>
                        <a:pt x="4" y="654"/>
                      </a:lnTo>
                      <a:lnTo>
                        <a:pt x="4" y="654"/>
                      </a:lnTo>
                      <a:lnTo>
                        <a:pt x="14" y="650"/>
                      </a:lnTo>
                      <a:lnTo>
                        <a:pt x="14" y="650"/>
                      </a:lnTo>
                      <a:lnTo>
                        <a:pt x="30" y="642"/>
                      </a:lnTo>
                      <a:lnTo>
                        <a:pt x="32" y="646"/>
                      </a:lnTo>
                      <a:lnTo>
                        <a:pt x="36" y="646"/>
                      </a:lnTo>
                      <a:lnTo>
                        <a:pt x="36" y="646"/>
                      </a:lnTo>
                      <a:lnTo>
                        <a:pt x="74" y="632"/>
                      </a:lnTo>
                      <a:lnTo>
                        <a:pt x="110" y="616"/>
                      </a:lnTo>
                      <a:lnTo>
                        <a:pt x="94" y="678"/>
                      </a:lnTo>
                      <a:lnTo>
                        <a:pt x="104" y="680"/>
                      </a:lnTo>
                      <a:lnTo>
                        <a:pt x="124" y="606"/>
                      </a:lnTo>
                      <a:lnTo>
                        <a:pt x="124" y="606"/>
                      </a:lnTo>
                      <a:lnTo>
                        <a:pt x="148" y="592"/>
                      </a:lnTo>
                      <a:lnTo>
                        <a:pt x="148" y="592"/>
                      </a:lnTo>
                      <a:lnTo>
                        <a:pt x="176" y="586"/>
                      </a:lnTo>
                      <a:lnTo>
                        <a:pt x="148" y="696"/>
                      </a:lnTo>
                      <a:lnTo>
                        <a:pt x="160" y="698"/>
                      </a:lnTo>
                      <a:lnTo>
                        <a:pt x="194" y="582"/>
                      </a:lnTo>
                      <a:lnTo>
                        <a:pt x="194" y="582"/>
                      </a:lnTo>
                      <a:lnTo>
                        <a:pt x="212" y="580"/>
                      </a:lnTo>
                      <a:lnTo>
                        <a:pt x="228" y="578"/>
                      </a:lnTo>
                      <a:lnTo>
                        <a:pt x="228" y="578"/>
                      </a:lnTo>
                      <a:lnTo>
                        <a:pt x="246" y="580"/>
                      </a:lnTo>
                      <a:lnTo>
                        <a:pt x="262" y="584"/>
                      </a:lnTo>
                      <a:lnTo>
                        <a:pt x="262" y="584"/>
                      </a:lnTo>
                      <a:lnTo>
                        <a:pt x="228" y="600"/>
                      </a:lnTo>
                      <a:lnTo>
                        <a:pt x="212" y="610"/>
                      </a:lnTo>
                      <a:lnTo>
                        <a:pt x="206" y="616"/>
                      </a:lnTo>
                      <a:lnTo>
                        <a:pt x="206" y="618"/>
                      </a:lnTo>
                      <a:lnTo>
                        <a:pt x="206" y="622"/>
                      </a:lnTo>
                      <a:lnTo>
                        <a:pt x="210" y="622"/>
                      </a:lnTo>
                      <a:lnTo>
                        <a:pt x="210" y="622"/>
                      </a:lnTo>
                      <a:lnTo>
                        <a:pt x="218" y="620"/>
                      </a:lnTo>
                      <a:lnTo>
                        <a:pt x="256" y="604"/>
                      </a:lnTo>
                      <a:lnTo>
                        <a:pt x="256" y="604"/>
                      </a:lnTo>
                      <a:lnTo>
                        <a:pt x="268" y="600"/>
                      </a:lnTo>
                      <a:lnTo>
                        <a:pt x="278" y="600"/>
                      </a:lnTo>
                      <a:lnTo>
                        <a:pt x="278" y="600"/>
                      </a:lnTo>
                      <a:lnTo>
                        <a:pt x="282" y="600"/>
                      </a:lnTo>
                      <a:lnTo>
                        <a:pt x="282" y="600"/>
                      </a:lnTo>
                      <a:lnTo>
                        <a:pt x="288" y="610"/>
                      </a:lnTo>
                      <a:lnTo>
                        <a:pt x="292" y="624"/>
                      </a:lnTo>
                      <a:lnTo>
                        <a:pt x="292" y="624"/>
                      </a:lnTo>
                      <a:lnTo>
                        <a:pt x="298" y="670"/>
                      </a:lnTo>
                      <a:lnTo>
                        <a:pt x="302" y="676"/>
                      </a:lnTo>
                      <a:lnTo>
                        <a:pt x="304" y="676"/>
                      </a:lnTo>
                      <a:lnTo>
                        <a:pt x="306" y="676"/>
                      </a:lnTo>
                      <a:lnTo>
                        <a:pt x="308" y="674"/>
                      </a:lnTo>
                      <a:lnTo>
                        <a:pt x="308" y="674"/>
                      </a:lnTo>
                      <a:lnTo>
                        <a:pt x="308" y="672"/>
                      </a:lnTo>
                      <a:lnTo>
                        <a:pt x="308" y="664"/>
                      </a:lnTo>
                      <a:lnTo>
                        <a:pt x="308" y="610"/>
                      </a:lnTo>
                      <a:lnTo>
                        <a:pt x="308" y="610"/>
                      </a:lnTo>
                      <a:lnTo>
                        <a:pt x="318" y="620"/>
                      </a:lnTo>
                      <a:lnTo>
                        <a:pt x="328" y="634"/>
                      </a:lnTo>
                      <a:lnTo>
                        <a:pt x="336" y="652"/>
                      </a:lnTo>
                      <a:lnTo>
                        <a:pt x="344" y="670"/>
                      </a:lnTo>
                      <a:lnTo>
                        <a:pt x="262" y="756"/>
                      </a:lnTo>
                      <a:lnTo>
                        <a:pt x="270" y="764"/>
                      </a:lnTo>
                      <a:lnTo>
                        <a:pt x="350" y="688"/>
                      </a:lnTo>
                      <a:lnTo>
                        <a:pt x="350" y="688"/>
                      </a:lnTo>
                      <a:lnTo>
                        <a:pt x="358" y="720"/>
                      </a:lnTo>
                      <a:lnTo>
                        <a:pt x="358" y="720"/>
                      </a:lnTo>
                      <a:lnTo>
                        <a:pt x="358" y="742"/>
                      </a:lnTo>
                      <a:lnTo>
                        <a:pt x="306" y="796"/>
                      </a:lnTo>
                      <a:lnTo>
                        <a:pt x="312" y="802"/>
                      </a:lnTo>
                      <a:lnTo>
                        <a:pt x="358" y="758"/>
                      </a:lnTo>
                      <a:lnTo>
                        <a:pt x="358" y="758"/>
                      </a:lnTo>
                      <a:lnTo>
                        <a:pt x="362" y="798"/>
                      </a:lnTo>
                      <a:lnTo>
                        <a:pt x="368" y="836"/>
                      </a:lnTo>
                      <a:lnTo>
                        <a:pt x="368" y="840"/>
                      </a:lnTo>
                      <a:lnTo>
                        <a:pt x="372" y="840"/>
                      </a:lnTo>
                      <a:lnTo>
                        <a:pt x="374" y="840"/>
                      </a:lnTo>
                      <a:lnTo>
                        <a:pt x="374" y="840"/>
                      </a:lnTo>
                      <a:lnTo>
                        <a:pt x="374" y="858"/>
                      </a:lnTo>
                      <a:lnTo>
                        <a:pt x="374" y="868"/>
                      </a:lnTo>
                      <a:lnTo>
                        <a:pt x="374" y="868"/>
                      </a:lnTo>
                      <a:lnTo>
                        <a:pt x="374" y="868"/>
                      </a:lnTo>
                      <a:lnTo>
                        <a:pt x="378" y="868"/>
                      </a:lnTo>
                      <a:lnTo>
                        <a:pt x="382" y="868"/>
                      </a:lnTo>
                      <a:lnTo>
                        <a:pt x="382" y="868"/>
                      </a:lnTo>
                      <a:lnTo>
                        <a:pt x="382" y="868"/>
                      </a:lnTo>
                      <a:lnTo>
                        <a:pt x="382" y="858"/>
                      </a:lnTo>
                      <a:lnTo>
                        <a:pt x="382" y="858"/>
                      </a:lnTo>
                      <a:lnTo>
                        <a:pt x="384" y="840"/>
                      </a:lnTo>
                      <a:lnTo>
                        <a:pt x="386" y="840"/>
                      </a:lnTo>
                      <a:lnTo>
                        <a:pt x="390" y="840"/>
                      </a:lnTo>
                      <a:lnTo>
                        <a:pt x="392" y="836"/>
                      </a:lnTo>
                      <a:lnTo>
                        <a:pt x="392" y="836"/>
                      </a:lnTo>
                      <a:lnTo>
                        <a:pt x="398" y="798"/>
                      </a:lnTo>
                      <a:lnTo>
                        <a:pt x="400" y="758"/>
                      </a:lnTo>
                      <a:lnTo>
                        <a:pt x="448" y="802"/>
                      </a:lnTo>
                      <a:lnTo>
                        <a:pt x="454" y="796"/>
                      </a:lnTo>
                      <a:lnTo>
                        <a:pt x="402" y="740"/>
                      </a:lnTo>
                      <a:lnTo>
                        <a:pt x="402" y="740"/>
                      </a:lnTo>
                      <a:lnTo>
                        <a:pt x="402" y="712"/>
                      </a:lnTo>
                      <a:lnTo>
                        <a:pt x="402" y="712"/>
                      </a:lnTo>
                      <a:lnTo>
                        <a:pt x="408" y="684"/>
                      </a:lnTo>
                      <a:lnTo>
                        <a:pt x="490" y="764"/>
                      </a:lnTo>
                      <a:lnTo>
                        <a:pt x="498" y="756"/>
                      </a:lnTo>
                      <a:lnTo>
                        <a:pt x="414" y="668"/>
                      </a:lnTo>
                      <a:lnTo>
                        <a:pt x="414" y="668"/>
                      </a:lnTo>
                      <a:lnTo>
                        <a:pt x="422" y="650"/>
                      </a:lnTo>
                      <a:lnTo>
                        <a:pt x="430" y="634"/>
                      </a:lnTo>
                      <a:lnTo>
                        <a:pt x="438" y="620"/>
                      </a:lnTo>
                      <a:lnTo>
                        <a:pt x="450" y="610"/>
                      </a:lnTo>
                      <a:lnTo>
                        <a:pt x="450" y="610"/>
                      </a:lnTo>
                      <a:lnTo>
                        <a:pt x="448" y="664"/>
                      </a:lnTo>
                      <a:lnTo>
                        <a:pt x="448" y="672"/>
                      </a:lnTo>
                      <a:lnTo>
                        <a:pt x="450" y="674"/>
                      </a:lnTo>
                      <a:lnTo>
                        <a:pt x="450" y="676"/>
                      </a:lnTo>
                      <a:lnTo>
                        <a:pt x="452" y="676"/>
                      </a:lnTo>
                      <a:lnTo>
                        <a:pt x="452" y="676"/>
                      </a:lnTo>
                      <a:lnTo>
                        <a:pt x="456" y="676"/>
                      </a:lnTo>
                      <a:lnTo>
                        <a:pt x="458" y="670"/>
                      </a:lnTo>
                      <a:lnTo>
                        <a:pt x="466" y="624"/>
                      </a:lnTo>
                      <a:lnTo>
                        <a:pt x="466" y="624"/>
                      </a:lnTo>
                      <a:lnTo>
                        <a:pt x="468" y="610"/>
                      </a:lnTo>
                      <a:lnTo>
                        <a:pt x="474" y="600"/>
                      </a:lnTo>
                      <a:lnTo>
                        <a:pt x="474" y="600"/>
                      </a:lnTo>
                      <a:lnTo>
                        <a:pt x="478" y="600"/>
                      </a:lnTo>
                      <a:lnTo>
                        <a:pt x="478" y="600"/>
                      </a:lnTo>
                      <a:lnTo>
                        <a:pt x="488" y="600"/>
                      </a:lnTo>
                      <a:lnTo>
                        <a:pt x="500" y="604"/>
                      </a:lnTo>
                      <a:lnTo>
                        <a:pt x="500" y="604"/>
                      </a:lnTo>
                      <a:lnTo>
                        <a:pt x="538" y="620"/>
                      </a:lnTo>
                      <a:lnTo>
                        <a:pt x="548" y="622"/>
                      </a:lnTo>
                      <a:lnTo>
                        <a:pt x="550" y="622"/>
                      </a:lnTo>
                      <a:lnTo>
                        <a:pt x="552" y="618"/>
                      </a:lnTo>
                      <a:lnTo>
                        <a:pt x="552" y="618"/>
                      </a:lnTo>
                      <a:lnTo>
                        <a:pt x="552" y="616"/>
                      </a:lnTo>
                      <a:lnTo>
                        <a:pt x="546" y="610"/>
                      </a:lnTo>
                      <a:lnTo>
                        <a:pt x="528" y="600"/>
                      </a:lnTo>
                      <a:lnTo>
                        <a:pt x="496" y="584"/>
                      </a:lnTo>
                      <a:lnTo>
                        <a:pt x="496" y="584"/>
                      </a:lnTo>
                      <a:lnTo>
                        <a:pt x="510" y="580"/>
                      </a:lnTo>
                      <a:lnTo>
                        <a:pt x="528" y="578"/>
                      </a:lnTo>
                      <a:lnTo>
                        <a:pt x="528" y="578"/>
                      </a:lnTo>
                      <a:lnTo>
                        <a:pt x="546" y="580"/>
                      </a:lnTo>
                      <a:lnTo>
                        <a:pt x="566" y="582"/>
                      </a:lnTo>
                      <a:lnTo>
                        <a:pt x="600" y="696"/>
                      </a:lnTo>
                      <a:lnTo>
                        <a:pt x="610" y="692"/>
                      </a:lnTo>
                      <a:lnTo>
                        <a:pt x="584" y="586"/>
                      </a:lnTo>
                      <a:lnTo>
                        <a:pt x="584" y="586"/>
                      </a:lnTo>
                      <a:lnTo>
                        <a:pt x="616" y="594"/>
                      </a:lnTo>
                      <a:lnTo>
                        <a:pt x="616" y="594"/>
                      </a:lnTo>
                      <a:lnTo>
                        <a:pt x="634" y="606"/>
                      </a:lnTo>
                      <a:lnTo>
                        <a:pt x="656" y="678"/>
                      </a:lnTo>
                      <a:lnTo>
                        <a:pt x="666" y="676"/>
                      </a:lnTo>
                      <a:lnTo>
                        <a:pt x="650" y="614"/>
                      </a:lnTo>
                      <a:lnTo>
                        <a:pt x="650" y="614"/>
                      </a:lnTo>
                      <a:lnTo>
                        <a:pt x="684" y="630"/>
                      </a:lnTo>
                      <a:lnTo>
                        <a:pt x="722" y="644"/>
                      </a:lnTo>
                      <a:lnTo>
                        <a:pt x="724" y="646"/>
                      </a:lnTo>
                      <a:lnTo>
                        <a:pt x="726" y="642"/>
                      </a:lnTo>
                      <a:lnTo>
                        <a:pt x="726" y="642"/>
                      </a:lnTo>
                      <a:lnTo>
                        <a:pt x="728" y="642"/>
                      </a:lnTo>
                      <a:lnTo>
                        <a:pt x="728" y="642"/>
                      </a:lnTo>
                      <a:lnTo>
                        <a:pt x="744" y="650"/>
                      </a:lnTo>
                      <a:lnTo>
                        <a:pt x="752" y="654"/>
                      </a:lnTo>
                      <a:lnTo>
                        <a:pt x="752" y="654"/>
                      </a:lnTo>
                      <a:lnTo>
                        <a:pt x="752" y="654"/>
                      </a:lnTo>
                      <a:lnTo>
                        <a:pt x="752" y="654"/>
                      </a:lnTo>
                      <a:lnTo>
                        <a:pt x="754" y="650"/>
                      </a:lnTo>
                      <a:lnTo>
                        <a:pt x="756" y="648"/>
                      </a:lnTo>
                      <a:lnTo>
                        <a:pt x="756" y="648"/>
                      </a:lnTo>
                      <a:lnTo>
                        <a:pt x="756" y="648"/>
                      </a:lnTo>
                      <a:lnTo>
                        <a:pt x="756" y="648"/>
                      </a:lnTo>
                      <a:lnTo>
                        <a:pt x="748" y="642"/>
                      </a:lnTo>
                      <a:close/>
                      <a:moveTo>
                        <a:pt x="418" y="434"/>
                      </a:moveTo>
                      <a:lnTo>
                        <a:pt x="418" y="434"/>
                      </a:lnTo>
                      <a:lnTo>
                        <a:pt x="446" y="414"/>
                      </a:lnTo>
                      <a:lnTo>
                        <a:pt x="474" y="396"/>
                      </a:lnTo>
                      <a:lnTo>
                        <a:pt x="528" y="434"/>
                      </a:lnTo>
                      <a:lnTo>
                        <a:pt x="474" y="472"/>
                      </a:lnTo>
                      <a:lnTo>
                        <a:pt x="474" y="472"/>
                      </a:lnTo>
                      <a:lnTo>
                        <a:pt x="446" y="454"/>
                      </a:lnTo>
                      <a:lnTo>
                        <a:pt x="418" y="434"/>
                      </a:lnTo>
                      <a:lnTo>
                        <a:pt x="418" y="434"/>
                      </a:lnTo>
                      <a:close/>
                      <a:moveTo>
                        <a:pt x="398" y="400"/>
                      </a:moveTo>
                      <a:lnTo>
                        <a:pt x="398" y="400"/>
                      </a:lnTo>
                      <a:lnTo>
                        <a:pt x="394" y="366"/>
                      </a:lnTo>
                      <a:lnTo>
                        <a:pt x="392" y="332"/>
                      </a:lnTo>
                      <a:lnTo>
                        <a:pt x="454" y="304"/>
                      </a:lnTo>
                      <a:lnTo>
                        <a:pt x="460" y="370"/>
                      </a:lnTo>
                      <a:lnTo>
                        <a:pt x="460" y="370"/>
                      </a:lnTo>
                      <a:lnTo>
                        <a:pt x="430" y="386"/>
                      </a:lnTo>
                      <a:lnTo>
                        <a:pt x="398" y="400"/>
                      </a:lnTo>
                      <a:lnTo>
                        <a:pt x="398" y="400"/>
                      </a:lnTo>
                      <a:close/>
                      <a:moveTo>
                        <a:pt x="358" y="400"/>
                      </a:moveTo>
                      <a:lnTo>
                        <a:pt x="358" y="400"/>
                      </a:lnTo>
                      <a:lnTo>
                        <a:pt x="328" y="386"/>
                      </a:lnTo>
                      <a:lnTo>
                        <a:pt x="298" y="370"/>
                      </a:lnTo>
                      <a:lnTo>
                        <a:pt x="304" y="304"/>
                      </a:lnTo>
                      <a:lnTo>
                        <a:pt x="364" y="332"/>
                      </a:lnTo>
                      <a:lnTo>
                        <a:pt x="364" y="332"/>
                      </a:lnTo>
                      <a:lnTo>
                        <a:pt x="362" y="366"/>
                      </a:lnTo>
                      <a:lnTo>
                        <a:pt x="358" y="400"/>
                      </a:lnTo>
                      <a:lnTo>
                        <a:pt x="358" y="400"/>
                      </a:lnTo>
                      <a:close/>
                      <a:moveTo>
                        <a:pt x="338" y="434"/>
                      </a:moveTo>
                      <a:lnTo>
                        <a:pt x="338" y="434"/>
                      </a:lnTo>
                      <a:lnTo>
                        <a:pt x="312" y="454"/>
                      </a:lnTo>
                      <a:lnTo>
                        <a:pt x="284" y="472"/>
                      </a:lnTo>
                      <a:lnTo>
                        <a:pt x="228" y="434"/>
                      </a:lnTo>
                      <a:lnTo>
                        <a:pt x="284" y="396"/>
                      </a:lnTo>
                      <a:lnTo>
                        <a:pt x="284" y="396"/>
                      </a:lnTo>
                      <a:lnTo>
                        <a:pt x="312" y="414"/>
                      </a:lnTo>
                      <a:lnTo>
                        <a:pt x="338" y="434"/>
                      </a:lnTo>
                      <a:lnTo>
                        <a:pt x="338" y="434"/>
                      </a:lnTo>
                      <a:close/>
                      <a:moveTo>
                        <a:pt x="358" y="468"/>
                      </a:moveTo>
                      <a:lnTo>
                        <a:pt x="358" y="468"/>
                      </a:lnTo>
                      <a:lnTo>
                        <a:pt x="362" y="502"/>
                      </a:lnTo>
                      <a:lnTo>
                        <a:pt x="364" y="536"/>
                      </a:lnTo>
                      <a:lnTo>
                        <a:pt x="304" y="564"/>
                      </a:lnTo>
                      <a:lnTo>
                        <a:pt x="298" y="496"/>
                      </a:lnTo>
                      <a:lnTo>
                        <a:pt x="298" y="496"/>
                      </a:lnTo>
                      <a:lnTo>
                        <a:pt x="328" y="482"/>
                      </a:lnTo>
                      <a:lnTo>
                        <a:pt x="358" y="468"/>
                      </a:lnTo>
                      <a:lnTo>
                        <a:pt x="358" y="468"/>
                      </a:lnTo>
                      <a:close/>
                      <a:moveTo>
                        <a:pt x="398" y="468"/>
                      </a:moveTo>
                      <a:lnTo>
                        <a:pt x="398" y="468"/>
                      </a:lnTo>
                      <a:lnTo>
                        <a:pt x="430" y="482"/>
                      </a:lnTo>
                      <a:lnTo>
                        <a:pt x="460" y="498"/>
                      </a:lnTo>
                      <a:lnTo>
                        <a:pt x="454" y="564"/>
                      </a:lnTo>
                      <a:lnTo>
                        <a:pt x="392" y="536"/>
                      </a:lnTo>
                      <a:lnTo>
                        <a:pt x="392" y="536"/>
                      </a:lnTo>
                      <a:lnTo>
                        <a:pt x="394" y="502"/>
                      </a:lnTo>
                      <a:lnTo>
                        <a:pt x="398" y="468"/>
                      </a:lnTo>
                      <a:lnTo>
                        <a:pt x="398" y="468"/>
                      </a:lnTo>
                      <a:close/>
                    </a:path>
                  </a:pathLst>
                </a:custGeom>
                <a:solidFill>
                  <a:srgbClr val="FEFFFF">
                    <a:alpha val="3000"/>
                  </a:srgbClr>
                </a:solidFill>
                <a:ln>
                  <a:solidFill>
                    <a:srgbClr val="FEFFFF">
                      <a:alpha val="5000"/>
                    </a:srgbClr>
                  </a:solidFill>
                </a:ln>
                <a:effectLst>
                  <a:glow rad="101600">
                    <a:srgbClr val="FEFEFE">
                      <a:alpha val="6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6" name="Freeform 29"/>
                <p:cNvSpPr>
                  <a:spLocks noChangeAspect="1"/>
                </p:cNvSpPr>
                <p:nvPr/>
              </p:nvSpPr>
              <p:spPr bwMode="auto">
                <a:xfrm rot="18879730">
                  <a:off x="8304829" y="977901"/>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7" name="Freeform 33"/>
                <p:cNvSpPr>
                  <a:spLocks noChangeAspect="1"/>
                </p:cNvSpPr>
                <p:nvPr/>
              </p:nvSpPr>
              <p:spPr bwMode="auto">
                <a:xfrm rot="21141884">
                  <a:off x="7350347" y="4152407"/>
                  <a:ext cx="911585" cy="1033130"/>
                </a:xfrm>
                <a:custGeom>
                  <a:avLst/>
                  <a:gdLst>
                    <a:gd name="T0" fmla="*/ 646 w 660"/>
                    <a:gd name="T1" fmla="*/ 570 h 748"/>
                    <a:gd name="T2" fmla="*/ 518 w 660"/>
                    <a:gd name="T3" fmla="*/ 506 h 748"/>
                    <a:gd name="T4" fmla="*/ 430 w 660"/>
                    <a:gd name="T5" fmla="*/ 450 h 748"/>
                    <a:gd name="T6" fmla="*/ 404 w 660"/>
                    <a:gd name="T7" fmla="*/ 468 h 748"/>
                    <a:gd name="T8" fmla="*/ 446 w 660"/>
                    <a:gd name="T9" fmla="*/ 582 h 748"/>
                    <a:gd name="T10" fmla="*/ 372 w 660"/>
                    <a:gd name="T11" fmla="*/ 462 h 748"/>
                    <a:gd name="T12" fmla="*/ 344 w 660"/>
                    <a:gd name="T13" fmla="*/ 526 h 748"/>
                    <a:gd name="T14" fmla="*/ 348 w 660"/>
                    <a:gd name="T15" fmla="*/ 598 h 748"/>
                    <a:gd name="T16" fmla="*/ 342 w 660"/>
                    <a:gd name="T17" fmla="*/ 746 h 748"/>
                    <a:gd name="T18" fmla="*/ 314 w 660"/>
                    <a:gd name="T19" fmla="*/ 710 h 748"/>
                    <a:gd name="T20" fmla="*/ 230 w 660"/>
                    <a:gd name="T21" fmla="*/ 680 h 748"/>
                    <a:gd name="T22" fmla="*/ 316 w 660"/>
                    <a:gd name="T23" fmla="*/ 460 h 748"/>
                    <a:gd name="T24" fmla="*/ 270 w 660"/>
                    <a:gd name="T25" fmla="*/ 510 h 748"/>
                    <a:gd name="T26" fmla="*/ 208 w 660"/>
                    <a:gd name="T27" fmla="*/ 576 h 748"/>
                    <a:gd name="T28" fmla="*/ 276 w 660"/>
                    <a:gd name="T29" fmla="*/ 450 h 748"/>
                    <a:gd name="T30" fmla="*/ 174 w 660"/>
                    <a:gd name="T31" fmla="*/ 482 h 748"/>
                    <a:gd name="T32" fmla="*/ 76 w 660"/>
                    <a:gd name="T33" fmla="*/ 602 h 748"/>
                    <a:gd name="T34" fmla="*/ 10 w 660"/>
                    <a:gd name="T35" fmla="*/ 566 h 748"/>
                    <a:gd name="T36" fmla="*/ 60 w 660"/>
                    <a:gd name="T37" fmla="*/ 506 h 748"/>
                    <a:gd name="T38" fmla="*/ 18 w 660"/>
                    <a:gd name="T39" fmla="*/ 428 h 748"/>
                    <a:gd name="T40" fmla="*/ 280 w 660"/>
                    <a:gd name="T41" fmla="*/ 382 h 748"/>
                    <a:gd name="T42" fmla="*/ 214 w 660"/>
                    <a:gd name="T43" fmla="*/ 386 h 748"/>
                    <a:gd name="T44" fmla="*/ 90 w 660"/>
                    <a:gd name="T45" fmla="*/ 366 h 748"/>
                    <a:gd name="T46" fmla="*/ 212 w 660"/>
                    <a:gd name="T47" fmla="*/ 360 h 748"/>
                    <a:gd name="T48" fmla="*/ 252 w 660"/>
                    <a:gd name="T49" fmla="*/ 342 h 748"/>
                    <a:gd name="T50" fmla="*/ 128 w 660"/>
                    <a:gd name="T51" fmla="*/ 278 h 748"/>
                    <a:gd name="T52" fmla="*/ 32 w 660"/>
                    <a:gd name="T53" fmla="*/ 220 h 748"/>
                    <a:gd name="T54" fmla="*/ 16 w 660"/>
                    <a:gd name="T55" fmla="*/ 178 h 748"/>
                    <a:gd name="T56" fmla="*/ 96 w 660"/>
                    <a:gd name="T57" fmla="*/ 214 h 748"/>
                    <a:gd name="T58" fmla="*/ 176 w 660"/>
                    <a:gd name="T59" fmla="*/ 264 h 748"/>
                    <a:gd name="T60" fmla="*/ 272 w 660"/>
                    <a:gd name="T61" fmla="*/ 292 h 748"/>
                    <a:gd name="T62" fmla="*/ 202 w 660"/>
                    <a:gd name="T63" fmla="*/ 168 h 748"/>
                    <a:gd name="T64" fmla="*/ 282 w 660"/>
                    <a:gd name="T65" fmla="*/ 262 h 748"/>
                    <a:gd name="T66" fmla="*/ 318 w 660"/>
                    <a:gd name="T67" fmla="*/ 290 h 748"/>
                    <a:gd name="T68" fmla="*/ 312 w 660"/>
                    <a:gd name="T69" fmla="*/ 150 h 748"/>
                    <a:gd name="T70" fmla="*/ 314 w 660"/>
                    <a:gd name="T71" fmla="*/ 38 h 748"/>
                    <a:gd name="T72" fmla="*/ 342 w 660"/>
                    <a:gd name="T73" fmla="*/ 2 h 748"/>
                    <a:gd name="T74" fmla="*/ 352 w 660"/>
                    <a:gd name="T75" fmla="*/ 148 h 748"/>
                    <a:gd name="T76" fmla="*/ 346 w 660"/>
                    <a:gd name="T77" fmla="*/ 254 h 748"/>
                    <a:gd name="T78" fmla="*/ 380 w 660"/>
                    <a:gd name="T79" fmla="*/ 262 h 748"/>
                    <a:gd name="T80" fmla="*/ 460 w 660"/>
                    <a:gd name="T81" fmla="*/ 164 h 748"/>
                    <a:gd name="T82" fmla="*/ 402 w 660"/>
                    <a:gd name="T83" fmla="*/ 274 h 748"/>
                    <a:gd name="T84" fmla="*/ 428 w 660"/>
                    <a:gd name="T85" fmla="*/ 304 h 748"/>
                    <a:gd name="T86" fmla="*/ 516 w 660"/>
                    <a:gd name="T87" fmla="*/ 246 h 748"/>
                    <a:gd name="T88" fmla="*/ 648 w 660"/>
                    <a:gd name="T89" fmla="*/ 180 h 748"/>
                    <a:gd name="T90" fmla="*/ 658 w 660"/>
                    <a:gd name="T91" fmla="*/ 198 h 748"/>
                    <a:gd name="T92" fmla="*/ 538 w 660"/>
                    <a:gd name="T93" fmla="*/ 278 h 748"/>
                    <a:gd name="T94" fmla="*/ 444 w 660"/>
                    <a:gd name="T95" fmla="*/ 326 h 748"/>
                    <a:gd name="T96" fmla="*/ 432 w 660"/>
                    <a:gd name="T97" fmla="*/ 360 h 748"/>
                    <a:gd name="T98" fmla="*/ 572 w 660"/>
                    <a:gd name="T99" fmla="*/ 362 h 748"/>
                    <a:gd name="T100" fmla="*/ 488 w 660"/>
                    <a:gd name="T101" fmla="*/ 384 h 748"/>
                    <a:gd name="T102" fmla="*/ 392 w 660"/>
                    <a:gd name="T103" fmla="*/ 382 h 748"/>
                    <a:gd name="T104" fmla="*/ 502 w 660"/>
                    <a:gd name="T105" fmla="*/ 456 h 748"/>
                    <a:gd name="T106" fmla="*/ 586 w 660"/>
                    <a:gd name="T107" fmla="*/ 498 h 748"/>
                    <a:gd name="T108" fmla="*/ 660 w 660"/>
                    <a:gd name="T109" fmla="*/ 554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0" h="748">
                      <a:moveTo>
                        <a:pt x="660" y="554"/>
                      </a:moveTo>
                      <a:lnTo>
                        <a:pt x="658" y="556"/>
                      </a:lnTo>
                      <a:lnTo>
                        <a:pt x="658" y="556"/>
                      </a:lnTo>
                      <a:lnTo>
                        <a:pt x="652" y="568"/>
                      </a:lnTo>
                      <a:lnTo>
                        <a:pt x="650" y="572"/>
                      </a:lnTo>
                      <a:lnTo>
                        <a:pt x="646" y="570"/>
                      </a:lnTo>
                      <a:lnTo>
                        <a:pt x="646" y="570"/>
                      </a:lnTo>
                      <a:lnTo>
                        <a:pt x="614" y="558"/>
                      </a:lnTo>
                      <a:lnTo>
                        <a:pt x="580" y="542"/>
                      </a:lnTo>
                      <a:lnTo>
                        <a:pt x="594" y="598"/>
                      </a:lnTo>
                      <a:lnTo>
                        <a:pt x="586" y="602"/>
                      </a:lnTo>
                      <a:lnTo>
                        <a:pt x="566" y="534"/>
                      </a:lnTo>
                      <a:lnTo>
                        <a:pt x="566" y="534"/>
                      </a:lnTo>
                      <a:lnTo>
                        <a:pt x="518" y="506"/>
                      </a:lnTo>
                      <a:lnTo>
                        <a:pt x="544" y="614"/>
                      </a:lnTo>
                      <a:lnTo>
                        <a:pt x="534" y="618"/>
                      </a:lnTo>
                      <a:lnTo>
                        <a:pt x="496" y="492"/>
                      </a:lnTo>
                      <a:lnTo>
                        <a:pt x="496" y="492"/>
                      </a:lnTo>
                      <a:lnTo>
                        <a:pt x="486" y="486"/>
                      </a:lnTo>
                      <a:lnTo>
                        <a:pt x="486" y="486"/>
                      </a:lnTo>
                      <a:lnTo>
                        <a:pt x="430" y="450"/>
                      </a:lnTo>
                      <a:lnTo>
                        <a:pt x="400" y="432"/>
                      </a:lnTo>
                      <a:lnTo>
                        <a:pt x="370" y="418"/>
                      </a:lnTo>
                      <a:lnTo>
                        <a:pt x="370" y="418"/>
                      </a:lnTo>
                      <a:lnTo>
                        <a:pt x="394" y="452"/>
                      </a:lnTo>
                      <a:lnTo>
                        <a:pt x="394" y="452"/>
                      </a:lnTo>
                      <a:lnTo>
                        <a:pt x="404" y="468"/>
                      </a:lnTo>
                      <a:lnTo>
                        <a:pt x="404" y="468"/>
                      </a:lnTo>
                      <a:lnTo>
                        <a:pt x="422" y="496"/>
                      </a:lnTo>
                      <a:lnTo>
                        <a:pt x="438" y="522"/>
                      </a:lnTo>
                      <a:lnTo>
                        <a:pt x="450" y="548"/>
                      </a:lnTo>
                      <a:lnTo>
                        <a:pt x="462" y="574"/>
                      </a:lnTo>
                      <a:lnTo>
                        <a:pt x="462" y="578"/>
                      </a:lnTo>
                      <a:lnTo>
                        <a:pt x="448" y="586"/>
                      </a:lnTo>
                      <a:lnTo>
                        <a:pt x="446" y="582"/>
                      </a:lnTo>
                      <a:lnTo>
                        <a:pt x="446" y="582"/>
                      </a:lnTo>
                      <a:lnTo>
                        <a:pt x="428" y="558"/>
                      </a:lnTo>
                      <a:lnTo>
                        <a:pt x="412" y="534"/>
                      </a:lnTo>
                      <a:lnTo>
                        <a:pt x="396" y="508"/>
                      </a:lnTo>
                      <a:lnTo>
                        <a:pt x="382" y="482"/>
                      </a:lnTo>
                      <a:lnTo>
                        <a:pt x="382" y="482"/>
                      </a:lnTo>
                      <a:lnTo>
                        <a:pt x="372" y="462"/>
                      </a:lnTo>
                      <a:lnTo>
                        <a:pt x="372" y="462"/>
                      </a:lnTo>
                      <a:lnTo>
                        <a:pt x="360" y="438"/>
                      </a:lnTo>
                      <a:lnTo>
                        <a:pt x="346" y="414"/>
                      </a:lnTo>
                      <a:lnTo>
                        <a:pt x="346" y="414"/>
                      </a:lnTo>
                      <a:lnTo>
                        <a:pt x="344" y="452"/>
                      </a:lnTo>
                      <a:lnTo>
                        <a:pt x="342" y="490"/>
                      </a:lnTo>
                      <a:lnTo>
                        <a:pt x="344" y="526"/>
                      </a:lnTo>
                      <a:lnTo>
                        <a:pt x="346" y="564"/>
                      </a:lnTo>
                      <a:lnTo>
                        <a:pt x="346" y="564"/>
                      </a:lnTo>
                      <a:lnTo>
                        <a:pt x="348" y="574"/>
                      </a:lnTo>
                      <a:lnTo>
                        <a:pt x="440" y="672"/>
                      </a:lnTo>
                      <a:lnTo>
                        <a:pt x="432" y="680"/>
                      </a:lnTo>
                      <a:lnTo>
                        <a:pt x="348" y="598"/>
                      </a:lnTo>
                      <a:lnTo>
                        <a:pt x="348" y="598"/>
                      </a:lnTo>
                      <a:lnTo>
                        <a:pt x="350" y="656"/>
                      </a:lnTo>
                      <a:lnTo>
                        <a:pt x="400" y="708"/>
                      </a:lnTo>
                      <a:lnTo>
                        <a:pt x="394" y="716"/>
                      </a:lnTo>
                      <a:lnTo>
                        <a:pt x="350" y="674"/>
                      </a:lnTo>
                      <a:lnTo>
                        <a:pt x="350" y="674"/>
                      </a:lnTo>
                      <a:lnTo>
                        <a:pt x="348" y="710"/>
                      </a:lnTo>
                      <a:lnTo>
                        <a:pt x="342" y="746"/>
                      </a:lnTo>
                      <a:lnTo>
                        <a:pt x="340" y="748"/>
                      </a:lnTo>
                      <a:lnTo>
                        <a:pt x="336" y="748"/>
                      </a:lnTo>
                      <a:lnTo>
                        <a:pt x="322" y="748"/>
                      </a:lnTo>
                      <a:lnTo>
                        <a:pt x="320" y="748"/>
                      </a:lnTo>
                      <a:lnTo>
                        <a:pt x="318" y="746"/>
                      </a:lnTo>
                      <a:lnTo>
                        <a:pt x="318" y="746"/>
                      </a:lnTo>
                      <a:lnTo>
                        <a:pt x="314" y="710"/>
                      </a:lnTo>
                      <a:lnTo>
                        <a:pt x="310" y="674"/>
                      </a:lnTo>
                      <a:lnTo>
                        <a:pt x="268" y="714"/>
                      </a:lnTo>
                      <a:lnTo>
                        <a:pt x="262" y="708"/>
                      </a:lnTo>
                      <a:lnTo>
                        <a:pt x="310" y="658"/>
                      </a:lnTo>
                      <a:lnTo>
                        <a:pt x="310" y="658"/>
                      </a:lnTo>
                      <a:lnTo>
                        <a:pt x="310" y="600"/>
                      </a:lnTo>
                      <a:lnTo>
                        <a:pt x="230" y="680"/>
                      </a:lnTo>
                      <a:lnTo>
                        <a:pt x="222" y="672"/>
                      </a:lnTo>
                      <a:lnTo>
                        <a:pt x="312" y="576"/>
                      </a:lnTo>
                      <a:lnTo>
                        <a:pt x="312" y="576"/>
                      </a:lnTo>
                      <a:lnTo>
                        <a:pt x="312" y="564"/>
                      </a:lnTo>
                      <a:lnTo>
                        <a:pt x="312" y="564"/>
                      </a:lnTo>
                      <a:lnTo>
                        <a:pt x="316" y="496"/>
                      </a:lnTo>
                      <a:lnTo>
                        <a:pt x="316" y="460"/>
                      </a:lnTo>
                      <a:lnTo>
                        <a:pt x="314" y="426"/>
                      </a:lnTo>
                      <a:lnTo>
                        <a:pt x="314" y="426"/>
                      </a:lnTo>
                      <a:lnTo>
                        <a:pt x="294" y="464"/>
                      </a:lnTo>
                      <a:lnTo>
                        <a:pt x="294" y="464"/>
                      </a:lnTo>
                      <a:lnTo>
                        <a:pt x="284" y="482"/>
                      </a:lnTo>
                      <a:lnTo>
                        <a:pt x="284" y="482"/>
                      </a:lnTo>
                      <a:lnTo>
                        <a:pt x="270" y="510"/>
                      </a:lnTo>
                      <a:lnTo>
                        <a:pt x="256" y="538"/>
                      </a:lnTo>
                      <a:lnTo>
                        <a:pt x="240" y="562"/>
                      </a:lnTo>
                      <a:lnTo>
                        <a:pt x="222" y="584"/>
                      </a:lnTo>
                      <a:lnTo>
                        <a:pt x="220" y="588"/>
                      </a:lnTo>
                      <a:lnTo>
                        <a:pt x="206" y="580"/>
                      </a:lnTo>
                      <a:lnTo>
                        <a:pt x="208" y="576"/>
                      </a:lnTo>
                      <a:lnTo>
                        <a:pt x="208" y="576"/>
                      </a:lnTo>
                      <a:lnTo>
                        <a:pt x="220" y="548"/>
                      </a:lnTo>
                      <a:lnTo>
                        <a:pt x="232" y="520"/>
                      </a:lnTo>
                      <a:lnTo>
                        <a:pt x="248" y="494"/>
                      </a:lnTo>
                      <a:lnTo>
                        <a:pt x="262" y="470"/>
                      </a:lnTo>
                      <a:lnTo>
                        <a:pt x="262" y="470"/>
                      </a:lnTo>
                      <a:lnTo>
                        <a:pt x="276" y="450"/>
                      </a:lnTo>
                      <a:lnTo>
                        <a:pt x="276" y="450"/>
                      </a:lnTo>
                      <a:lnTo>
                        <a:pt x="288" y="430"/>
                      </a:lnTo>
                      <a:lnTo>
                        <a:pt x="300" y="410"/>
                      </a:lnTo>
                      <a:lnTo>
                        <a:pt x="300" y="410"/>
                      </a:lnTo>
                      <a:lnTo>
                        <a:pt x="268" y="426"/>
                      </a:lnTo>
                      <a:lnTo>
                        <a:pt x="236" y="444"/>
                      </a:lnTo>
                      <a:lnTo>
                        <a:pt x="174" y="482"/>
                      </a:lnTo>
                      <a:lnTo>
                        <a:pt x="174" y="482"/>
                      </a:lnTo>
                      <a:lnTo>
                        <a:pt x="166" y="488"/>
                      </a:lnTo>
                      <a:lnTo>
                        <a:pt x="128" y="618"/>
                      </a:lnTo>
                      <a:lnTo>
                        <a:pt x="118" y="614"/>
                      </a:lnTo>
                      <a:lnTo>
                        <a:pt x="146" y="502"/>
                      </a:lnTo>
                      <a:lnTo>
                        <a:pt x="146" y="502"/>
                      </a:lnTo>
                      <a:lnTo>
                        <a:pt x="96" y="532"/>
                      </a:lnTo>
                      <a:lnTo>
                        <a:pt x="76" y="602"/>
                      </a:lnTo>
                      <a:lnTo>
                        <a:pt x="66" y="598"/>
                      </a:lnTo>
                      <a:lnTo>
                        <a:pt x="82" y="540"/>
                      </a:lnTo>
                      <a:lnTo>
                        <a:pt x="82" y="540"/>
                      </a:lnTo>
                      <a:lnTo>
                        <a:pt x="48" y="556"/>
                      </a:lnTo>
                      <a:lnTo>
                        <a:pt x="14" y="568"/>
                      </a:lnTo>
                      <a:lnTo>
                        <a:pt x="12" y="570"/>
                      </a:lnTo>
                      <a:lnTo>
                        <a:pt x="10" y="566"/>
                      </a:lnTo>
                      <a:lnTo>
                        <a:pt x="10" y="566"/>
                      </a:lnTo>
                      <a:lnTo>
                        <a:pt x="6" y="562"/>
                      </a:lnTo>
                      <a:lnTo>
                        <a:pt x="0" y="552"/>
                      </a:lnTo>
                      <a:lnTo>
                        <a:pt x="4" y="550"/>
                      </a:lnTo>
                      <a:lnTo>
                        <a:pt x="4" y="550"/>
                      </a:lnTo>
                      <a:lnTo>
                        <a:pt x="30" y="526"/>
                      </a:lnTo>
                      <a:lnTo>
                        <a:pt x="60" y="506"/>
                      </a:lnTo>
                      <a:lnTo>
                        <a:pt x="4" y="490"/>
                      </a:lnTo>
                      <a:lnTo>
                        <a:pt x="8" y="482"/>
                      </a:lnTo>
                      <a:lnTo>
                        <a:pt x="74" y="498"/>
                      </a:lnTo>
                      <a:lnTo>
                        <a:pt x="74" y="498"/>
                      </a:lnTo>
                      <a:lnTo>
                        <a:pt x="124" y="470"/>
                      </a:lnTo>
                      <a:lnTo>
                        <a:pt x="16" y="438"/>
                      </a:lnTo>
                      <a:lnTo>
                        <a:pt x="18" y="428"/>
                      </a:lnTo>
                      <a:lnTo>
                        <a:pt x="146" y="460"/>
                      </a:lnTo>
                      <a:lnTo>
                        <a:pt x="146" y="460"/>
                      </a:lnTo>
                      <a:lnTo>
                        <a:pt x="158" y="454"/>
                      </a:lnTo>
                      <a:lnTo>
                        <a:pt x="158" y="454"/>
                      </a:lnTo>
                      <a:lnTo>
                        <a:pt x="220" y="420"/>
                      </a:lnTo>
                      <a:lnTo>
                        <a:pt x="250" y="402"/>
                      </a:lnTo>
                      <a:lnTo>
                        <a:pt x="280" y="382"/>
                      </a:lnTo>
                      <a:lnTo>
                        <a:pt x="280" y="382"/>
                      </a:lnTo>
                      <a:lnTo>
                        <a:pt x="278" y="382"/>
                      </a:lnTo>
                      <a:lnTo>
                        <a:pt x="278" y="382"/>
                      </a:lnTo>
                      <a:lnTo>
                        <a:pt x="256" y="382"/>
                      </a:lnTo>
                      <a:lnTo>
                        <a:pt x="234" y="384"/>
                      </a:lnTo>
                      <a:lnTo>
                        <a:pt x="234" y="384"/>
                      </a:lnTo>
                      <a:lnTo>
                        <a:pt x="214" y="386"/>
                      </a:lnTo>
                      <a:lnTo>
                        <a:pt x="214" y="386"/>
                      </a:lnTo>
                      <a:lnTo>
                        <a:pt x="182" y="388"/>
                      </a:lnTo>
                      <a:lnTo>
                        <a:pt x="152" y="388"/>
                      </a:lnTo>
                      <a:lnTo>
                        <a:pt x="122" y="386"/>
                      </a:lnTo>
                      <a:lnTo>
                        <a:pt x="94" y="382"/>
                      </a:lnTo>
                      <a:lnTo>
                        <a:pt x="90" y="382"/>
                      </a:lnTo>
                      <a:lnTo>
                        <a:pt x="90" y="366"/>
                      </a:lnTo>
                      <a:lnTo>
                        <a:pt x="94" y="366"/>
                      </a:lnTo>
                      <a:lnTo>
                        <a:pt x="94" y="366"/>
                      </a:lnTo>
                      <a:lnTo>
                        <a:pt x="124" y="362"/>
                      </a:lnTo>
                      <a:lnTo>
                        <a:pt x="154" y="360"/>
                      </a:lnTo>
                      <a:lnTo>
                        <a:pt x="184" y="360"/>
                      </a:lnTo>
                      <a:lnTo>
                        <a:pt x="212" y="360"/>
                      </a:lnTo>
                      <a:lnTo>
                        <a:pt x="212" y="360"/>
                      </a:lnTo>
                      <a:lnTo>
                        <a:pt x="236" y="362"/>
                      </a:lnTo>
                      <a:lnTo>
                        <a:pt x="236" y="362"/>
                      </a:lnTo>
                      <a:lnTo>
                        <a:pt x="274" y="364"/>
                      </a:lnTo>
                      <a:lnTo>
                        <a:pt x="274" y="364"/>
                      </a:lnTo>
                      <a:lnTo>
                        <a:pt x="282" y="362"/>
                      </a:lnTo>
                      <a:lnTo>
                        <a:pt x="282" y="362"/>
                      </a:lnTo>
                      <a:lnTo>
                        <a:pt x="252" y="342"/>
                      </a:lnTo>
                      <a:lnTo>
                        <a:pt x="222" y="326"/>
                      </a:lnTo>
                      <a:lnTo>
                        <a:pt x="158" y="294"/>
                      </a:lnTo>
                      <a:lnTo>
                        <a:pt x="158" y="294"/>
                      </a:lnTo>
                      <a:lnTo>
                        <a:pt x="150" y="288"/>
                      </a:lnTo>
                      <a:lnTo>
                        <a:pt x="18" y="320"/>
                      </a:lnTo>
                      <a:lnTo>
                        <a:pt x="16" y="310"/>
                      </a:lnTo>
                      <a:lnTo>
                        <a:pt x="128" y="278"/>
                      </a:lnTo>
                      <a:lnTo>
                        <a:pt x="128" y="278"/>
                      </a:lnTo>
                      <a:lnTo>
                        <a:pt x="76" y="250"/>
                      </a:lnTo>
                      <a:lnTo>
                        <a:pt x="8" y="268"/>
                      </a:lnTo>
                      <a:lnTo>
                        <a:pt x="4" y="258"/>
                      </a:lnTo>
                      <a:lnTo>
                        <a:pt x="62" y="242"/>
                      </a:lnTo>
                      <a:lnTo>
                        <a:pt x="62" y="242"/>
                      </a:lnTo>
                      <a:lnTo>
                        <a:pt x="32" y="220"/>
                      </a:lnTo>
                      <a:lnTo>
                        <a:pt x="4" y="198"/>
                      </a:lnTo>
                      <a:lnTo>
                        <a:pt x="2" y="196"/>
                      </a:lnTo>
                      <a:lnTo>
                        <a:pt x="4" y="192"/>
                      </a:lnTo>
                      <a:lnTo>
                        <a:pt x="4" y="192"/>
                      </a:lnTo>
                      <a:lnTo>
                        <a:pt x="8" y="182"/>
                      </a:lnTo>
                      <a:lnTo>
                        <a:pt x="12" y="178"/>
                      </a:lnTo>
                      <a:lnTo>
                        <a:pt x="16" y="178"/>
                      </a:lnTo>
                      <a:lnTo>
                        <a:pt x="16" y="178"/>
                      </a:lnTo>
                      <a:lnTo>
                        <a:pt x="48" y="190"/>
                      </a:lnTo>
                      <a:lnTo>
                        <a:pt x="80" y="206"/>
                      </a:lnTo>
                      <a:lnTo>
                        <a:pt x="66" y="150"/>
                      </a:lnTo>
                      <a:lnTo>
                        <a:pt x="76" y="148"/>
                      </a:lnTo>
                      <a:lnTo>
                        <a:pt x="96" y="214"/>
                      </a:lnTo>
                      <a:lnTo>
                        <a:pt x="96" y="214"/>
                      </a:lnTo>
                      <a:lnTo>
                        <a:pt x="144" y="244"/>
                      </a:lnTo>
                      <a:lnTo>
                        <a:pt x="118" y="134"/>
                      </a:lnTo>
                      <a:lnTo>
                        <a:pt x="128" y="130"/>
                      </a:lnTo>
                      <a:lnTo>
                        <a:pt x="164" y="256"/>
                      </a:lnTo>
                      <a:lnTo>
                        <a:pt x="164" y="256"/>
                      </a:lnTo>
                      <a:lnTo>
                        <a:pt x="176" y="264"/>
                      </a:lnTo>
                      <a:lnTo>
                        <a:pt x="176" y="264"/>
                      </a:lnTo>
                      <a:lnTo>
                        <a:pt x="236" y="302"/>
                      </a:lnTo>
                      <a:lnTo>
                        <a:pt x="268" y="320"/>
                      </a:lnTo>
                      <a:lnTo>
                        <a:pt x="300" y="334"/>
                      </a:lnTo>
                      <a:lnTo>
                        <a:pt x="300" y="334"/>
                      </a:lnTo>
                      <a:lnTo>
                        <a:pt x="286" y="314"/>
                      </a:lnTo>
                      <a:lnTo>
                        <a:pt x="272" y="292"/>
                      </a:lnTo>
                      <a:lnTo>
                        <a:pt x="272" y="292"/>
                      </a:lnTo>
                      <a:lnTo>
                        <a:pt x="260" y="276"/>
                      </a:lnTo>
                      <a:lnTo>
                        <a:pt x="260" y="276"/>
                      </a:lnTo>
                      <a:lnTo>
                        <a:pt x="244" y="248"/>
                      </a:lnTo>
                      <a:lnTo>
                        <a:pt x="228" y="222"/>
                      </a:lnTo>
                      <a:lnTo>
                        <a:pt x="214" y="196"/>
                      </a:lnTo>
                      <a:lnTo>
                        <a:pt x="204" y="170"/>
                      </a:lnTo>
                      <a:lnTo>
                        <a:pt x="202" y="168"/>
                      </a:lnTo>
                      <a:lnTo>
                        <a:pt x="216" y="158"/>
                      </a:lnTo>
                      <a:lnTo>
                        <a:pt x="218" y="162"/>
                      </a:lnTo>
                      <a:lnTo>
                        <a:pt x="218" y="162"/>
                      </a:lnTo>
                      <a:lnTo>
                        <a:pt x="238" y="186"/>
                      </a:lnTo>
                      <a:lnTo>
                        <a:pt x="254" y="210"/>
                      </a:lnTo>
                      <a:lnTo>
                        <a:pt x="270" y="236"/>
                      </a:lnTo>
                      <a:lnTo>
                        <a:pt x="282" y="262"/>
                      </a:lnTo>
                      <a:lnTo>
                        <a:pt x="282" y="262"/>
                      </a:lnTo>
                      <a:lnTo>
                        <a:pt x="294" y="282"/>
                      </a:lnTo>
                      <a:lnTo>
                        <a:pt x="294" y="282"/>
                      </a:lnTo>
                      <a:lnTo>
                        <a:pt x="304" y="304"/>
                      </a:lnTo>
                      <a:lnTo>
                        <a:pt x="316" y="326"/>
                      </a:lnTo>
                      <a:lnTo>
                        <a:pt x="316" y="326"/>
                      </a:lnTo>
                      <a:lnTo>
                        <a:pt x="318" y="290"/>
                      </a:lnTo>
                      <a:lnTo>
                        <a:pt x="318" y="254"/>
                      </a:lnTo>
                      <a:lnTo>
                        <a:pt x="316" y="184"/>
                      </a:lnTo>
                      <a:lnTo>
                        <a:pt x="316" y="184"/>
                      </a:lnTo>
                      <a:lnTo>
                        <a:pt x="314" y="174"/>
                      </a:lnTo>
                      <a:lnTo>
                        <a:pt x="222" y="76"/>
                      </a:lnTo>
                      <a:lnTo>
                        <a:pt x="230" y="70"/>
                      </a:lnTo>
                      <a:lnTo>
                        <a:pt x="312" y="150"/>
                      </a:lnTo>
                      <a:lnTo>
                        <a:pt x="312" y="150"/>
                      </a:lnTo>
                      <a:lnTo>
                        <a:pt x="312" y="92"/>
                      </a:lnTo>
                      <a:lnTo>
                        <a:pt x="262" y="40"/>
                      </a:lnTo>
                      <a:lnTo>
                        <a:pt x="268" y="34"/>
                      </a:lnTo>
                      <a:lnTo>
                        <a:pt x="312" y="74"/>
                      </a:lnTo>
                      <a:lnTo>
                        <a:pt x="312" y="74"/>
                      </a:lnTo>
                      <a:lnTo>
                        <a:pt x="314" y="38"/>
                      </a:lnTo>
                      <a:lnTo>
                        <a:pt x="320" y="2"/>
                      </a:lnTo>
                      <a:lnTo>
                        <a:pt x="322" y="0"/>
                      </a:lnTo>
                      <a:lnTo>
                        <a:pt x="324" y="0"/>
                      </a:lnTo>
                      <a:lnTo>
                        <a:pt x="340" y="0"/>
                      </a:lnTo>
                      <a:lnTo>
                        <a:pt x="342" y="0"/>
                      </a:lnTo>
                      <a:lnTo>
                        <a:pt x="342" y="2"/>
                      </a:lnTo>
                      <a:lnTo>
                        <a:pt x="342" y="2"/>
                      </a:lnTo>
                      <a:lnTo>
                        <a:pt x="348" y="38"/>
                      </a:lnTo>
                      <a:lnTo>
                        <a:pt x="352" y="74"/>
                      </a:lnTo>
                      <a:lnTo>
                        <a:pt x="394" y="34"/>
                      </a:lnTo>
                      <a:lnTo>
                        <a:pt x="400" y="40"/>
                      </a:lnTo>
                      <a:lnTo>
                        <a:pt x="352" y="90"/>
                      </a:lnTo>
                      <a:lnTo>
                        <a:pt x="352" y="90"/>
                      </a:lnTo>
                      <a:lnTo>
                        <a:pt x="352" y="148"/>
                      </a:lnTo>
                      <a:lnTo>
                        <a:pt x="432" y="70"/>
                      </a:lnTo>
                      <a:lnTo>
                        <a:pt x="440" y="76"/>
                      </a:lnTo>
                      <a:lnTo>
                        <a:pt x="350" y="172"/>
                      </a:lnTo>
                      <a:lnTo>
                        <a:pt x="350" y="172"/>
                      </a:lnTo>
                      <a:lnTo>
                        <a:pt x="350" y="184"/>
                      </a:lnTo>
                      <a:lnTo>
                        <a:pt x="350" y="184"/>
                      </a:lnTo>
                      <a:lnTo>
                        <a:pt x="346" y="254"/>
                      </a:lnTo>
                      <a:lnTo>
                        <a:pt x="346" y="288"/>
                      </a:lnTo>
                      <a:lnTo>
                        <a:pt x="348" y="324"/>
                      </a:lnTo>
                      <a:lnTo>
                        <a:pt x="348" y="324"/>
                      </a:lnTo>
                      <a:lnTo>
                        <a:pt x="360" y="302"/>
                      </a:lnTo>
                      <a:lnTo>
                        <a:pt x="372" y="280"/>
                      </a:lnTo>
                      <a:lnTo>
                        <a:pt x="372" y="280"/>
                      </a:lnTo>
                      <a:lnTo>
                        <a:pt x="380" y="262"/>
                      </a:lnTo>
                      <a:lnTo>
                        <a:pt x="380" y="262"/>
                      </a:lnTo>
                      <a:lnTo>
                        <a:pt x="394" y="234"/>
                      </a:lnTo>
                      <a:lnTo>
                        <a:pt x="410" y="206"/>
                      </a:lnTo>
                      <a:lnTo>
                        <a:pt x="426" y="182"/>
                      </a:lnTo>
                      <a:lnTo>
                        <a:pt x="444" y="160"/>
                      </a:lnTo>
                      <a:lnTo>
                        <a:pt x="446" y="156"/>
                      </a:lnTo>
                      <a:lnTo>
                        <a:pt x="460" y="164"/>
                      </a:lnTo>
                      <a:lnTo>
                        <a:pt x="458" y="168"/>
                      </a:lnTo>
                      <a:lnTo>
                        <a:pt x="458" y="168"/>
                      </a:lnTo>
                      <a:lnTo>
                        <a:pt x="446" y="196"/>
                      </a:lnTo>
                      <a:lnTo>
                        <a:pt x="432" y="224"/>
                      </a:lnTo>
                      <a:lnTo>
                        <a:pt x="418" y="250"/>
                      </a:lnTo>
                      <a:lnTo>
                        <a:pt x="402" y="274"/>
                      </a:lnTo>
                      <a:lnTo>
                        <a:pt x="402" y="274"/>
                      </a:lnTo>
                      <a:lnTo>
                        <a:pt x="390" y="294"/>
                      </a:lnTo>
                      <a:lnTo>
                        <a:pt x="390" y="294"/>
                      </a:lnTo>
                      <a:lnTo>
                        <a:pt x="376" y="316"/>
                      </a:lnTo>
                      <a:lnTo>
                        <a:pt x="364" y="338"/>
                      </a:lnTo>
                      <a:lnTo>
                        <a:pt x="364" y="338"/>
                      </a:lnTo>
                      <a:lnTo>
                        <a:pt x="396" y="322"/>
                      </a:lnTo>
                      <a:lnTo>
                        <a:pt x="428" y="304"/>
                      </a:lnTo>
                      <a:lnTo>
                        <a:pt x="488" y="266"/>
                      </a:lnTo>
                      <a:lnTo>
                        <a:pt x="488" y="266"/>
                      </a:lnTo>
                      <a:lnTo>
                        <a:pt x="496" y="260"/>
                      </a:lnTo>
                      <a:lnTo>
                        <a:pt x="534" y="130"/>
                      </a:lnTo>
                      <a:lnTo>
                        <a:pt x="544" y="134"/>
                      </a:lnTo>
                      <a:lnTo>
                        <a:pt x="516" y="246"/>
                      </a:lnTo>
                      <a:lnTo>
                        <a:pt x="516" y="246"/>
                      </a:lnTo>
                      <a:lnTo>
                        <a:pt x="566" y="216"/>
                      </a:lnTo>
                      <a:lnTo>
                        <a:pt x="586" y="148"/>
                      </a:lnTo>
                      <a:lnTo>
                        <a:pt x="594" y="150"/>
                      </a:lnTo>
                      <a:lnTo>
                        <a:pt x="580" y="208"/>
                      </a:lnTo>
                      <a:lnTo>
                        <a:pt x="580" y="208"/>
                      </a:lnTo>
                      <a:lnTo>
                        <a:pt x="614" y="192"/>
                      </a:lnTo>
                      <a:lnTo>
                        <a:pt x="648" y="180"/>
                      </a:lnTo>
                      <a:lnTo>
                        <a:pt x="650" y="178"/>
                      </a:lnTo>
                      <a:lnTo>
                        <a:pt x="652" y="182"/>
                      </a:lnTo>
                      <a:lnTo>
                        <a:pt x="652" y="182"/>
                      </a:lnTo>
                      <a:lnTo>
                        <a:pt x="658" y="192"/>
                      </a:lnTo>
                      <a:lnTo>
                        <a:pt x="660" y="196"/>
                      </a:lnTo>
                      <a:lnTo>
                        <a:pt x="658" y="198"/>
                      </a:lnTo>
                      <a:lnTo>
                        <a:pt x="658" y="198"/>
                      </a:lnTo>
                      <a:lnTo>
                        <a:pt x="630" y="222"/>
                      </a:lnTo>
                      <a:lnTo>
                        <a:pt x="602" y="242"/>
                      </a:lnTo>
                      <a:lnTo>
                        <a:pt x="658" y="258"/>
                      </a:lnTo>
                      <a:lnTo>
                        <a:pt x="654" y="268"/>
                      </a:lnTo>
                      <a:lnTo>
                        <a:pt x="588" y="250"/>
                      </a:lnTo>
                      <a:lnTo>
                        <a:pt x="588" y="250"/>
                      </a:lnTo>
                      <a:lnTo>
                        <a:pt x="538" y="278"/>
                      </a:lnTo>
                      <a:lnTo>
                        <a:pt x="646" y="310"/>
                      </a:lnTo>
                      <a:lnTo>
                        <a:pt x="644" y="320"/>
                      </a:lnTo>
                      <a:lnTo>
                        <a:pt x="516" y="290"/>
                      </a:lnTo>
                      <a:lnTo>
                        <a:pt x="516" y="290"/>
                      </a:lnTo>
                      <a:lnTo>
                        <a:pt x="504" y="296"/>
                      </a:lnTo>
                      <a:lnTo>
                        <a:pt x="504" y="296"/>
                      </a:lnTo>
                      <a:lnTo>
                        <a:pt x="444" y="326"/>
                      </a:lnTo>
                      <a:lnTo>
                        <a:pt x="416" y="344"/>
                      </a:lnTo>
                      <a:lnTo>
                        <a:pt x="386" y="362"/>
                      </a:lnTo>
                      <a:lnTo>
                        <a:pt x="386" y="362"/>
                      </a:lnTo>
                      <a:lnTo>
                        <a:pt x="388" y="362"/>
                      </a:lnTo>
                      <a:lnTo>
                        <a:pt x="388" y="362"/>
                      </a:lnTo>
                      <a:lnTo>
                        <a:pt x="410" y="362"/>
                      </a:lnTo>
                      <a:lnTo>
                        <a:pt x="432" y="360"/>
                      </a:lnTo>
                      <a:lnTo>
                        <a:pt x="432" y="360"/>
                      </a:lnTo>
                      <a:lnTo>
                        <a:pt x="452" y="358"/>
                      </a:lnTo>
                      <a:lnTo>
                        <a:pt x="452" y="358"/>
                      </a:lnTo>
                      <a:lnTo>
                        <a:pt x="484" y="356"/>
                      </a:lnTo>
                      <a:lnTo>
                        <a:pt x="514" y="356"/>
                      </a:lnTo>
                      <a:lnTo>
                        <a:pt x="544" y="358"/>
                      </a:lnTo>
                      <a:lnTo>
                        <a:pt x="572" y="362"/>
                      </a:lnTo>
                      <a:lnTo>
                        <a:pt x="576" y="362"/>
                      </a:lnTo>
                      <a:lnTo>
                        <a:pt x="576" y="378"/>
                      </a:lnTo>
                      <a:lnTo>
                        <a:pt x="572" y="378"/>
                      </a:lnTo>
                      <a:lnTo>
                        <a:pt x="572" y="378"/>
                      </a:lnTo>
                      <a:lnTo>
                        <a:pt x="530" y="384"/>
                      </a:lnTo>
                      <a:lnTo>
                        <a:pt x="488" y="384"/>
                      </a:lnTo>
                      <a:lnTo>
                        <a:pt x="488" y="384"/>
                      </a:lnTo>
                      <a:lnTo>
                        <a:pt x="488" y="384"/>
                      </a:lnTo>
                      <a:lnTo>
                        <a:pt x="488" y="384"/>
                      </a:lnTo>
                      <a:lnTo>
                        <a:pt x="452" y="384"/>
                      </a:lnTo>
                      <a:lnTo>
                        <a:pt x="452" y="384"/>
                      </a:lnTo>
                      <a:lnTo>
                        <a:pt x="430" y="382"/>
                      </a:lnTo>
                      <a:lnTo>
                        <a:pt x="430" y="382"/>
                      </a:lnTo>
                      <a:lnTo>
                        <a:pt x="392" y="382"/>
                      </a:lnTo>
                      <a:lnTo>
                        <a:pt x="392" y="382"/>
                      </a:lnTo>
                      <a:lnTo>
                        <a:pt x="374" y="382"/>
                      </a:lnTo>
                      <a:lnTo>
                        <a:pt x="374" y="382"/>
                      </a:lnTo>
                      <a:lnTo>
                        <a:pt x="406" y="402"/>
                      </a:lnTo>
                      <a:lnTo>
                        <a:pt x="438" y="422"/>
                      </a:lnTo>
                      <a:lnTo>
                        <a:pt x="470" y="440"/>
                      </a:lnTo>
                      <a:lnTo>
                        <a:pt x="502" y="456"/>
                      </a:lnTo>
                      <a:lnTo>
                        <a:pt x="502" y="456"/>
                      </a:lnTo>
                      <a:lnTo>
                        <a:pt x="512" y="460"/>
                      </a:lnTo>
                      <a:lnTo>
                        <a:pt x="644" y="428"/>
                      </a:lnTo>
                      <a:lnTo>
                        <a:pt x="646" y="438"/>
                      </a:lnTo>
                      <a:lnTo>
                        <a:pt x="534" y="470"/>
                      </a:lnTo>
                      <a:lnTo>
                        <a:pt x="534" y="470"/>
                      </a:lnTo>
                      <a:lnTo>
                        <a:pt x="586" y="498"/>
                      </a:lnTo>
                      <a:lnTo>
                        <a:pt x="654" y="482"/>
                      </a:lnTo>
                      <a:lnTo>
                        <a:pt x="658" y="490"/>
                      </a:lnTo>
                      <a:lnTo>
                        <a:pt x="600" y="508"/>
                      </a:lnTo>
                      <a:lnTo>
                        <a:pt x="600" y="508"/>
                      </a:lnTo>
                      <a:lnTo>
                        <a:pt x="630" y="528"/>
                      </a:lnTo>
                      <a:lnTo>
                        <a:pt x="658" y="550"/>
                      </a:lnTo>
                      <a:lnTo>
                        <a:pt x="660" y="554"/>
                      </a:lnTo>
                      <a:close/>
                    </a:path>
                  </a:pathLst>
                </a:custGeom>
                <a:solidFill>
                  <a:srgbClr val="FEFFFF">
                    <a:alpha val="2000"/>
                  </a:srgbClr>
                </a:solidFill>
                <a:ln>
                  <a:solidFill>
                    <a:srgbClr val="FEFFFF">
                      <a:alpha val="5000"/>
                    </a:srgbClr>
                  </a:solidFill>
                </a:ln>
                <a:effectLst>
                  <a:glow rad="101600">
                    <a:srgbClr val="FEFEFE">
                      <a:alpha val="7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38" name="Freeform 37"/>
                <p:cNvSpPr>
                  <a:spLocks noChangeAspect="1" noEditPoints="1"/>
                </p:cNvSpPr>
                <p:nvPr/>
              </p:nvSpPr>
              <p:spPr bwMode="auto">
                <a:xfrm rot="1068398">
                  <a:off x="7584101" y="5390385"/>
                  <a:ext cx="1184990" cy="1349332"/>
                </a:xfrm>
                <a:custGeom>
                  <a:avLst/>
                  <a:gdLst>
                    <a:gd name="T0" fmla="*/ 810 w 822"/>
                    <a:gd name="T1" fmla="*/ 600 h 936"/>
                    <a:gd name="T2" fmla="*/ 784 w 822"/>
                    <a:gd name="T3" fmla="*/ 560 h 936"/>
                    <a:gd name="T4" fmla="*/ 684 w 822"/>
                    <a:gd name="T5" fmla="*/ 478 h 936"/>
                    <a:gd name="T6" fmla="*/ 684 w 822"/>
                    <a:gd name="T7" fmla="*/ 452 h 936"/>
                    <a:gd name="T8" fmla="*/ 782 w 822"/>
                    <a:gd name="T9" fmla="*/ 366 h 936"/>
                    <a:gd name="T10" fmla="*/ 808 w 822"/>
                    <a:gd name="T11" fmla="*/ 326 h 936"/>
                    <a:gd name="T12" fmla="*/ 810 w 822"/>
                    <a:gd name="T13" fmla="*/ 220 h 936"/>
                    <a:gd name="T14" fmla="*/ 700 w 822"/>
                    <a:gd name="T15" fmla="*/ 280 h 936"/>
                    <a:gd name="T16" fmla="*/ 644 w 822"/>
                    <a:gd name="T17" fmla="*/ 312 h 936"/>
                    <a:gd name="T18" fmla="*/ 554 w 822"/>
                    <a:gd name="T19" fmla="*/ 232 h 936"/>
                    <a:gd name="T20" fmla="*/ 526 w 822"/>
                    <a:gd name="T21" fmla="*/ 260 h 936"/>
                    <a:gd name="T22" fmla="*/ 498 w 822"/>
                    <a:gd name="T23" fmla="*/ 80 h 936"/>
                    <a:gd name="T24" fmla="*/ 476 w 822"/>
                    <a:gd name="T25" fmla="*/ 38 h 936"/>
                    <a:gd name="T26" fmla="*/ 396 w 822"/>
                    <a:gd name="T27" fmla="*/ 94 h 936"/>
                    <a:gd name="T28" fmla="*/ 396 w 822"/>
                    <a:gd name="T29" fmla="*/ 154 h 936"/>
                    <a:gd name="T30" fmla="*/ 392 w 822"/>
                    <a:gd name="T31" fmla="*/ 352 h 936"/>
                    <a:gd name="T32" fmla="*/ 288 w 822"/>
                    <a:gd name="T33" fmla="*/ 252 h 936"/>
                    <a:gd name="T34" fmla="*/ 322 w 822"/>
                    <a:gd name="T35" fmla="*/ 392 h 936"/>
                    <a:gd name="T36" fmla="*/ 146 w 822"/>
                    <a:gd name="T37" fmla="*/ 294 h 936"/>
                    <a:gd name="T38" fmla="*/ 92 w 822"/>
                    <a:gd name="T39" fmla="*/ 264 h 936"/>
                    <a:gd name="T40" fmla="*/ 6 w 822"/>
                    <a:gd name="T41" fmla="*/ 312 h 936"/>
                    <a:gd name="T42" fmla="*/ 32 w 822"/>
                    <a:gd name="T43" fmla="*/ 352 h 936"/>
                    <a:gd name="T44" fmla="*/ 176 w 822"/>
                    <a:gd name="T45" fmla="*/ 462 h 936"/>
                    <a:gd name="T46" fmla="*/ 136 w 822"/>
                    <a:gd name="T47" fmla="*/ 472 h 936"/>
                    <a:gd name="T48" fmla="*/ 158 w 822"/>
                    <a:gd name="T49" fmla="*/ 592 h 936"/>
                    <a:gd name="T50" fmla="*/ 104 w 822"/>
                    <a:gd name="T51" fmla="*/ 626 h 936"/>
                    <a:gd name="T52" fmla="*/ 0 w 822"/>
                    <a:gd name="T53" fmla="*/ 688 h 936"/>
                    <a:gd name="T54" fmla="*/ 94 w 822"/>
                    <a:gd name="T55" fmla="*/ 744 h 936"/>
                    <a:gd name="T56" fmla="*/ 142 w 822"/>
                    <a:gd name="T57" fmla="*/ 742 h 936"/>
                    <a:gd name="T58" fmla="*/ 262 w 822"/>
                    <a:gd name="T59" fmla="*/ 696 h 936"/>
                    <a:gd name="T60" fmla="*/ 284 w 822"/>
                    <a:gd name="T61" fmla="*/ 708 h 936"/>
                    <a:gd name="T62" fmla="*/ 310 w 822"/>
                    <a:gd name="T63" fmla="*/ 836 h 936"/>
                    <a:gd name="T64" fmla="*/ 332 w 822"/>
                    <a:gd name="T65" fmla="*/ 878 h 936"/>
                    <a:gd name="T66" fmla="*/ 422 w 822"/>
                    <a:gd name="T67" fmla="*/ 936 h 936"/>
                    <a:gd name="T68" fmla="*/ 426 w 822"/>
                    <a:gd name="T69" fmla="*/ 808 h 936"/>
                    <a:gd name="T70" fmla="*/ 426 w 822"/>
                    <a:gd name="T71" fmla="*/ 742 h 936"/>
                    <a:gd name="T72" fmla="*/ 540 w 822"/>
                    <a:gd name="T73" fmla="*/ 706 h 936"/>
                    <a:gd name="T74" fmla="*/ 530 w 822"/>
                    <a:gd name="T75" fmla="*/ 666 h 936"/>
                    <a:gd name="T76" fmla="*/ 700 w 822"/>
                    <a:gd name="T77" fmla="*/ 734 h 936"/>
                    <a:gd name="T78" fmla="*/ 746 w 822"/>
                    <a:gd name="T79" fmla="*/ 736 h 936"/>
                    <a:gd name="T80" fmla="*/ 306 w 822"/>
                    <a:gd name="T81" fmla="*/ 494 h 936"/>
                    <a:gd name="T82" fmla="*/ 302 w 822"/>
                    <a:gd name="T83" fmla="*/ 450 h 936"/>
                    <a:gd name="T84" fmla="*/ 306 w 822"/>
                    <a:gd name="T85" fmla="*/ 494 h 936"/>
                    <a:gd name="T86" fmla="*/ 488 w 822"/>
                    <a:gd name="T87" fmla="*/ 388 h 936"/>
                    <a:gd name="T88" fmla="*/ 438 w 822"/>
                    <a:gd name="T89" fmla="*/ 360 h 936"/>
                    <a:gd name="T90" fmla="*/ 382 w 822"/>
                    <a:gd name="T91" fmla="*/ 360 h 936"/>
                    <a:gd name="T92" fmla="*/ 334 w 822"/>
                    <a:gd name="T93" fmla="*/ 388 h 936"/>
                    <a:gd name="T94" fmla="*/ 334 w 822"/>
                    <a:gd name="T95" fmla="*/ 542 h 936"/>
                    <a:gd name="T96" fmla="*/ 382 w 822"/>
                    <a:gd name="T97" fmla="*/ 570 h 936"/>
                    <a:gd name="T98" fmla="*/ 396 w 822"/>
                    <a:gd name="T99" fmla="*/ 540 h 936"/>
                    <a:gd name="T100" fmla="*/ 346 w 822"/>
                    <a:gd name="T101" fmla="*/ 508 h 936"/>
                    <a:gd name="T102" fmla="*/ 334 w 822"/>
                    <a:gd name="T103" fmla="*/ 464 h 936"/>
                    <a:gd name="T104" fmla="*/ 356 w 822"/>
                    <a:gd name="T105" fmla="*/ 410 h 936"/>
                    <a:gd name="T106" fmla="*/ 410 w 822"/>
                    <a:gd name="T107" fmla="*/ 388 h 936"/>
                    <a:gd name="T108" fmla="*/ 454 w 822"/>
                    <a:gd name="T109" fmla="*/ 400 h 936"/>
                    <a:gd name="T110" fmla="*/ 486 w 822"/>
                    <a:gd name="T111" fmla="*/ 450 h 936"/>
                    <a:gd name="T112" fmla="*/ 482 w 822"/>
                    <a:gd name="T113" fmla="*/ 494 h 936"/>
                    <a:gd name="T114" fmla="*/ 440 w 822"/>
                    <a:gd name="T115" fmla="*/ 536 h 936"/>
                    <a:gd name="T116" fmla="*/ 522 w 822"/>
                    <a:gd name="T117" fmla="*/ 656 h 936"/>
                    <a:gd name="T118" fmla="*/ 466 w 822"/>
                    <a:gd name="T119" fmla="*/ 560 h 936"/>
                    <a:gd name="T120" fmla="*/ 516 w 822"/>
                    <a:gd name="T121" fmla="*/ 436 h 936"/>
                    <a:gd name="T122" fmla="*/ 520 w 822"/>
                    <a:gd name="T123" fmla="*/ 480 h 936"/>
                    <a:gd name="T124" fmla="*/ 516 w 822"/>
                    <a:gd name="T125" fmla="*/ 43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2" h="936">
                      <a:moveTo>
                        <a:pt x="822" y="688"/>
                      </a:moveTo>
                      <a:lnTo>
                        <a:pt x="740" y="638"/>
                      </a:lnTo>
                      <a:lnTo>
                        <a:pt x="814" y="618"/>
                      </a:lnTo>
                      <a:lnTo>
                        <a:pt x="810" y="600"/>
                      </a:lnTo>
                      <a:lnTo>
                        <a:pt x="714" y="624"/>
                      </a:lnTo>
                      <a:lnTo>
                        <a:pt x="688" y="606"/>
                      </a:lnTo>
                      <a:lnTo>
                        <a:pt x="790" y="578"/>
                      </a:lnTo>
                      <a:lnTo>
                        <a:pt x="784" y="560"/>
                      </a:lnTo>
                      <a:lnTo>
                        <a:pt x="660" y="590"/>
                      </a:lnTo>
                      <a:lnTo>
                        <a:pt x="518" y="504"/>
                      </a:lnTo>
                      <a:lnTo>
                        <a:pt x="646" y="468"/>
                      </a:lnTo>
                      <a:lnTo>
                        <a:pt x="684" y="478"/>
                      </a:lnTo>
                      <a:lnTo>
                        <a:pt x="686" y="472"/>
                      </a:lnTo>
                      <a:lnTo>
                        <a:pt x="656" y="464"/>
                      </a:lnTo>
                      <a:lnTo>
                        <a:pt x="686" y="456"/>
                      </a:lnTo>
                      <a:lnTo>
                        <a:pt x="684" y="452"/>
                      </a:lnTo>
                      <a:lnTo>
                        <a:pt x="646" y="462"/>
                      </a:lnTo>
                      <a:lnTo>
                        <a:pt x="518" y="426"/>
                      </a:lnTo>
                      <a:lnTo>
                        <a:pt x="662" y="338"/>
                      </a:lnTo>
                      <a:lnTo>
                        <a:pt x="782" y="366"/>
                      </a:lnTo>
                      <a:lnTo>
                        <a:pt x="788" y="348"/>
                      </a:lnTo>
                      <a:lnTo>
                        <a:pt x="690" y="320"/>
                      </a:lnTo>
                      <a:lnTo>
                        <a:pt x="718" y="304"/>
                      </a:lnTo>
                      <a:lnTo>
                        <a:pt x="808" y="326"/>
                      </a:lnTo>
                      <a:lnTo>
                        <a:pt x="812" y="310"/>
                      </a:lnTo>
                      <a:lnTo>
                        <a:pt x="742" y="290"/>
                      </a:lnTo>
                      <a:lnTo>
                        <a:pt x="822" y="242"/>
                      </a:lnTo>
                      <a:lnTo>
                        <a:pt x="810" y="220"/>
                      </a:lnTo>
                      <a:lnTo>
                        <a:pt x="726" y="266"/>
                      </a:lnTo>
                      <a:lnTo>
                        <a:pt x="744" y="192"/>
                      </a:lnTo>
                      <a:lnTo>
                        <a:pt x="728" y="186"/>
                      </a:lnTo>
                      <a:lnTo>
                        <a:pt x="700" y="280"/>
                      </a:lnTo>
                      <a:lnTo>
                        <a:pt x="672" y="296"/>
                      </a:lnTo>
                      <a:lnTo>
                        <a:pt x="698" y="194"/>
                      </a:lnTo>
                      <a:lnTo>
                        <a:pt x="680" y="188"/>
                      </a:lnTo>
                      <a:lnTo>
                        <a:pt x="644" y="312"/>
                      </a:lnTo>
                      <a:lnTo>
                        <a:pt x="498" y="392"/>
                      </a:lnTo>
                      <a:lnTo>
                        <a:pt x="530" y="262"/>
                      </a:lnTo>
                      <a:lnTo>
                        <a:pt x="558" y="234"/>
                      </a:lnTo>
                      <a:lnTo>
                        <a:pt x="554" y="232"/>
                      </a:lnTo>
                      <a:lnTo>
                        <a:pt x="534" y="252"/>
                      </a:lnTo>
                      <a:lnTo>
                        <a:pt x="540" y="222"/>
                      </a:lnTo>
                      <a:lnTo>
                        <a:pt x="536" y="222"/>
                      </a:lnTo>
                      <a:lnTo>
                        <a:pt x="526" y="260"/>
                      </a:lnTo>
                      <a:lnTo>
                        <a:pt x="430" y="352"/>
                      </a:lnTo>
                      <a:lnTo>
                        <a:pt x="426" y="182"/>
                      </a:lnTo>
                      <a:lnTo>
                        <a:pt x="512" y="94"/>
                      </a:lnTo>
                      <a:lnTo>
                        <a:pt x="498" y="80"/>
                      </a:lnTo>
                      <a:lnTo>
                        <a:pt x="426" y="150"/>
                      </a:lnTo>
                      <a:lnTo>
                        <a:pt x="426" y="118"/>
                      </a:lnTo>
                      <a:lnTo>
                        <a:pt x="490" y="52"/>
                      </a:lnTo>
                      <a:lnTo>
                        <a:pt x="476" y="38"/>
                      </a:lnTo>
                      <a:lnTo>
                        <a:pt x="424" y="90"/>
                      </a:lnTo>
                      <a:lnTo>
                        <a:pt x="422" y="0"/>
                      </a:lnTo>
                      <a:lnTo>
                        <a:pt x="398" y="0"/>
                      </a:lnTo>
                      <a:lnTo>
                        <a:pt x="396" y="94"/>
                      </a:lnTo>
                      <a:lnTo>
                        <a:pt x="340" y="40"/>
                      </a:lnTo>
                      <a:lnTo>
                        <a:pt x="328" y="52"/>
                      </a:lnTo>
                      <a:lnTo>
                        <a:pt x="396" y="122"/>
                      </a:lnTo>
                      <a:lnTo>
                        <a:pt x="396" y="154"/>
                      </a:lnTo>
                      <a:lnTo>
                        <a:pt x="318" y="80"/>
                      </a:lnTo>
                      <a:lnTo>
                        <a:pt x="306" y="94"/>
                      </a:lnTo>
                      <a:lnTo>
                        <a:pt x="394" y="186"/>
                      </a:lnTo>
                      <a:lnTo>
                        <a:pt x="392" y="352"/>
                      </a:lnTo>
                      <a:lnTo>
                        <a:pt x="296" y="260"/>
                      </a:lnTo>
                      <a:lnTo>
                        <a:pt x="284" y="222"/>
                      </a:lnTo>
                      <a:lnTo>
                        <a:pt x="280" y="222"/>
                      </a:lnTo>
                      <a:lnTo>
                        <a:pt x="288" y="252"/>
                      </a:lnTo>
                      <a:lnTo>
                        <a:pt x="266" y="232"/>
                      </a:lnTo>
                      <a:lnTo>
                        <a:pt x="262" y="234"/>
                      </a:lnTo>
                      <a:lnTo>
                        <a:pt x="290" y="262"/>
                      </a:lnTo>
                      <a:lnTo>
                        <a:pt x="322" y="392"/>
                      </a:lnTo>
                      <a:lnTo>
                        <a:pt x="174" y="310"/>
                      </a:lnTo>
                      <a:lnTo>
                        <a:pt x="140" y="192"/>
                      </a:lnTo>
                      <a:lnTo>
                        <a:pt x="122" y="196"/>
                      </a:lnTo>
                      <a:lnTo>
                        <a:pt x="146" y="294"/>
                      </a:lnTo>
                      <a:lnTo>
                        <a:pt x="118" y="280"/>
                      </a:lnTo>
                      <a:lnTo>
                        <a:pt x="92" y="190"/>
                      </a:lnTo>
                      <a:lnTo>
                        <a:pt x="74" y="194"/>
                      </a:lnTo>
                      <a:lnTo>
                        <a:pt x="92" y="264"/>
                      </a:lnTo>
                      <a:lnTo>
                        <a:pt x="12" y="220"/>
                      </a:lnTo>
                      <a:lnTo>
                        <a:pt x="0" y="242"/>
                      </a:lnTo>
                      <a:lnTo>
                        <a:pt x="82" y="290"/>
                      </a:lnTo>
                      <a:lnTo>
                        <a:pt x="6" y="312"/>
                      </a:lnTo>
                      <a:lnTo>
                        <a:pt x="12" y="330"/>
                      </a:lnTo>
                      <a:lnTo>
                        <a:pt x="106" y="306"/>
                      </a:lnTo>
                      <a:lnTo>
                        <a:pt x="134" y="322"/>
                      </a:lnTo>
                      <a:lnTo>
                        <a:pt x="32" y="352"/>
                      </a:lnTo>
                      <a:lnTo>
                        <a:pt x="36" y="370"/>
                      </a:lnTo>
                      <a:lnTo>
                        <a:pt x="162" y="340"/>
                      </a:lnTo>
                      <a:lnTo>
                        <a:pt x="304" y="424"/>
                      </a:lnTo>
                      <a:lnTo>
                        <a:pt x="176" y="462"/>
                      </a:lnTo>
                      <a:lnTo>
                        <a:pt x="138" y="452"/>
                      </a:lnTo>
                      <a:lnTo>
                        <a:pt x="136" y="456"/>
                      </a:lnTo>
                      <a:lnTo>
                        <a:pt x="164" y="464"/>
                      </a:lnTo>
                      <a:lnTo>
                        <a:pt x="136" y="472"/>
                      </a:lnTo>
                      <a:lnTo>
                        <a:pt x="138" y="478"/>
                      </a:lnTo>
                      <a:lnTo>
                        <a:pt x="176" y="468"/>
                      </a:lnTo>
                      <a:lnTo>
                        <a:pt x="302" y="504"/>
                      </a:lnTo>
                      <a:lnTo>
                        <a:pt x="158" y="592"/>
                      </a:lnTo>
                      <a:lnTo>
                        <a:pt x="38" y="562"/>
                      </a:lnTo>
                      <a:lnTo>
                        <a:pt x="34" y="580"/>
                      </a:lnTo>
                      <a:lnTo>
                        <a:pt x="130" y="608"/>
                      </a:lnTo>
                      <a:lnTo>
                        <a:pt x="104" y="626"/>
                      </a:lnTo>
                      <a:lnTo>
                        <a:pt x="14" y="604"/>
                      </a:lnTo>
                      <a:lnTo>
                        <a:pt x="8" y="620"/>
                      </a:lnTo>
                      <a:lnTo>
                        <a:pt x="78" y="640"/>
                      </a:lnTo>
                      <a:lnTo>
                        <a:pt x="0" y="688"/>
                      </a:lnTo>
                      <a:lnTo>
                        <a:pt x="12" y="710"/>
                      </a:lnTo>
                      <a:lnTo>
                        <a:pt x="96" y="664"/>
                      </a:lnTo>
                      <a:lnTo>
                        <a:pt x="76" y="738"/>
                      </a:lnTo>
                      <a:lnTo>
                        <a:pt x="94" y="744"/>
                      </a:lnTo>
                      <a:lnTo>
                        <a:pt x="122" y="648"/>
                      </a:lnTo>
                      <a:lnTo>
                        <a:pt x="150" y="634"/>
                      </a:lnTo>
                      <a:lnTo>
                        <a:pt x="124" y="736"/>
                      </a:lnTo>
                      <a:lnTo>
                        <a:pt x="142" y="742"/>
                      </a:lnTo>
                      <a:lnTo>
                        <a:pt x="178" y="618"/>
                      </a:lnTo>
                      <a:lnTo>
                        <a:pt x="322" y="538"/>
                      </a:lnTo>
                      <a:lnTo>
                        <a:pt x="290" y="666"/>
                      </a:lnTo>
                      <a:lnTo>
                        <a:pt x="262" y="696"/>
                      </a:lnTo>
                      <a:lnTo>
                        <a:pt x="266" y="698"/>
                      </a:lnTo>
                      <a:lnTo>
                        <a:pt x="288" y="678"/>
                      </a:lnTo>
                      <a:lnTo>
                        <a:pt x="280" y="706"/>
                      </a:lnTo>
                      <a:lnTo>
                        <a:pt x="284" y="708"/>
                      </a:lnTo>
                      <a:lnTo>
                        <a:pt x="296" y="670"/>
                      </a:lnTo>
                      <a:lnTo>
                        <a:pt x="390" y="578"/>
                      </a:lnTo>
                      <a:lnTo>
                        <a:pt x="394" y="746"/>
                      </a:lnTo>
                      <a:lnTo>
                        <a:pt x="310" y="836"/>
                      </a:lnTo>
                      <a:lnTo>
                        <a:pt x="322" y="850"/>
                      </a:lnTo>
                      <a:lnTo>
                        <a:pt x="396" y="780"/>
                      </a:lnTo>
                      <a:lnTo>
                        <a:pt x="396" y="812"/>
                      </a:lnTo>
                      <a:lnTo>
                        <a:pt x="332" y="878"/>
                      </a:lnTo>
                      <a:lnTo>
                        <a:pt x="344" y="890"/>
                      </a:lnTo>
                      <a:lnTo>
                        <a:pt x="396" y="842"/>
                      </a:lnTo>
                      <a:lnTo>
                        <a:pt x="398" y="936"/>
                      </a:lnTo>
                      <a:lnTo>
                        <a:pt x="422" y="936"/>
                      </a:lnTo>
                      <a:lnTo>
                        <a:pt x="424" y="838"/>
                      </a:lnTo>
                      <a:lnTo>
                        <a:pt x="480" y="892"/>
                      </a:lnTo>
                      <a:lnTo>
                        <a:pt x="494" y="878"/>
                      </a:lnTo>
                      <a:lnTo>
                        <a:pt x="426" y="808"/>
                      </a:lnTo>
                      <a:lnTo>
                        <a:pt x="426" y="776"/>
                      </a:lnTo>
                      <a:lnTo>
                        <a:pt x="502" y="850"/>
                      </a:lnTo>
                      <a:lnTo>
                        <a:pt x="516" y="836"/>
                      </a:lnTo>
                      <a:lnTo>
                        <a:pt x="426" y="742"/>
                      </a:lnTo>
                      <a:lnTo>
                        <a:pt x="430" y="578"/>
                      </a:lnTo>
                      <a:lnTo>
                        <a:pt x="526" y="670"/>
                      </a:lnTo>
                      <a:lnTo>
                        <a:pt x="536" y="708"/>
                      </a:lnTo>
                      <a:lnTo>
                        <a:pt x="540" y="706"/>
                      </a:lnTo>
                      <a:lnTo>
                        <a:pt x="534" y="678"/>
                      </a:lnTo>
                      <a:lnTo>
                        <a:pt x="554" y="698"/>
                      </a:lnTo>
                      <a:lnTo>
                        <a:pt x="558" y="696"/>
                      </a:lnTo>
                      <a:lnTo>
                        <a:pt x="530" y="666"/>
                      </a:lnTo>
                      <a:lnTo>
                        <a:pt x="498" y="538"/>
                      </a:lnTo>
                      <a:lnTo>
                        <a:pt x="646" y="620"/>
                      </a:lnTo>
                      <a:lnTo>
                        <a:pt x="682" y="738"/>
                      </a:lnTo>
                      <a:lnTo>
                        <a:pt x="700" y="734"/>
                      </a:lnTo>
                      <a:lnTo>
                        <a:pt x="674" y="636"/>
                      </a:lnTo>
                      <a:lnTo>
                        <a:pt x="704" y="650"/>
                      </a:lnTo>
                      <a:lnTo>
                        <a:pt x="730" y="740"/>
                      </a:lnTo>
                      <a:lnTo>
                        <a:pt x="746" y="736"/>
                      </a:lnTo>
                      <a:lnTo>
                        <a:pt x="728" y="664"/>
                      </a:lnTo>
                      <a:lnTo>
                        <a:pt x="810" y="710"/>
                      </a:lnTo>
                      <a:lnTo>
                        <a:pt x="822" y="688"/>
                      </a:lnTo>
                      <a:close/>
                      <a:moveTo>
                        <a:pt x="306" y="494"/>
                      </a:moveTo>
                      <a:lnTo>
                        <a:pt x="188" y="464"/>
                      </a:lnTo>
                      <a:lnTo>
                        <a:pt x="306" y="436"/>
                      </a:lnTo>
                      <a:lnTo>
                        <a:pt x="306" y="436"/>
                      </a:lnTo>
                      <a:lnTo>
                        <a:pt x="302" y="450"/>
                      </a:lnTo>
                      <a:lnTo>
                        <a:pt x="302" y="464"/>
                      </a:lnTo>
                      <a:lnTo>
                        <a:pt x="302" y="464"/>
                      </a:lnTo>
                      <a:lnTo>
                        <a:pt x="302" y="480"/>
                      </a:lnTo>
                      <a:lnTo>
                        <a:pt x="306" y="494"/>
                      </a:lnTo>
                      <a:lnTo>
                        <a:pt x="306" y="494"/>
                      </a:lnTo>
                      <a:close/>
                      <a:moveTo>
                        <a:pt x="522" y="272"/>
                      </a:moveTo>
                      <a:lnTo>
                        <a:pt x="488" y="388"/>
                      </a:lnTo>
                      <a:lnTo>
                        <a:pt x="488" y="388"/>
                      </a:lnTo>
                      <a:lnTo>
                        <a:pt x="478" y="378"/>
                      </a:lnTo>
                      <a:lnTo>
                        <a:pt x="466" y="370"/>
                      </a:lnTo>
                      <a:lnTo>
                        <a:pt x="452" y="364"/>
                      </a:lnTo>
                      <a:lnTo>
                        <a:pt x="438" y="360"/>
                      </a:lnTo>
                      <a:lnTo>
                        <a:pt x="522" y="272"/>
                      </a:lnTo>
                      <a:close/>
                      <a:moveTo>
                        <a:pt x="300" y="272"/>
                      </a:moveTo>
                      <a:lnTo>
                        <a:pt x="382" y="360"/>
                      </a:lnTo>
                      <a:lnTo>
                        <a:pt x="382" y="360"/>
                      </a:lnTo>
                      <a:lnTo>
                        <a:pt x="368" y="364"/>
                      </a:lnTo>
                      <a:lnTo>
                        <a:pt x="356" y="370"/>
                      </a:lnTo>
                      <a:lnTo>
                        <a:pt x="344" y="378"/>
                      </a:lnTo>
                      <a:lnTo>
                        <a:pt x="334" y="388"/>
                      </a:lnTo>
                      <a:lnTo>
                        <a:pt x="300" y="272"/>
                      </a:lnTo>
                      <a:close/>
                      <a:moveTo>
                        <a:pt x="300" y="656"/>
                      </a:moveTo>
                      <a:lnTo>
                        <a:pt x="334" y="542"/>
                      </a:lnTo>
                      <a:lnTo>
                        <a:pt x="334" y="542"/>
                      </a:lnTo>
                      <a:lnTo>
                        <a:pt x="344" y="552"/>
                      </a:lnTo>
                      <a:lnTo>
                        <a:pt x="356" y="560"/>
                      </a:lnTo>
                      <a:lnTo>
                        <a:pt x="368" y="566"/>
                      </a:lnTo>
                      <a:lnTo>
                        <a:pt x="382" y="570"/>
                      </a:lnTo>
                      <a:lnTo>
                        <a:pt x="300" y="656"/>
                      </a:lnTo>
                      <a:close/>
                      <a:moveTo>
                        <a:pt x="410" y="542"/>
                      </a:moveTo>
                      <a:lnTo>
                        <a:pt x="410" y="542"/>
                      </a:lnTo>
                      <a:lnTo>
                        <a:pt x="396" y="540"/>
                      </a:lnTo>
                      <a:lnTo>
                        <a:pt x="380" y="536"/>
                      </a:lnTo>
                      <a:lnTo>
                        <a:pt x="368" y="528"/>
                      </a:lnTo>
                      <a:lnTo>
                        <a:pt x="356" y="520"/>
                      </a:lnTo>
                      <a:lnTo>
                        <a:pt x="346" y="508"/>
                      </a:lnTo>
                      <a:lnTo>
                        <a:pt x="340" y="494"/>
                      </a:lnTo>
                      <a:lnTo>
                        <a:pt x="336" y="480"/>
                      </a:lnTo>
                      <a:lnTo>
                        <a:pt x="334" y="464"/>
                      </a:lnTo>
                      <a:lnTo>
                        <a:pt x="334" y="464"/>
                      </a:lnTo>
                      <a:lnTo>
                        <a:pt x="336" y="450"/>
                      </a:lnTo>
                      <a:lnTo>
                        <a:pt x="340" y="434"/>
                      </a:lnTo>
                      <a:lnTo>
                        <a:pt x="346" y="422"/>
                      </a:lnTo>
                      <a:lnTo>
                        <a:pt x="356" y="410"/>
                      </a:lnTo>
                      <a:lnTo>
                        <a:pt x="368" y="400"/>
                      </a:lnTo>
                      <a:lnTo>
                        <a:pt x="380" y="394"/>
                      </a:lnTo>
                      <a:lnTo>
                        <a:pt x="396" y="390"/>
                      </a:lnTo>
                      <a:lnTo>
                        <a:pt x="410" y="388"/>
                      </a:lnTo>
                      <a:lnTo>
                        <a:pt x="410" y="388"/>
                      </a:lnTo>
                      <a:lnTo>
                        <a:pt x="426" y="390"/>
                      </a:lnTo>
                      <a:lnTo>
                        <a:pt x="440" y="394"/>
                      </a:lnTo>
                      <a:lnTo>
                        <a:pt x="454" y="400"/>
                      </a:lnTo>
                      <a:lnTo>
                        <a:pt x="466" y="410"/>
                      </a:lnTo>
                      <a:lnTo>
                        <a:pt x="474" y="422"/>
                      </a:lnTo>
                      <a:lnTo>
                        <a:pt x="482" y="434"/>
                      </a:lnTo>
                      <a:lnTo>
                        <a:pt x="486" y="450"/>
                      </a:lnTo>
                      <a:lnTo>
                        <a:pt x="488" y="464"/>
                      </a:lnTo>
                      <a:lnTo>
                        <a:pt x="488" y="464"/>
                      </a:lnTo>
                      <a:lnTo>
                        <a:pt x="486" y="480"/>
                      </a:lnTo>
                      <a:lnTo>
                        <a:pt x="482" y="494"/>
                      </a:lnTo>
                      <a:lnTo>
                        <a:pt x="474" y="508"/>
                      </a:lnTo>
                      <a:lnTo>
                        <a:pt x="466" y="520"/>
                      </a:lnTo>
                      <a:lnTo>
                        <a:pt x="454" y="528"/>
                      </a:lnTo>
                      <a:lnTo>
                        <a:pt x="440" y="536"/>
                      </a:lnTo>
                      <a:lnTo>
                        <a:pt x="426" y="540"/>
                      </a:lnTo>
                      <a:lnTo>
                        <a:pt x="410" y="542"/>
                      </a:lnTo>
                      <a:lnTo>
                        <a:pt x="410" y="542"/>
                      </a:lnTo>
                      <a:close/>
                      <a:moveTo>
                        <a:pt x="522" y="656"/>
                      </a:moveTo>
                      <a:lnTo>
                        <a:pt x="438" y="570"/>
                      </a:lnTo>
                      <a:lnTo>
                        <a:pt x="438" y="570"/>
                      </a:lnTo>
                      <a:lnTo>
                        <a:pt x="452" y="566"/>
                      </a:lnTo>
                      <a:lnTo>
                        <a:pt x="466" y="560"/>
                      </a:lnTo>
                      <a:lnTo>
                        <a:pt x="478" y="552"/>
                      </a:lnTo>
                      <a:lnTo>
                        <a:pt x="488" y="542"/>
                      </a:lnTo>
                      <a:lnTo>
                        <a:pt x="522" y="656"/>
                      </a:lnTo>
                      <a:close/>
                      <a:moveTo>
                        <a:pt x="516" y="436"/>
                      </a:moveTo>
                      <a:lnTo>
                        <a:pt x="632" y="464"/>
                      </a:lnTo>
                      <a:lnTo>
                        <a:pt x="516" y="494"/>
                      </a:lnTo>
                      <a:lnTo>
                        <a:pt x="516" y="494"/>
                      </a:lnTo>
                      <a:lnTo>
                        <a:pt x="520" y="480"/>
                      </a:lnTo>
                      <a:lnTo>
                        <a:pt x="520" y="464"/>
                      </a:lnTo>
                      <a:lnTo>
                        <a:pt x="520" y="464"/>
                      </a:lnTo>
                      <a:lnTo>
                        <a:pt x="520" y="450"/>
                      </a:lnTo>
                      <a:lnTo>
                        <a:pt x="516" y="436"/>
                      </a:lnTo>
                      <a:lnTo>
                        <a:pt x="516" y="436"/>
                      </a:lnTo>
                      <a:close/>
                    </a:path>
                  </a:pathLst>
                </a:custGeom>
                <a:solidFill>
                  <a:srgbClr val="FEFFFF">
                    <a:alpha val="2000"/>
                  </a:srgbClr>
                </a:solidFill>
                <a:ln>
                  <a:noFill/>
                </a:ln>
                <a:effectLst>
                  <a:glow rad="101600">
                    <a:srgbClr val="FEFEFE">
                      <a:alpha val="8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noChangeAspect="1"/>
                </p:cNvSpPr>
                <p:nvPr/>
              </p:nvSpPr>
              <p:spPr bwMode="auto">
                <a:xfrm rot="18879730">
                  <a:off x="6967777" y="1936282"/>
                  <a:ext cx="642197" cy="728980"/>
                </a:xfrm>
                <a:custGeom>
                  <a:avLst/>
                  <a:gdLst>
                    <a:gd name="T0" fmla="*/ 738 w 740"/>
                    <a:gd name="T1" fmla="*/ 546 h 840"/>
                    <a:gd name="T2" fmla="*/ 598 w 740"/>
                    <a:gd name="T3" fmla="*/ 524 h 840"/>
                    <a:gd name="T4" fmla="*/ 564 w 740"/>
                    <a:gd name="T5" fmla="*/ 506 h 840"/>
                    <a:gd name="T6" fmla="*/ 510 w 740"/>
                    <a:gd name="T7" fmla="*/ 458 h 840"/>
                    <a:gd name="T8" fmla="*/ 486 w 740"/>
                    <a:gd name="T9" fmla="*/ 406 h 840"/>
                    <a:gd name="T10" fmla="*/ 558 w 740"/>
                    <a:gd name="T11" fmla="*/ 330 h 840"/>
                    <a:gd name="T12" fmla="*/ 724 w 740"/>
                    <a:gd name="T13" fmla="*/ 344 h 840"/>
                    <a:gd name="T14" fmla="*/ 736 w 740"/>
                    <a:gd name="T15" fmla="*/ 286 h 840"/>
                    <a:gd name="T16" fmla="*/ 740 w 740"/>
                    <a:gd name="T17" fmla="*/ 216 h 840"/>
                    <a:gd name="T18" fmla="*/ 650 w 740"/>
                    <a:gd name="T19" fmla="*/ 230 h 840"/>
                    <a:gd name="T20" fmla="*/ 606 w 740"/>
                    <a:gd name="T21" fmla="*/ 256 h 840"/>
                    <a:gd name="T22" fmla="*/ 556 w 740"/>
                    <a:gd name="T23" fmla="*/ 288 h 840"/>
                    <a:gd name="T24" fmla="*/ 512 w 740"/>
                    <a:gd name="T25" fmla="*/ 308 h 840"/>
                    <a:gd name="T26" fmla="*/ 442 w 740"/>
                    <a:gd name="T27" fmla="*/ 320 h 840"/>
                    <a:gd name="T28" fmla="*/ 414 w 740"/>
                    <a:gd name="T29" fmla="*/ 300 h 840"/>
                    <a:gd name="T30" fmla="*/ 390 w 740"/>
                    <a:gd name="T31" fmla="*/ 204 h 840"/>
                    <a:gd name="T32" fmla="*/ 392 w 740"/>
                    <a:gd name="T33" fmla="*/ 164 h 840"/>
                    <a:gd name="T34" fmla="*/ 392 w 740"/>
                    <a:gd name="T35" fmla="*/ 80 h 840"/>
                    <a:gd name="T36" fmla="*/ 378 w 740"/>
                    <a:gd name="T37" fmla="*/ 0 h 840"/>
                    <a:gd name="T38" fmla="*/ 350 w 740"/>
                    <a:gd name="T39" fmla="*/ 42 h 840"/>
                    <a:gd name="T40" fmla="*/ 348 w 740"/>
                    <a:gd name="T41" fmla="*/ 100 h 840"/>
                    <a:gd name="T42" fmla="*/ 350 w 740"/>
                    <a:gd name="T43" fmla="*/ 192 h 840"/>
                    <a:gd name="T44" fmla="*/ 352 w 740"/>
                    <a:gd name="T45" fmla="*/ 214 h 840"/>
                    <a:gd name="T46" fmla="*/ 316 w 740"/>
                    <a:gd name="T47" fmla="*/ 320 h 840"/>
                    <a:gd name="T48" fmla="*/ 254 w 740"/>
                    <a:gd name="T49" fmla="*/ 316 h 840"/>
                    <a:gd name="T50" fmla="*/ 196 w 740"/>
                    <a:gd name="T51" fmla="*/ 294 h 840"/>
                    <a:gd name="T52" fmla="*/ 162 w 740"/>
                    <a:gd name="T53" fmla="*/ 272 h 840"/>
                    <a:gd name="T54" fmla="*/ 90 w 740"/>
                    <a:gd name="T55" fmla="*/ 230 h 840"/>
                    <a:gd name="T56" fmla="*/ 2 w 740"/>
                    <a:gd name="T57" fmla="*/ 214 h 840"/>
                    <a:gd name="T58" fmla="*/ 36 w 740"/>
                    <a:gd name="T59" fmla="*/ 246 h 840"/>
                    <a:gd name="T60" fmla="*/ 84 w 740"/>
                    <a:gd name="T61" fmla="*/ 278 h 840"/>
                    <a:gd name="T62" fmla="*/ 166 w 740"/>
                    <a:gd name="T63" fmla="*/ 322 h 840"/>
                    <a:gd name="T64" fmla="*/ 186 w 740"/>
                    <a:gd name="T65" fmla="*/ 332 h 840"/>
                    <a:gd name="T66" fmla="*/ 260 w 740"/>
                    <a:gd name="T67" fmla="*/ 418 h 840"/>
                    <a:gd name="T68" fmla="*/ 208 w 740"/>
                    <a:gd name="T69" fmla="*/ 482 h 840"/>
                    <a:gd name="T70" fmla="*/ 164 w 740"/>
                    <a:gd name="T71" fmla="*/ 514 h 840"/>
                    <a:gd name="T72" fmla="*/ 84 w 740"/>
                    <a:gd name="T73" fmla="*/ 558 h 840"/>
                    <a:gd name="T74" fmla="*/ 36 w 740"/>
                    <a:gd name="T75" fmla="*/ 590 h 840"/>
                    <a:gd name="T76" fmla="*/ 16 w 740"/>
                    <a:gd name="T77" fmla="*/ 636 h 840"/>
                    <a:gd name="T78" fmla="*/ 108 w 740"/>
                    <a:gd name="T79" fmla="*/ 596 h 840"/>
                    <a:gd name="T80" fmla="*/ 144 w 740"/>
                    <a:gd name="T81" fmla="*/ 692 h 840"/>
                    <a:gd name="T82" fmla="*/ 204 w 740"/>
                    <a:gd name="T83" fmla="*/ 534 h 840"/>
                    <a:gd name="T84" fmla="*/ 300 w 740"/>
                    <a:gd name="T85" fmla="*/ 512 h 840"/>
                    <a:gd name="T86" fmla="*/ 328 w 740"/>
                    <a:gd name="T87" fmla="*/ 534 h 840"/>
                    <a:gd name="T88" fmla="*/ 352 w 740"/>
                    <a:gd name="T89" fmla="*/ 630 h 840"/>
                    <a:gd name="T90" fmla="*/ 350 w 740"/>
                    <a:gd name="T91" fmla="*/ 670 h 840"/>
                    <a:gd name="T92" fmla="*/ 350 w 740"/>
                    <a:gd name="T93" fmla="*/ 754 h 840"/>
                    <a:gd name="T94" fmla="*/ 364 w 740"/>
                    <a:gd name="T95" fmla="*/ 840 h 840"/>
                    <a:gd name="T96" fmla="*/ 384 w 740"/>
                    <a:gd name="T97" fmla="*/ 836 h 840"/>
                    <a:gd name="T98" fmla="*/ 394 w 740"/>
                    <a:gd name="T99" fmla="*/ 734 h 840"/>
                    <a:gd name="T100" fmla="*/ 496 w 740"/>
                    <a:gd name="T101" fmla="*/ 750 h 840"/>
                    <a:gd name="T102" fmla="*/ 390 w 740"/>
                    <a:gd name="T103" fmla="*/ 620 h 840"/>
                    <a:gd name="T104" fmla="*/ 420 w 740"/>
                    <a:gd name="T105" fmla="*/ 522 h 840"/>
                    <a:gd name="T106" fmla="*/ 464 w 740"/>
                    <a:gd name="T107" fmla="*/ 514 h 840"/>
                    <a:gd name="T108" fmla="*/ 546 w 740"/>
                    <a:gd name="T109" fmla="*/ 540 h 840"/>
                    <a:gd name="T110" fmla="*/ 580 w 740"/>
                    <a:gd name="T111" fmla="*/ 562 h 840"/>
                    <a:gd name="T112" fmla="*/ 652 w 740"/>
                    <a:gd name="T113" fmla="*/ 604 h 840"/>
                    <a:gd name="T114" fmla="*/ 740 w 740"/>
                    <a:gd name="T115" fmla="*/ 616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40" h="840">
                      <a:moveTo>
                        <a:pt x="738" y="614"/>
                      </a:moveTo>
                      <a:lnTo>
                        <a:pt x="738" y="614"/>
                      </a:lnTo>
                      <a:lnTo>
                        <a:pt x="706" y="588"/>
                      </a:lnTo>
                      <a:lnTo>
                        <a:pt x="672" y="564"/>
                      </a:lnTo>
                      <a:lnTo>
                        <a:pt x="738" y="546"/>
                      </a:lnTo>
                      <a:lnTo>
                        <a:pt x="734" y="536"/>
                      </a:lnTo>
                      <a:lnTo>
                        <a:pt x="658" y="556"/>
                      </a:lnTo>
                      <a:lnTo>
                        <a:pt x="658" y="556"/>
                      </a:lnTo>
                      <a:lnTo>
                        <a:pt x="628" y="538"/>
                      </a:lnTo>
                      <a:lnTo>
                        <a:pt x="598" y="524"/>
                      </a:lnTo>
                      <a:lnTo>
                        <a:pt x="726" y="488"/>
                      </a:lnTo>
                      <a:lnTo>
                        <a:pt x="722" y="476"/>
                      </a:lnTo>
                      <a:lnTo>
                        <a:pt x="576" y="512"/>
                      </a:lnTo>
                      <a:lnTo>
                        <a:pt x="576" y="512"/>
                      </a:lnTo>
                      <a:lnTo>
                        <a:pt x="564" y="506"/>
                      </a:lnTo>
                      <a:lnTo>
                        <a:pt x="564" y="506"/>
                      </a:lnTo>
                      <a:lnTo>
                        <a:pt x="556" y="502"/>
                      </a:lnTo>
                      <a:lnTo>
                        <a:pt x="556" y="502"/>
                      </a:lnTo>
                      <a:lnTo>
                        <a:pt x="532" y="480"/>
                      </a:lnTo>
                      <a:lnTo>
                        <a:pt x="510" y="458"/>
                      </a:lnTo>
                      <a:lnTo>
                        <a:pt x="492" y="438"/>
                      </a:lnTo>
                      <a:lnTo>
                        <a:pt x="486" y="426"/>
                      </a:lnTo>
                      <a:lnTo>
                        <a:pt x="482" y="418"/>
                      </a:lnTo>
                      <a:lnTo>
                        <a:pt x="482" y="418"/>
                      </a:lnTo>
                      <a:lnTo>
                        <a:pt x="486" y="406"/>
                      </a:lnTo>
                      <a:lnTo>
                        <a:pt x="492" y="396"/>
                      </a:lnTo>
                      <a:lnTo>
                        <a:pt x="510" y="374"/>
                      </a:lnTo>
                      <a:lnTo>
                        <a:pt x="532" y="352"/>
                      </a:lnTo>
                      <a:lnTo>
                        <a:pt x="558" y="330"/>
                      </a:lnTo>
                      <a:lnTo>
                        <a:pt x="558" y="330"/>
                      </a:lnTo>
                      <a:lnTo>
                        <a:pt x="564" y="326"/>
                      </a:lnTo>
                      <a:lnTo>
                        <a:pt x="564" y="326"/>
                      </a:lnTo>
                      <a:lnTo>
                        <a:pt x="578" y="320"/>
                      </a:lnTo>
                      <a:lnTo>
                        <a:pt x="720" y="354"/>
                      </a:lnTo>
                      <a:lnTo>
                        <a:pt x="724" y="344"/>
                      </a:lnTo>
                      <a:lnTo>
                        <a:pt x="600" y="308"/>
                      </a:lnTo>
                      <a:lnTo>
                        <a:pt x="600" y="308"/>
                      </a:lnTo>
                      <a:lnTo>
                        <a:pt x="658" y="276"/>
                      </a:lnTo>
                      <a:lnTo>
                        <a:pt x="734" y="294"/>
                      </a:lnTo>
                      <a:lnTo>
                        <a:pt x="736" y="286"/>
                      </a:lnTo>
                      <a:lnTo>
                        <a:pt x="672" y="266"/>
                      </a:lnTo>
                      <a:lnTo>
                        <a:pt x="672" y="266"/>
                      </a:lnTo>
                      <a:lnTo>
                        <a:pt x="706" y="244"/>
                      </a:lnTo>
                      <a:lnTo>
                        <a:pt x="738" y="218"/>
                      </a:lnTo>
                      <a:lnTo>
                        <a:pt x="740" y="216"/>
                      </a:lnTo>
                      <a:lnTo>
                        <a:pt x="728" y="196"/>
                      </a:lnTo>
                      <a:lnTo>
                        <a:pt x="726" y="198"/>
                      </a:lnTo>
                      <a:lnTo>
                        <a:pt x="726" y="198"/>
                      </a:lnTo>
                      <a:lnTo>
                        <a:pt x="686" y="212"/>
                      </a:lnTo>
                      <a:lnTo>
                        <a:pt x="650" y="230"/>
                      </a:lnTo>
                      <a:lnTo>
                        <a:pt x="666" y="164"/>
                      </a:lnTo>
                      <a:lnTo>
                        <a:pt x="656" y="162"/>
                      </a:lnTo>
                      <a:lnTo>
                        <a:pt x="634" y="238"/>
                      </a:lnTo>
                      <a:lnTo>
                        <a:pt x="634" y="238"/>
                      </a:lnTo>
                      <a:lnTo>
                        <a:pt x="606" y="256"/>
                      </a:lnTo>
                      <a:lnTo>
                        <a:pt x="578" y="272"/>
                      </a:lnTo>
                      <a:lnTo>
                        <a:pt x="608" y="146"/>
                      </a:lnTo>
                      <a:lnTo>
                        <a:pt x="598" y="142"/>
                      </a:lnTo>
                      <a:lnTo>
                        <a:pt x="556" y="288"/>
                      </a:lnTo>
                      <a:lnTo>
                        <a:pt x="556" y="288"/>
                      </a:lnTo>
                      <a:lnTo>
                        <a:pt x="546" y="294"/>
                      </a:lnTo>
                      <a:lnTo>
                        <a:pt x="546" y="294"/>
                      </a:lnTo>
                      <a:lnTo>
                        <a:pt x="538" y="298"/>
                      </a:lnTo>
                      <a:lnTo>
                        <a:pt x="538" y="298"/>
                      </a:lnTo>
                      <a:lnTo>
                        <a:pt x="512" y="308"/>
                      </a:lnTo>
                      <a:lnTo>
                        <a:pt x="486" y="314"/>
                      </a:lnTo>
                      <a:lnTo>
                        <a:pt x="462" y="318"/>
                      </a:lnTo>
                      <a:lnTo>
                        <a:pt x="442" y="320"/>
                      </a:lnTo>
                      <a:lnTo>
                        <a:pt x="442" y="320"/>
                      </a:lnTo>
                      <a:lnTo>
                        <a:pt x="442" y="320"/>
                      </a:lnTo>
                      <a:lnTo>
                        <a:pt x="442" y="320"/>
                      </a:lnTo>
                      <a:lnTo>
                        <a:pt x="426" y="320"/>
                      </a:lnTo>
                      <a:lnTo>
                        <a:pt x="426" y="320"/>
                      </a:lnTo>
                      <a:lnTo>
                        <a:pt x="420" y="310"/>
                      </a:lnTo>
                      <a:lnTo>
                        <a:pt x="414" y="300"/>
                      </a:lnTo>
                      <a:lnTo>
                        <a:pt x="404" y="274"/>
                      </a:lnTo>
                      <a:lnTo>
                        <a:pt x="396" y="244"/>
                      </a:lnTo>
                      <a:lnTo>
                        <a:pt x="388" y="210"/>
                      </a:lnTo>
                      <a:lnTo>
                        <a:pt x="388" y="210"/>
                      </a:lnTo>
                      <a:lnTo>
                        <a:pt x="390" y="204"/>
                      </a:lnTo>
                      <a:lnTo>
                        <a:pt x="390" y="204"/>
                      </a:lnTo>
                      <a:lnTo>
                        <a:pt x="390" y="190"/>
                      </a:lnTo>
                      <a:lnTo>
                        <a:pt x="492" y="84"/>
                      </a:lnTo>
                      <a:lnTo>
                        <a:pt x="484" y="76"/>
                      </a:lnTo>
                      <a:lnTo>
                        <a:pt x="392" y="164"/>
                      </a:lnTo>
                      <a:lnTo>
                        <a:pt x="392" y="164"/>
                      </a:lnTo>
                      <a:lnTo>
                        <a:pt x="392" y="98"/>
                      </a:lnTo>
                      <a:lnTo>
                        <a:pt x="446" y="42"/>
                      </a:lnTo>
                      <a:lnTo>
                        <a:pt x="440" y="36"/>
                      </a:lnTo>
                      <a:lnTo>
                        <a:pt x="392" y="80"/>
                      </a:lnTo>
                      <a:lnTo>
                        <a:pt x="392" y="80"/>
                      </a:lnTo>
                      <a:lnTo>
                        <a:pt x="388" y="40"/>
                      </a:lnTo>
                      <a:lnTo>
                        <a:pt x="382" y="2"/>
                      </a:lnTo>
                      <a:lnTo>
                        <a:pt x="382" y="0"/>
                      </a:lnTo>
                      <a:lnTo>
                        <a:pt x="378" y="0"/>
                      </a:lnTo>
                      <a:lnTo>
                        <a:pt x="362" y="0"/>
                      </a:lnTo>
                      <a:lnTo>
                        <a:pt x="358" y="0"/>
                      </a:lnTo>
                      <a:lnTo>
                        <a:pt x="358" y="2"/>
                      </a:lnTo>
                      <a:lnTo>
                        <a:pt x="358" y="2"/>
                      </a:lnTo>
                      <a:lnTo>
                        <a:pt x="350" y="42"/>
                      </a:lnTo>
                      <a:lnTo>
                        <a:pt x="348" y="82"/>
                      </a:lnTo>
                      <a:lnTo>
                        <a:pt x="300" y="36"/>
                      </a:lnTo>
                      <a:lnTo>
                        <a:pt x="292" y="42"/>
                      </a:lnTo>
                      <a:lnTo>
                        <a:pt x="348" y="100"/>
                      </a:lnTo>
                      <a:lnTo>
                        <a:pt x="348" y="100"/>
                      </a:lnTo>
                      <a:lnTo>
                        <a:pt x="348" y="134"/>
                      </a:lnTo>
                      <a:lnTo>
                        <a:pt x="350" y="166"/>
                      </a:lnTo>
                      <a:lnTo>
                        <a:pt x="254" y="76"/>
                      </a:lnTo>
                      <a:lnTo>
                        <a:pt x="246" y="84"/>
                      </a:lnTo>
                      <a:lnTo>
                        <a:pt x="350" y="192"/>
                      </a:lnTo>
                      <a:lnTo>
                        <a:pt x="350" y="192"/>
                      </a:lnTo>
                      <a:lnTo>
                        <a:pt x="352" y="204"/>
                      </a:lnTo>
                      <a:lnTo>
                        <a:pt x="352" y="204"/>
                      </a:lnTo>
                      <a:lnTo>
                        <a:pt x="352" y="214"/>
                      </a:lnTo>
                      <a:lnTo>
                        <a:pt x="352" y="214"/>
                      </a:lnTo>
                      <a:lnTo>
                        <a:pt x="346" y="246"/>
                      </a:lnTo>
                      <a:lnTo>
                        <a:pt x="338" y="276"/>
                      </a:lnTo>
                      <a:lnTo>
                        <a:pt x="328" y="302"/>
                      </a:lnTo>
                      <a:lnTo>
                        <a:pt x="322" y="312"/>
                      </a:lnTo>
                      <a:lnTo>
                        <a:pt x="316" y="320"/>
                      </a:lnTo>
                      <a:lnTo>
                        <a:pt x="316" y="320"/>
                      </a:lnTo>
                      <a:lnTo>
                        <a:pt x="300" y="322"/>
                      </a:lnTo>
                      <a:lnTo>
                        <a:pt x="300" y="322"/>
                      </a:lnTo>
                      <a:lnTo>
                        <a:pt x="278" y="320"/>
                      </a:lnTo>
                      <a:lnTo>
                        <a:pt x="254" y="316"/>
                      </a:lnTo>
                      <a:lnTo>
                        <a:pt x="228" y="308"/>
                      </a:lnTo>
                      <a:lnTo>
                        <a:pt x="200" y="298"/>
                      </a:lnTo>
                      <a:lnTo>
                        <a:pt x="200" y="298"/>
                      </a:lnTo>
                      <a:lnTo>
                        <a:pt x="196" y="294"/>
                      </a:lnTo>
                      <a:lnTo>
                        <a:pt x="196" y="294"/>
                      </a:lnTo>
                      <a:lnTo>
                        <a:pt x="184" y="286"/>
                      </a:lnTo>
                      <a:lnTo>
                        <a:pt x="142" y="146"/>
                      </a:lnTo>
                      <a:lnTo>
                        <a:pt x="130" y="148"/>
                      </a:lnTo>
                      <a:lnTo>
                        <a:pt x="162" y="272"/>
                      </a:lnTo>
                      <a:lnTo>
                        <a:pt x="162" y="272"/>
                      </a:lnTo>
                      <a:lnTo>
                        <a:pt x="106" y="240"/>
                      </a:lnTo>
                      <a:lnTo>
                        <a:pt x="84" y="164"/>
                      </a:lnTo>
                      <a:lnTo>
                        <a:pt x="74" y="166"/>
                      </a:lnTo>
                      <a:lnTo>
                        <a:pt x="90" y="230"/>
                      </a:lnTo>
                      <a:lnTo>
                        <a:pt x="90" y="230"/>
                      </a:lnTo>
                      <a:lnTo>
                        <a:pt x="54" y="214"/>
                      </a:lnTo>
                      <a:lnTo>
                        <a:pt x="16" y="198"/>
                      </a:lnTo>
                      <a:lnTo>
                        <a:pt x="12" y="198"/>
                      </a:lnTo>
                      <a:lnTo>
                        <a:pt x="10" y="200"/>
                      </a:lnTo>
                      <a:lnTo>
                        <a:pt x="2" y="214"/>
                      </a:lnTo>
                      <a:lnTo>
                        <a:pt x="2" y="214"/>
                      </a:lnTo>
                      <a:lnTo>
                        <a:pt x="0" y="218"/>
                      </a:lnTo>
                      <a:lnTo>
                        <a:pt x="4" y="220"/>
                      </a:lnTo>
                      <a:lnTo>
                        <a:pt x="4" y="220"/>
                      </a:lnTo>
                      <a:lnTo>
                        <a:pt x="36" y="246"/>
                      </a:lnTo>
                      <a:lnTo>
                        <a:pt x="70" y="270"/>
                      </a:lnTo>
                      <a:lnTo>
                        <a:pt x="4" y="288"/>
                      </a:lnTo>
                      <a:lnTo>
                        <a:pt x="6" y="298"/>
                      </a:lnTo>
                      <a:lnTo>
                        <a:pt x="84" y="278"/>
                      </a:lnTo>
                      <a:lnTo>
                        <a:pt x="84" y="278"/>
                      </a:lnTo>
                      <a:lnTo>
                        <a:pt x="114" y="296"/>
                      </a:lnTo>
                      <a:lnTo>
                        <a:pt x="142" y="310"/>
                      </a:lnTo>
                      <a:lnTo>
                        <a:pt x="16" y="346"/>
                      </a:lnTo>
                      <a:lnTo>
                        <a:pt x="20" y="358"/>
                      </a:lnTo>
                      <a:lnTo>
                        <a:pt x="166" y="322"/>
                      </a:lnTo>
                      <a:lnTo>
                        <a:pt x="166" y="322"/>
                      </a:lnTo>
                      <a:lnTo>
                        <a:pt x="178" y="328"/>
                      </a:lnTo>
                      <a:lnTo>
                        <a:pt x="178" y="328"/>
                      </a:lnTo>
                      <a:lnTo>
                        <a:pt x="186" y="332"/>
                      </a:lnTo>
                      <a:lnTo>
                        <a:pt x="186" y="332"/>
                      </a:lnTo>
                      <a:lnTo>
                        <a:pt x="210" y="354"/>
                      </a:lnTo>
                      <a:lnTo>
                        <a:pt x="232" y="376"/>
                      </a:lnTo>
                      <a:lnTo>
                        <a:pt x="250" y="396"/>
                      </a:lnTo>
                      <a:lnTo>
                        <a:pt x="256" y="408"/>
                      </a:lnTo>
                      <a:lnTo>
                        <a:pt x="260" y="418"/>
                      </a:lnTo>
                      <a:lnTo>
                        <a:pt x="260" y="418"/>
                      </a:lnTo>
                      <a:lnTo>
                        <a:pt x="256" y="428"/>
                      </a:lnTo>
                      <a:lnTo>
                        <a:pt x="248" y="438"/>
                      </a:lnTo>
                      <a:lnTo>
                        <a:pt x="232" y="460"/>
                      </a:lnTo>
                      <a:lnTo>
                        <a:pt x="208" y="482"/>
                      </a:lnTo>
                      <a:lnTo>
                        <a:pt x="184" y="504"/>
                      </a:lnTo>
                      <a:lnTo>
                        <a:pt x="184" y="504"/>
                      </a:lnTo>
                      <a:lnTo>
                        <a:pt x="178" y="508"/>
                      </a:lnTo>
                      <a:lnTo>
                        <a:pt x="178" y="508"/>
                      </a:lnTo>
                      <a:lnTo>
                        <a:pt x="164" y="514"/>
                      </a:lnTo>
                      <a:lnTo>
                        <a:pt x="22" y="480"/>
                      </a:lnTo>
                      <a:lnTo>
                        <a:pt x="18" y="490"/>
                      </a:lnTo>
                      <a:lnTo>
                        <a:pt x="142" y="526"/>
                      </a:lnTo>
                      <a:lnTo>
                        <a:pt x="142" y="526"/>
                      </a:lnTo>
                      <a:lnTo>
                        <a:pt x="84" y="558"/>
                      </a:lnTo>
                      <a:lnTo>
                        <a:pt x="8" y="540"/>
                      </a:lnTo>
                      <a:lnTo>
                        <a:pt x="6" y="548"/>
                      </a:lnTo>
                      <a:lnTo>
                        <a:pt x="68" y="568"/>
                      </a:lnTo>
                      <a:lnTo>
                        <a:pt x="68" y="568"/>
                      </a:lnTo>
                      <a:lnTo>
                        <a:pt x="36" y="590"/>
                      </a:lnTo>
                      <a:lnTo>
                        <a:pt x="4" y="616"/>
                      </a:lnTo>
                      <a:lnTo>
                        <a:pt x="2" y="618"/>
                      </a:lnTo>
                      <a:lnTo>
                        <a:pt x="14" y="638"/>
                      </a:lnTo>
                      <a:lnTo>
                        <a:pt x="16" y="636"/>
                      </a:lnTo>
                      <a:lnTo>
                        <a:pt x="16" y="636"/>
                      </a:lnTo>
                      <a:lnTo>
                        <a:pt x="56" y="622"/>
                      </a:lnTo>
                      <a:lnTo>
                        <a:pt x="92" y="604"/>
                      </a:lnTo>
                      <a:lnTo>
                        <a:pt x="76" y="670"/>
                      </a:lnTo>
                      <a:lnTo>
                        <a:pt x="86" y="672"/>
                      </a:lnTo>
                      <a:lnTo>
                        <a:pt x="108" y="596"/>
                      </a:lnTo>
                      <a:lnTo>
                        <a:pt x="108" y="596"/>
                      </a:lnTo>
                      <a:lnTo>
                        <a:pt x="136" y="578"/>
                      </a:lnTo>
                      <a:lnTo>
                        <a:pt x="164" y="562"/>
                      </a:lnTo>
                      <a:lnTo>
                        <a:pt x="132" y="688"/>
                      </a:lnTo>
                      <a:lnTo>
                        <a:pt x="144" y="692"/>
                      </a:lnTo>
                      <a:lnTo>
                        <a:pt x="186" y="546"/>
                      </a:lnTo>
                      <a:lnTo>
                        <a:pt x="186" y="546"/>
                      </a:lnTo>
                      <a:lnTo>
                        <a:pt x="196" y="540"/>
                      </a:lnTo>
                      <a:lnTo>
                        <a:pt x="196" y="540"/>
                      </a:lnTo>
                      <a:lnTo>
                        <a:pt x="204" y="534"/>
                      </a:lnTo>
                      <a:lnTo>
                        <a:pt x="204" y="534"/>
                      </a:lnTo>
                      <a:lnTo>
                        <a:pt x="230" y="526"/>
                      </a:lnTo>
                      <a:lnTo>
                        <a:pt x="256" y="518"/>
                      </a:lnTo>
                      <a:lnTo>
                        <a:pt x="280" y="514"/>
                      </a:lnTo>
                      <a:lnTo>
                        <a:pt x="300" y="512"/>
                      </a:lnTo>
                      <a:lnTo>
                        <a:pt x="300" y="512"/>
                      </a:lnTo>
                      <a:lnTo>
                        <a:pt x="316" y="514"/>
                      </a:lnTo>
                      <a:lnTo>
                        <a:pt x="316" y="514"/>
                      </a:lnTo>
                      <a:lnTo>
                        <a:pt x="322" y="522"/>
                      </a:lnTo>
                      <a:lnTo>
                        <a:pt x="328" y="534"/>
                      </a:lnTo>
                      <a:lnTo>
                        <a:pt x="338" y="560"/>
                      </a:lnTo>
                      <a:lnTo>
                        <a:pt x="346" y="590"/>
                      </a:lnTo>
                      <a:lnTo>
                        <a:pt x="352" y="624"/>
                      </a:lnTo>
                      <a:lnTo>
                        <a:pt x="352" y="624"/>
                      </a:lnTo>
                      <a:lnTo>
                        <a:pt x="352" y="630"/>
                      </a:lnTo>
                      <a:lnTo>
                        <a:pt x="352" y="630"/>
                      </a:lnTo>
                      <a:lnTo>
                        <a:pt x="352" y="644"/>
                      </a:lnTo>
                      <a:lnTo>
                        <a:pt x="250" y="750"/>
                      </a:lnTo>
                      <a:lnTo>
                        <a:pt x="258" y="760"/>
                      </a:lnTo>
                      <a:lnTo>
                        <a:pt x="350" y="670"/>
                      </a:lnTo>
                      <a:lnTo>
                        <a:pt x="350" y="670"/>
                      </a:lnTo>
                      <a:lnTo>
                        <a:pt x="350" y="736"/>
                      </a:lnTo>
                      <a:lnTo>
                        <a:pt x="296" y="792"/>
                      </a:lnTo>
                      <a:lnTo>
                        <a:pt x="302" y="800"/>
                      </a:lnTo>
                      <a:lnTo>
                        <a:pt x="350" y="754"/>
                      </a:lnTo>
                      <a:lnTo>
                        <a:pt x="350" y="754"/>
                      </a:lnTo>
                      <a:lnTo>
                        <a:pt x="352" y="794"/>
                      </a:lnTo>
                      <a:lnTo>
                        <a:pt x="360" y="836"/>
                      </a:lnTo>
                      <a:lnTo>
                        <a:pt x="360" y="840"/>
                      </a:lnTo>
                      <a:lnTo>
                        <a:pt x="364" y="840"/>
                      </a:lnTo>
                      <a:lnTo>
                        <a:pt x="364" y="840"/>
                      </a:lnTo>
                      <a:lnTo>
                        <a:pt x="368" y="840"/>
                      </a:lnTo>
                      <a:lnTo>
                        <a:pt x="384" y="840"/>
                      </a:lnTo>
                      <a:lnTo>
                        <a:pt x="384" y="836"/>
                      </a:lnTo>
                      <a:lnTo>
                        <a:pt x="384" y="836"/>
                      </a:lnTo>
                      <a:lnTo>
                        <a:pt x="390" y="794"/>
                      </a:lnTo>
                      <a:lnTo>
                        <a:pt x="394" y="752"/>
                      </a:lnTo>
                      <a:lnTo>
                        <a:pt x="442" y="800"/>
                      </a:lnTo>
                      <a:lnTo>
                        <a:pt x="450" y="792"/>
                      </a:lnTo>
                      <a:lnTo>
                        <a:pt x="394" y="734"/>
                      </a:lnTo>
                      <a:lnTo>
                        <a:pt x="394" y="734"/>
                      </a:lnTo>
                      <a:lnTo>
                        <a:pt x="394" y="700"/>
                      </a:lnTo>
                      <a:lnTo>
                        <a:pt x="392" y="668"/>
                      </a:lnTo>
                      <a:lnTo>
                        <a:pt x="486" y="760"/>
                      </a:lnTo>
                      <a:lnTo>
                        <a:pt x="496" y="750"/>
                      </a:lnTo>
                      <a:lnTo>
                        <a:pt x="390" y="642"/>
                      </a:lnTo>
                      <a:lnTo>
                        <a:pt x="390" y="642"/>
                      </a:lnTo>
                      <a:lnTo>
                        <a:pt x="390" y="630"/>
                      </a:lnTo>
                      <a:lnTo>
                        <a:pt x="390" y="630"/>
                      </a:lnTo>
                      <a:lnTo>
                        <a:pt x="390" y="620"/>
                      </a:lnTo>
                      <a:lnTo>
                        <a:pt x="390" y="620"/>
                      </a:lnTo>
                      <a:lnTo>
                        <a:pt x="396" y="588"/>
                      </a:lnTo>
                      <a:lnTo>
                        <a:pt x="404" y="558"/>
                      </a:lnTo>
                      <a:lnTo>
                        <a:pt x="414" y="532"/>
                      </a:lnTo>
                      <a:lnTo>
                        <a:pt x="420" y="522"/>
                      </a:lnTo>
                      <a:lnTo>
                        <a:pt x="426" y="514"/>
                      </a:lnTo>
                      <a:lnTo>
                        <a:pt x="426" y="514"/>
                      </a:lnTo>
                      <a:lnTo>
                        <a:pt x="442" y="512"/>
                      </a:lnTo>
                      <a:lnTo>
                        <a:pt x="442" y="512"/>
                      </a:lnTo>
                      <a:lnTo>
                        <a:pt x="464" y="514"/>
                      </a:lnTo>
                      <a:lnTo>
                        <a:pt x="488" y="518"/>
                      </a:lnTo>
                      <a:lnTo>
                        <a:pt x="514" y="526"/>
                      </a:lnTo>
                      <a:lnTo>
                        <a:pt x="540" y="536"/>
                      </a:lnTo>
                      <a:lnTo>
                        <a:pt x="540" y="536"/>
                      </a:lnTo>
                      <a:lnTo>
                        <a:pt x="546" y="540"/>
                      </a:lnTo>
                      <a:lnTo>
                        <a:pt x="546" y="540"/>
                      </a:lnTo>
                      <a:lnTo>
                        <a:pt x="558" y="548"/>
                      </a:lnTo>
                      <a:lnTo>
                        <a:pt x="600" y="688"/>
                      </a:lnTo>
                      <a:lnTo>
                        <a:pt x="610" y="686"/>
                      </a:lnTo>
                      <a:lnTo>
                        <a:pt x="580" y="562"/>
                      </a:lnTo>
                      <a:lnTo>
                        <a:pt x="580" y="562"/>
                      </a:lnTo>
                      <a:lnTo>
                        <a:pt x="636" y="596"/>
                      </a:lnTo>
                      <a:lnTo>
                        <a:pt x="658" y="670"/>
                      </a:lnTo>
                      <a:lnTo>
                        <a:pt x="668" y="668"/>
                      </a:lnTo>
                      <a:lnTo>
                        <a:pt x="652" y="604"/>
                      </a:lnTo>
                      <a:lnTo>
                        <a:pt x="652" y="604"/>
                      </a:lnTo>
                      <a:lnTo>
                        <a:pt x="688" y="620"/>
                      </a:lnTo>
                      <a:lnTo>
                        <a:pt x="726" y="636"/>
                      </a:lnTo>
                      <a:lnTo>
                        <a:pt x="730" y="636"/>
                      </a:lnTo>
                      <a:lnTo>
                        <a:pt x="740" y="616"/>
                      </a:lnTo>
                      <a:lnTo>
                        <a:pt x="738" y="614"/>
                      </a:lnTo>
                      <a:close/>
                    </a:path>
                  </a:pathLst>
                </a:custGeom>
                <a:solidFill>
                  <a:srgbClr val="FEFFFF">
                    <a:alpha val="2000"/>
                  </a:srgbClr>
                </a:solidFill>
                <a:ln>
                  <a:noFill/>
                </a:ln>
                <a:effectLst>
                  <a:glow rad="101600">
                    <a:srgbClr val="FEFEFE">
                      <a:alpha val="4000"/>
                    </a:srgbClr>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25" name="Group 50"/>
              <p:cNvGrpSpPr/>
              <p:nvPr/>
            </p:nvGrpSpPr>
            <p:grpSpPr>
              <a:xfrm>
                <a:off x="7693251" y="122250"/>
                <a:ext cx="1404769" cy="5155321"/>
                <a:chOff x="7693251" y="122250"/>
                <a:chExt cx="1404769" cy="5155321"/>
              </a:xfrm>
            </p:grpSpPr>
            <p:sp>
              <p:nvSpPr>
                <p:cNvPr id="231" name="Freeform 45"/>
                <p:cNvSpPr>
                  <a:spLocks noChangeAspect="1" noEditPoints="1"/>
                </p:cNvSpPr>
                <p:nvPr/>
              </p:nvSpPr>
              <p:spPr bwMode="auto">
                <a:xfrm rot="20600525">
                  <a:off x="7870177" y="4209243"/>
                  <a:ext cx="943524" cy="1068328"/>
                </a:xfrm>
                <a:custGeom>
                  <a:avLst/>
                  <a:gdLst>
                    <a:gd name="T0" fmla="*/ 554 w 756"/>
                    <a:gd name="T1" fmla="*/ 508 h 856"/>
                    <a:gd name="T2" fmla="*/ 482 w 756"/>
                    <a:gd name="T3" fmla="*/ 444 h 856"/>
                    <a:gd name="T4" fmla="*/ 482 w 756"/>
                    <a:gd name="T5" fmla="*/ 416 h 856"/>
                    <a:gd name="T6" fmla="*/ 714 w 756"/>
                    <a:gd name="T7" fmla="*/ 390 h 856"/>
                    <a:gd name="T8" fmla="*/ 754 w 756"/>
                    <a:gd name="T9" fmla="*/ 228 h 856"/>
                    <a:gd name="T10" fmla="*/ 754 w 756"/>
                    <a:gd name="T11" fmla="*/ 222 h 856"/>
                    <a:gd name="T12" fmla="*/ 556 w 756"/>
                    <a:gd name="T13" fmla="*/ 304 h 856"/>
                    <a:gd name="T14" fmla="*/ 534 w 756"/>
                    <a:gd name="T15" fmla="*/ 316 h 856"/>
                    <a:gd name="T16" fmla="*/ 444 w 756"/>
                    <a:gd name="T17" fmla="*/ 348 h 856"/>
                    <a:gd name="T18" fmla="*/ 406 w 756"/>
                    <a:gd name="T19" fmla="*/ 330 h 856"/>
                    <a:gd name="T20" fmla="*/ 504 w 756"/>
                    <a:gd name="T21" fmla="*/ 110 h 856"/>
                    <a:gd name="T22" fmla="*/ 388 w 756"/>
                    <a:gd name="T23" fmla="*/ 0 h 856"/>
                    <a:gd name="T24" fmla="*/ 358 w 756"/>
                    <a:gd name="T25" fmla="*/ 214 h 856"/>
                    <a:gd name="T26" fmla="*/ 358 w 756"/>
                    <a:gd name="T27" fmla="*/ 238 h 856"/>
                    <a:gd name="T28" fmla="*/ 340 w 756"/>
                    <a:gd name="T29" fmla="*/ 334 h 856"/>
                    <a:gd name="T30" fmla="*/ 308 w 756"/>
                    <a:gd name="T31" fmla="*/ 356 h 856"/>
                    <a:gd name="T32" fmla="*/ 166 w 756"/>
                    <a:gd name="T33" fmla="*/ 160 h 856"/>
                    <a:gd name="T34" fmla="*/ 12 w 756"/>
                    <a:gd name="T35" fmla="*/ 204 h 856"/>
                    <a:gd name="T36" fmla="*/ 2 w 756"/>
                    <a:gd name="T37" fmla="*/ 220 h 856"/>
                    <a:gd name="T38" fmla="*/ 38 w 756"/>
                    <a:gd name="T39" fmla="*/ 380 h 856"/>
                    <a:gd name="T40" fmla="*/ 282 w 756"/>
                    <a:gd name="T41" fmla="*/ 402 h 856"/>
                    <a:gd name="T42" fmla="*/ 278 w 756"/>
                    <a:gd name="T43" fmla="*/ 430 h 856"/>
                    <a:gd name="T44" fmla="*/ 280 w 756"/>
                    <a:gd name="T45" fmla="*/ 452 h 856"/>
                    <a:gd name="T46" fmla="*/ 38 w 756"/>
                    <a:gd name="T47" fmla="*/ 480 h 856"/>
                    <a:gd name="T48" fmla="*/ 2 w 756"/>
                    <a:gd name="T49" fmla="*/ 636 h 856"/>
                    <a:gd name="T50" fmla="*/ 12 w 756"/>
                    <a:gd name="T51" fmla="*/ 654 h 856"/>
                    <a:gd name="T52" fmla="*/ 176 w 756"/>
                    <a:gd name="T53" fmla="*/ 702 h 856"/>
                    <a:gd name="T54" fmla="*/ 306 w 756"/>
                    <a:gd name="T55" fmla="*/ 500 h 856"/>
                    <a:gd name="T56" fmla="*/ 338 w 756"/>
                    <a:gd name="T57" fmla="*/ 522 h 856"/>
                    <a:gd name="T58" fmla="*/ 244 w 756"/>
                    <a:gd name="T59" fmla="*/ 740 h 856"/>
                    <a:gd name="T60" fmla="*/ 364 w 756"/>
                    <a:gd name="T61" fmla="*/ 856 h 856"/>
                    <a:gd name="T62" fmla="*/ 390 w 756"/>
                    <a:gd name="T63" fmla="*/ 856 h 856"/>
                    <a:gd name="T64" fmla="*/ 512 w 756"/>
                    <a:gd name="T65" fmla="*/ 740 h 856"/>
                    <a:gd name="T66" fmla="*/ 402 w 756"/>
                    <a:gd name="T67" fmla="*/ 530 h 856"/>
                    <a:gd name="T68" fmla="*/ 440 w 756"/>
                    <a:gd name="T69" fmla="*/ 512 h 856"/>
                    <a:gd name="T70" fmla="*/ 580 w 756"/>
                    <a:gd name="T71" fmla="*/ 702 h 856"/>
                    <a:gd name="T72" fmla="*/ 744 w 756"/>
                    <a:gd name="T73" fmla="*/ 656 h 856"/>
                    <a:gd name="T74" fmla="*/ 748 w 756"/>
                    <a:gd name="T75" fmla="*/ 646 h 856"/>
                    <a:gd name="T76" fmla="*/ 716 w 756"/>
                    <a:gd name="T77" fmla="*/ 480 h 856"/>
                    <a:gd name="T78" fmla="*/ 366 w 756"/>
                    <a:gd name="T79" fmla="*/ 498 h 856"/>
                    <a:gd name="T80" fmla="*/ 330 w 756"/>
                    <a:gd name="T81" fmla="*/ 480 h 856"/>
                    <a:gd name="T82" fmla="*/ 312 w 756"/>
                    <a:gd name="T83" fmla="*/ 444 h 856"/>
                    <a:gd name="T84" fmla="*/ 312 w 756"/>
                    <a:gd name="T85" fmla="*/ 416 h 856"/>
                    <a:gd name="T86" fmla="*/ 330 w 756"/>
                    <a:gd name="T87" fmla="*/ 380 h 856"/>
                    <a:gd name="T88" fmla="*/ 366 w 756"/>
                    <a:gd name="T89" fmla="*/ 360 h 856"/>
                    <a:gd name="T90" fmla="*/ 394 w 756"/>
                    <a:gd name="T91" fmla="*/ 360 h 856"/>
                    <a:gd name="T92" fmla="*/ 430 w 756"/>
                    <a:gd name="T93" fmla="*/ 380 h 856"/>
                    <a:gd name="T94" fmla="*/ 448 w 756"/>
                    <a:gd name="T95" fmla="*/ 416 h 856"/>
                    <a:gd name="T96" fmla="*/ 448 w 756"/>
                    <a:gd name="T97" fmla="*/ 444 h 856"/>
                    <a:gd name="T98" fmla="*/ 430 w 756"/>
                    <a:gd name="T99" fmla="*/ 480 h 856"/>
                    <a:gd name="T100" fmla="*/ 394 w 756"/>
                    <a:gd name="T101" fmla="*/ 498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56" h="856">
                      <a:moveTo>
                        <a:pt x="716" y="480"/>
                      </a:moveTo>
                      <a:lnTo>
                        <a:pt x="714" y="468"/>
                      </a:lnTo>
                      <a:lnTo>
                        <a:pt x="554" y="508"/>
                      </a:lnTo>
                      <a:lnTo>
                        <a:pt x="478" y="460"/>
                      </a:lnTo>
                      <a:lnTo>
                        <a:pt x="478" y="460"/>
                      </a:lnTo>
                      <a:lnTo>
                        <a:pt x="482" y="444"/>
                      </a:lnTo>
                      <a:lnTo>
                        <a:pt x="482" y="430"/>
                      </a:lnTo>
                      <a:lnTo>
                        <a:pt x="482" y="430"/>
                      </a:lnTo>
                      <a:lnTo>
                        <a:pt x="482" y="416"/>
                      </a:lnTo>
                      <a:lnTo>
                        <a:pt x="480" y="404"/>
                      </a:lnTo>
                      <a:lnTo>
                        <a:pt x="558" y="352"/>
                      </a:lnTo>
                      <a:lnTo>
                        <a:pt x="714" y="390"/>
                      </a:lnTo>
                      <a:lnTo>
                        <a:pt x="716" y="380"/>
                      </a:lnTo>
                      <a:lnTo>
                        <a:pt x="580" y="340"/>
                      </a:lnTo>
                      <a:lnTo>
                        <a:pt x="754" y="228"/>
                      </a:lnTo>
                      <a:lnTo>
                        <a:pt x="756" y="226"/>
                      </a:lnTo>
                      <a:lnTo>
                        <a:pt x="754" y="222"/>
                      </a:lnTo>
                      <a:lnTo>
                        <a:pt x="754" y="222"/>
                      </a:lnTo>
                      <a:lnTo>
                        <a:pt x="750" y="214"/>
                      </a:lnTo>
                      <a:lnTo>
                        <a:pt x="744" y="204"/>
                      </a:lnTo>
                      <a:lnTo>
                        <a:pt x="556" y="304"/>
                      </a:lnTo>
                      <a:lnTo>
                        <a:pt x="590" y="160"/>
                      </a:lnTo>
                      <a:lnTo>
                        <a:pt x="580" y="158"/>
                      </a:lnTo>
                      <a:lnTo>
                        <a:pt x="534" y="316"/>
                      </a:lnTo>
                      <a:lnTo>
                        <a:pt x="454" y="358"/>
                      </a:lnTo>
                      <a:lnTo>
                        <a:pt x="454" y="358"/>
                      </a:lnTo>
                      <a:lnTo>
                        <a:pt x="444" y="348"/>
                      </a:lnTo>
                      <a:lnTo>
                        <a:pt x="432" y="342"/>
                      </a:lnTo>
                      <a:lnTo>
                        <a:pt x="420" y="336"/>
                      </a:lnTo>
                      <a:lnTo>
                        <a:pt x="406" y="330"/>
                      </a:lnTo>
                      <a:lnTo>
                        <a:pt x="402" y="234"/>
                      </a:lnTo>
                      <a:lnTo>
                        <a:pt x="512" y="120"/>
                      </a:lnTo>
                      <a:lnTo>
                        <a:pt x="504" y="110"/>
                      </a:lnTo>
                      <a:lnTo>
                        <a:pt x="400" y="210"/>
                      </a:lnTo>
                      <a:lnTo>
                        <a:pt x="392" y="0"/>
                      </a:lnTo>
                      <a:lnTo>
                        <a:pt x="388" y="0"/>
                      </a:lnTo>
                      <a:lnTo>
                        <a:pt x="372" y="0"/>
                      </a:lnTo>
                      <a:lnTo>
                        <a:pt x="366" y="0"/>
                      </a:lnTo>
                      <a:lnTo>
                        <a:pt x="358" y="214"/>
                      </a:lnTo>
                      <a:lnTo>
                        <a:pt x="252" y="110"/>
                      </a:lnTo>
                      <a:lnTo>
                        <a:pt x="244" y="120"/>
                      </a:lnTo>
                      <a:lnTo>
                        <a:pt x="358" y="238"/>
                      </a:lnTo>
                      <a:lnTo>
                        <a:pt x="354" y="330"/>
                      </a:lnTo>
                      <a:lnTo>
                        <a:pt x="354" y="330"/>
                      </a:lnTo>
                      <a:lnTo>
                        <a:pt x="340" y="334"/>
                      </a:lnTo>
                      <a:lnTo>
                        <a:pt x="330" y="340"/>
                      </a:lnTo>
                      <a:lnTo>
                        <a:pt x="318" y="348"/>
                      </a:lnTo>
                      <a:lnTo>
                        <a:pt x="308" y="356"/>
                      </a:lnTo>
                      <a:lnTo>
                        <a:pt x="222" y="312"/>
                      </a:lnTo>
                      <a:lnTo>
                        <a:pt x="176" y="158"/>
                      </a:lnTo>
                      <a:lnTo>
                        <a:pt x="166" y="160"/>
                      </a:lnTo>
                      <a:lnTo>
                        <a:pt x="200" y="300"/>
                      </a:lnTo>
                      <a:lnTo>
                        <a:pt x="16" y="204"/>
                      </a:lnTo>
                      <a:lnTo>
                        <a:pt x="12" y="204"/>
                      </a:lnTo>
                      <a:lnTo>
                        <a:pt x="10" y="206"/>
                      </a:lnTo>
                      <a:lnTo>
                        <a:pt x="2" y="220"/>
                      </a:lnTo>
                      <a:lnTo>
                        <a:pt x="2" y="220"/>
                      </a:lnTo>
                      <a:lnTo>
                        <a:pt x="0" y="224"/>
                      </a:lnTo>
                      <a:lnTo>
                        <a:pt x="180" y="338"/>
                      </a:lnTo>
                      <a:lnTo>
                        <a:pt x="38" y="380"/>
                      </a:lnTo>
                      <a:lnTo>
                        <a:pt x="42" y="390"/>
                      </a:lnTo>
                      <a:lnTo>
                        <a:pt x="202" y="352"/>
                      </a:lnTo>
                      <a:lnTo>
                        <a:pt x="282" y="402"/>
                      </a:lnTo>
                      <a:lnTo>
                        <a:pt x="282" y="402"/>
                      </a:lnTo>
                      <a:lnTo>
                        <a:pt x="278" y="416"/>
                      </a:lnTo>
                      <a:lnTo>
                        <a:pt x="278" y="430"/>
                      </a:lnTo>
                      <a:lnTo>
                        <a:pt x="278" y="430"/>
                      </a:lnTo>
                      <a:lnTo>
                        <a:pt x="278" y="442"/>
                      </a:lnTo>
                      <a:lnTo>
                        <a:pt x="280" y="452"/>
                      </a:lnTo>
                      <a:lnTo>
                        <a:pt x="198" y="506"/>
                      </a:lnTo>
                      <a:lnTo>
                        <a:pt x="42" y="468"/>
                      </a:lnTo>
                      <a:lnTo>
                        <a:pt x="38" y="480"/>
                      </a:lnTo>
                      <a:lnTo>
                        <a:pt x="176" y="520"/>
                      </a:lnTo>
                      <a:lnTo>
                        <a:pt x="0" y="632"/>
                      </a:lnTo>
                      <a:lnTo>
                        <a:pt x="2" y="636"/>
                      </a:lnTo>
                      <a:lnTo>
                        <a:pt x="2" y="636"/>
                      </a:lnTo>
                      <a:lnTo>
                        <a:pt x="2" y="638"/>
                      </a:lnTo>
                      <a:lnTo>
                        <a:pt x="12" y="654"/>
                      </a:lnTo>
                      <a:lnTo>
                        <a:pt x="200" y="554"/>
                      </a:lnTo>
                      <a:lnTo>
                        <a:pt x="166" y="698"/>
                      </a:lnTo>
                      <a:lnTo>
                        <a:pt x="176" y="702"/>
                      </a:lnTo>
                      <a:lnTo>
                        <a:pt x="222" y="542"/>
                      </a:lnTo>
                      <a:lnTo>
                        <a:pt x="306" y="500"/>
                      </a:lnTo>
                      <a:lnTo>
                        <a:pt x="306" y="500"/>
                      </a:lnTo>
                      <a:lnTo>
                        <a:pt x="316" y="508"/>
                      </a:lnTo>
                      <a:lnTo>
                        <a:pt x="326" y="516"/>
                      </a:lnTo>
                      <a:lnTo>
                        <a:pt x="338" y="522"/>
                      </a:lnTo>
                      <a:lnTo>
                        <a:pt x="350" y="528"/>
                      </a:lnTo>
                      <a:lnTo>
                        <a:pt x="354" y="624"/>
                      </a:lnTo>
                      <a:lnTo>
                        <a:pt x="244" y="740"/>
                      </a:lnTo>
                      <a:lnTo>
                        <a:pt x="252" y="748"/>
                      </a:lnTo>
                      <a:lnTo>
                        <a:pt x="356" y="648"/>
                      </a:lnTo>
                      <a:lnTo>
                        <a:pt x="364" y="856"/>
                      </a:lnTo>
                      <a:lnTo>
                        <a:pt x="368" y="856"/>
                      </a:lnTo>
                      <a:lnTo>
                        <a:pt x="384" y="856"/>
                      </a:lnTo>
                      <a:lnTo>
                        <a:pt x="390" y="856"/>
                      </a:lnTo>
                      <a:lnTo>
                        <a:pt x="398" y="644"/>
                      </a:lnTo>
                      <a:lnTo>
                        <a:pt x="504" y="748"/>
                      </a:lnTo>
                      <a:lnTo>
                        <a:pt x="512" y="740"/>
                      </a:lnTo>
                      <a:lnTo>
                        <a:pt x="398" y="620"/>
                      </a:lnTo>
                      <a:lnTo>
                        <a:pt x="402" y="530"/>
                      </a:lnTo>
                      <a:lnTo>
                        <a:pt x="402" y="530"/>
                      </a:lnTo>
                      <a:lnTo>
                        <a:pt x="416" y="526"/>
                      </a:lnTo>
                      <a:lnTo>
                        <a:pt x="428" y="520"/>
                      </a:lnTo>
                      <a:lnTo>
                        <a:pt x="440" y="512"/>
                      </a:lnTo>
                      <a:lnTo>
                        <a:pt x="450" y="504"/>
                      </a:lnTo>
                      <a:lnTo>
                        <a:pt x="534" y="548"/>
                      </a:lnTo>
                      <a:lnTo>
                        <a:pt x="580" y="702"/>
                      </a:lnTo>
                      <a:lnTo>
                        <a:pt x="590" y="698"/>
                      </a:lnTo>
                      <a:lnTo>
                        <a:pt x="556" y="558"/>
                      </a:lnTo>
                      <a:lnTo>
                        <a:pt x="744" y="656"/>
                      </a:lnTo>
                      <a:lnTo>
                        <a:pt x="746" y="652"/>
                      </a:lnTo>
                      <a:lnTo>
                        <a:pt x="746" y="652"/>
                      </a:lnTo>
                      <a:lnTo>
                        <a:pt x="748" y="646"/>
                      </a:lnTo>
                      <a:lnTo>
                        <a:pt x="756" y="634"/>
                      </a:lnTo>
                      <a:lnTo>
                        <a:pt x="574" y="520"/>
                      </a:lnTo>
                      <a:lnTo>
                        <a:pt x="716" y="480"/>
                      </a:lnTo>
                      <a:close/>
                      <a:moveTo>
                        <a:pt x="380" y="500"/>
                      </a:moveTo>
                      <a:lnTo>
                        <a:pt x="380" y="500"/>
                      </a:lnTo>
                      <a:lnTo>
                        <a:pt x="366" y="498"/>
                      </a:lnTo>
                      <a:lnTo>
                        <a:pt x="352" y="494"/>
                      </a:lnTo>
                      <a:lnTo>
                        <a:pt x="340" y="488"/>
                      </a:lnTo>
                      <a:lnTo>
                        <a:pt x="330" y="480"/>
                      </a:lnTo>
                      <a:lnTo>
                        <a:pt x="322" y="468"/>
                      </a:lnTo>
                      <a:lnTo>
                        <a:pt x="316" y="456"/>
                      </a:lnTo>
                      <a:lnTo>
                        <a:pt x="312" y="444"/>
                      </a:lnTo>
                      <a:lnTo>
                        <a:pt x="310" y="430"/>
                      </a:lnTo>
                      <a:lnTo>
                        <a:pt x="310" y="430"/>
                      </a:lnTo>
                      <a:lnTo>
                        <a:pt x="312" y="416"/>
                      </a:lnTo>
                      <a:lnTo>
                        <a:pt x="316" y="402"/>
                      </a:lnTo>
                      <a:lnTo>
                        <a:pt x="322" y="390"/>
                      </a:lnTo>
                      <a:lnTo>
                        <a:pt x="330" y="380"/>
                      </a:lnTo>
                      <a:lnTo>
                        <a:pt x="340" y="372"/>
                      </a:lnTo>
                      <a:lnTo>
                        <a:pt x="352" y="364"/>
                      </a:lnTo>
                      <a:lnTo>
                        <a:pt x="366" y="360"/>
                      </a:lnTo>
                      <a:lnTo>
                        <a:pt x="380" y="358"/>
                      </a:lnTo>
                      <a:lnTo>
                        <a:pt x="380" y="358"/>
                      </a:lnTo>
                      <a:lnTo>
                        <a:pt x="394" y="360"/>
                      </a:lnTo>
                      <a:lnTo>
                        <a:pt x="408" y="364"/>
                      </a:lnTo>
                      <a:lnTo>
                        <a:pt x="420" y="372"/>
                      </a:lnTo>
                      <a:lnTo>
                        <a:pt x="430" y="380"/>
                      </a:lnTo>
                      <a:lnTo>
                        <a:pt x="438" y="390"/>
                      </a:lnTo>
                      <a:lnTo>
                        <a:pt x="444" y="402"/>
                      </a:lnTo>
                      <a:lnTo>
                        <a:pt x="448" y="416"/>
                      </a:lnTo>
                      <a:lnTo>
                        <a:pt x="450" y="430"/>
                      </a:lnTo>
                      <a:lnTo>
                        <a:pt x="450" y="430"/>
                      </a:lnTo>
                      <a:lnTo>
                        <a:pt x="448" y="444"/>
                      </a:lnTo>
                      <a:lnTo>
                        <a:pt x="444" y="456"/>
                      </a:lnTo>
                      <a:lnTo>
                        <a:pt x="438" y="468"/>
                      </a:lnTo>
                      <a:lnTo>
                        <a:pt x="430" y="480"/>
                      </a:lnTo>
                      <a:lnTo>
                        <a:pt x="420" y="488"/>
                      </a:lnTo>
                      <a:lnTo>
                        <a:pt x="408" y="494"/>
                      </a:lnTo>
                      <a:lnTo>
                        <a:pt x="394" y="498"/>
                      </a:lnTo>
                      <a:lnTo>
                        <a:pt x="380" y="500"/>
                      </a:lnTo>
                      <a:lnTo>
                        <a:pt x="380" y="500"/>
                      </a:lnTo>
                      <a:close/>
                    </a:path>
                  </a:pathLst>
                </a:custGeom>
                <a:solidFill>
                  <a:srgbClr val="FEFFFF">
                    <a:alpha val="6000"/>
                  </a:srgbClr>
                </a:solidFill>
                <a:ln>
                  <a:solidFill>
                    <a:srgbClr val="FEFFFF">
                      <a:alpha val="4000"/>
                    </a:srgbClr>
                  </a:solidFill>
                </a:ln>
                <a:effectLst>
                  <a:glow rad="76200">
                    <a:srgbClr val="FEFFFF">
                      <a:alpha val="8000"/>
                    </a:srgbClr>
                  </a:glow>
                  <a:softEdge rad="12700"/>
                </a:effectLst>
                <a:extLst/>
              </p:spPr>
              <p:txBody>
                <a:bodyPr vert="horz" wrap="square" lIns="91440" tIns="45720" rIns="91440" bIns="45720" numCol="1" anchor="t" anchorCtr="0" compatLnSpc="1">
                  <a:prstTxWarp prst="textNoShape">
                    <a:avLst/>
                  </a:prstTxWarp>
                </a:bodyPr>
                <a:lstStyle/>
                <a:p>
                  <a:pPr marL="0" algn="l" defTabSz="457129" rtl="0" eaLnBrk="1" latinLnBrk="0" hangingPunct="1"/>
                  <a:endParaRPr lang="en-US" sz="1800" kern="1200">
                    <a:solidFill>
                      <a:schemeClr val="tx1"/>
                    </a:solidFill>
                    <a:latin typeface="+mn-lt"/>
                    <a:ea typeface="+mn-ea"/>
                    <a:cs typeface="+mn-cs"/>
                  </a:endParaRPr>
                </a:p>
              </p:txBody>
            </p:sp>
            <p:sp>
              <p:nvSpPr>
                <p:cNvPr id="232" name="Freeform 49"/>
                <p:cNvSpPr>
                  <a:spLocks noChangeAspect="1"/>
                </p:cNvSpPr>
                <p:nvPr/>
              </p:nvSpPr>
              <p:spPr bwMode="auto">
                <a:xfrm rot="19358761">
                  <a:off x="7693251" y="1112517"/>
                  <a:ext cx="853440" cy="975360"/>
                </a:xfrm>
                <a:custGeom>
                  <a:avLst/>
                  <a:gdLst>
                    <a:gd name="T0" fmla="*/ 722 w 728"/>
                    <a:gd name="T1" fmla="*/ 534 h 832"/>
                    <a:gd name="T2" fmla="*/ 712 w 728"/>
                    <a:gd name="T3" fmla="*/ 486 h 832"/>
                    <a:gd name="T4" fmla="*/ 442 w 728"/>
                    <a:gd name="T5" fmla="*/ 434 h 832"/>
                    <a:gd name="T6" fmla="*/ 446 w 728"/>
                    <a:gd name="T7" fmla="*/ 410 h 832"/>
                    <a:gd name="T8" fmla="*/ 568 w 728"/>
                    <a:gd name="T9" fmla="*/ 320 h 832"/>
                    <a:gd name="T10" fmla="*/ 588 w 728"/>
                    <a:gd name="T11" fmla="*/ 308 h 832"/>
                    <a:gd name="T12" fmla="*/ 724 w 728"/>
                    <a:gd name="T13" fmla="*/ 286 h 832"/>
                    <a:gd name="T14" fmla="*/ 728 w 728"/>
                    <a:gd name="T15" fmla="*/ 218 h 832"/>
                    <a:gd name="T16" fmla="*/ 720 w 728"/>
                    <a:gd name="T17" fmla="*/ 202 h 832"/>
                    <a:gd name="T18" fmla="*/ 656 w 728"/>
                    <a:gd name="T19" fmla="*/ 166 h 832"/>
                    <a:gd name="T20" fmla="*/ 568 w 728"/>
                    <a:gd name="T21" fmla="*/ 278 h 832"/>
                    <a:gd name="T22" fmla="*/ 546 w 728"/>
                    <a:gd name="T23" fmla="*/ 290 h 832"/>
                    <a:gd name="T24" fmla="*/ 416 w 728"/>
                    <a:gd name="T25" fmla="*/ 348 h 832"/>
                    <a:gd name="T26" fmla="*/ 390 w 728"/>
                    <a:gd name="T27" fmla="*/ 334 h 832"/>
                    <a:gd name="T28" fmla="*/ 476 w 728"/>
                    <a:gd name="T29" fmla="*/ 78 h 832"/>
                    <a:gd name="T30" fmla="*/ 440 w 728"/>
                    <a:gd name="T31" fmla="*/ 46 h 832"/>
                    <a:gd name="T32" fmla="*/ 376 w 728"/>
                    <a:gd name="T33" fmla="*/ 0 h 832"/>
                    <a:gd name="T34" fmla="*/ 352 w 728"/>
                    <a:gd name="T35" fmla="*/ 0 h 832"/>
                    <a:gd name="T36" fmla="*/ 288 w 728"/>
                    <a:gd name="T37" fmla="*/ 46 h 832"/>
                    <a:gd name="T38" fmla="*/ 252 w 728"/>
                    <a:gd name="T39" fmla="*/ 78 h 832"/>
                    <a:gd name="T40" fmla="*/ 342 w 728"/>
                    <a:gd name="T41" fmla="*/ 334 h 832"/>
                    <a:gd name="T42" fmla="*/ 310 w 728"/>
                    <a:gd name="T43" fmla="*/ 354 h 832"/>
                    <a:gd name="T44" fmla="*/ 128 w 728"/>
                    <a:gd name="T45" fmla="*/ 148 h 832"/>
                    <a:gd name="T46" fmla="*/ 82 w 728"/>
                    <a:gd name="T47" fmla="*/ 164 h 832"/>
                    <a:gd name="T48" fmla="*/ 16 w 728"/>
                    <a:gd name="T49" fmla="*/ 198 h 832"/>
                    <a:gd name="T50" fmla="*/ 78 w 728"/>
                    <a:gd name="T51" fmla="*/ 266 h 832"/>
                    <a:gd name="T52" fmla="*/ 92 w 728"/>
                    <a:gd name="T53" fmla="*/ 274 h 832"/>
                    <a:gd name="T54" fmla="*/ 20 w 728"/>
                    <a:gd name="T55" fmla="*/ 354 h 832"/>
                    <a:gd name="T56" fmla="*/ 288 w 728"/>
                    <a:gd name="T57" fmla="*/ 396 h 832"/>
                    <a:gd name="T58" fmla="*/ 288 w 728"/>
                    <a:gd name="T59" fmla="*/ 428 h 832"/>
                    <a:gd name="T60" fmla="*/ 16 w 728"/>
                    <a:gd name="T61" fmla="*/ 486 h 832"/>
                    <a:gd name="T62" fmla="*/ 6 w 728"/>
                    <a:gd name="T63" fmla="*/ 534 h 832"/>
                    <a:gd name="T64" fmla="*/ 2 w 728"/>
                    <a:gd name="T65" fmla="*/ 608 h 832"/>
                    <a:gd name="T66" fmla="*/ 2 w 728"/>
                    <a:gd name="T67" fmla="*/ 614 h 832"/>
                    <a:gd name="T68" fmla="*/ 92 w 728"/>
                    <a:gd name="T69" fmla="*/ 588 h 832"/>
                    <a:gd name="T70" fmla="*/ 108 w 728"/>
                    <a:gd name="T71" fmla="*/ 580 h 832"/>
                    <a:gd name="T72" fmla="*/ 140 w 728"/>
                    <a:gd name="T73" fmla="*/ 684 h 832"/>
                    <a:gd name="T74" fmla="*/ 312 w 728"/>
                    <a:gd name="T75" fmla="*/ 470 h 832"/>
                    <a:gd name="T76" fmla="*/ 344 w 728"/>
                    <a:gd name="T77" fmla="*/ 638 h 832"/>
                    <a:gd name="T78" fmla="*/ 344 w 728"/>
                    <a:gd name="T79" fmla="*/ 662 h 832"/>
                    <a:gd name="T80" fmla="*/ 296 w 728"/>
                    <a:gd name="T81" fmla="*/ 790 h 832"/>
                    <a:gd name="T82" fmla="*/ 354 w 728"/>
                    <a:gd name="T83" fmla="*/ 832 h 832"/>
                    <a:gd name="T84" fmla="*/ 376 w 728"/>
                    <a:gd name="T85" fmla="*/ 832 h 832"/>
                    <a:gd name="T86" fmla="*/ 440 w 728"/>
                    <a:gd name="T87" fmla="*/ 784 h 832"/>
                    <a:gd name="T88" fmla="*/ 476 w 728"/>
                    <a:gd name="T89" fmla="*/ 752 h 832"/>
                    <a:gd name="T90" fmla="*/ 386 w 728"/>
                    <a:gd name="T91" fmla="*/ 488 h 832"/>
                    <a:gd name="T92" fmla="*/ 416 w 728"/>
                    <a:gd name="T93" fmla="*/ 474 h 832"/>
                    <a:gd name="T94" fmla="*/ 600 w 728"/>
                    <a:gd name="T95" fmla="*/ 680 h 832"/>
                    <a:gd name="T96" fmla="*/ 646 w 728"/>
                    <a:gd name="T97" fmla="*/ 664 h 832"/>
                    <a:gd name="T98" fmla="*/ 712 w 728"/>
                    <a:gd name="T99" fmla="*/ 630 h 832"/>
                    <a:gd name="T100" fmla="*/ 718 w 728"/>
                    <a:gd name="T101" fmla="*/ 630 h 832"/>
                    <a:gd name="T102" fmla="*/ 728 w 728"/>
                    <a:gd name="T103" fmla="*/ 612 h 8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8" h="832">
                      <a:moveTo>
                        <a:pt x="650" y="564"/>
                      </a:moveTo>
                      <a:lnTo>
                        <a:pt x="724" y="542"/>
                      </a:lnTo>
                      <a:lnTo>
                        <a:pt x="722" y="534"/>
                      </a:lnTo>
                      <a:lnTo>
                        <a:pt x="636" y="554"/>
                      </a:lnTo>
                      <a:lnTo>
                        <a:pt x="584" y="522"/>
                      </a:lnTo>
                      <a:lnTo>
                        <a:pt x="712" y="486"/>
                      </a:lnTo>
                      <a:lnTo>
                        <a:pt x="708" y="474"/>
                      </a:lnTo>
                      <a:lnTo>
                        <a:pt x="564" y="510"/>
                      </a:lnTo>
                      <a:lnTo>
                        <a:pt x="442" y="434"/>
                      </a:lnTo>
                      <a:lnTo>
                        <a:pt x="442" y="434"/>
                      </a:lnTo>
                      <a:lnTo>
                        <a:pt x="444" y="422"/>
                      </a:lnTo>
                      <a:lnTo>
                        <a:pt x="446" y="410"/>
                      </a:lnTo>
                      <a:lnTo>
                        <a:pt x="446" y="410"/>
                      </a:lnTo>
                      <a:lnTo>
                        <a:pt x="444" y="398"/>
                      </a:lnTo>
                      <a:lnTo>
                        <a:pt x="568" y="320"/>
                      </a:lnTo>
                      <a:lnTo>
                        <a:pt x="708" y="354"/>
                      </a:lnTo>
                      <a:lnTo>
                        <a:pt x="712" y="344"/>
                      </a:lnTo>
                      <a:lnTo>
                        <a:pt x="588" y="308"/>
                      </a:lnTo>
                      <a:lnTo>
                        <a:pt x="638" y="276"/>
                      </a:lnTo>
                      <a:lnTo>
                        <a:pt x="722" y="296"/>
                      </a:lnTo>
                      <a:lnTo>
                        <a:pt x="724" y="286"/>
                      </a:lnTo>
                      <a:lnTo>
                        <a:pt x="654" y="266"/>
                      </a:lnTo>
                      <a:lnTo>
                        <a:pt x="726" y="220"/>
                      </a:lnTo>
                      <a:lnTo>
                        <a:pt x="728" y="218"/>
                      </a:lnTo>
                      <a:lnTo>
                        <a:pt x="726" y="216"/>
                      </a:lnTo>
                      <a:lnTo>
                        <a:pt x="720" y="202"/>
                      </a:lnTo>
                      <a:lnTo>
                        <a:pt x="720" y="202"/>
                      </a:lnTo>
                      <a:lnTo>
                        <a:pt x="716" y="198"/>
                      </a:lnTo>
                      <a:lnTo>
                        <a:pt x="636" y="240"/>
                      </a:lnTo>
                      <a:lnTo>
                        <a:pt x="656" y="166"/>
                      </a:lnTo>
                      <a:lnTo>
                        <a:pt x="646" y="164"/>
                      </a:lnTo>
                      <a:lnTo>
                        <a:pt x="620" y="250"/>
                      </a:lnTo>
                      <a:lnTo>
                        <a:pt x="568" y="278"/>
                      </a:lnTo>
                      <a:lnTo>
                        <a:pt x="600" y="148"/>
                      </a:lnTo>
                      <a:lnTo>
                        <a:pt x="588" y="146"/>
                      </a:lnTo>
                      <a:lnTo>
                        <a:pt x="546" y="290"/>
                      </a:lnTo>
                      <a:lnTo>
                        <a:pt x="424" y="356"/>
                      </a:lnTo>
                      <a:lnTo>
                        <a:pt x="424" y="356"/>
                      </a:lnTo>
                      <a:lnTo>
                        <a:pt x="416" y="348"/>
                      </a:lnTo>
                      <a:lnTo>
                        <a:pt x="408" y="342"/>
                      </a:lnTo>
                      <a:lnTo>
                        <a:pt x="398" y="338"/>
                      </a:lnTo>
                      <a:lnTo>
                        <a:pt x="390" y="334"/>
                      </a:lnTo>
                      <a:lnTo>
                        <a:pt x="384" y="192"/>
                      </a:lnTo>
                      <a:lnTo>
                        <a:pt x="484" y="86"/>
                      </a:lnTo>
                      <a:lnTo>
                        <a:pt x="476" y="78"/>
                      </a:lnTo>
                      <a:lnTo>
                        <a:pt x="384" y="168"/>
                      </a:lnTo>
                      <a:lnTo>
                        <a:pt x="380" y="108"/>
                      </a:lnTo>
                      <a:lnTo>
                        <a:pt x="440" y="46"/>
                      </a:lnTo>
                      <a:lnTo>
                        <a:pt x="432" y="38"/>
                      </a:lnTo>
                      <a:lnTo>
                        <a:pt x="380" y="88"/>
                      </a:lnTo>
                      <a:lnTo>
                        <a:pt x="376" y="0"/>
                      </a:lnTo>
                      <a:lnTo>
                        <a:pt x="374" y="0"/>
                      </a:lnTo>
                      <a:lnTo>
                        <a:pt x="358" y="0"/>
                      </a:lnTo>
                      <a:lnTo>
                        <a:pt x="352" y="0"/>
                      </a:lnTo>
                      <a:lnTo>
                        <a:pt x="350" y="90"/>
                      </a:lnTo>
                      <a:lnTo>
                        <a:pt x="296" y="38"/>
                      </a:lnTo>
                      <a:lnTo>
                        <a:pt x="288" y="46"/>
                      </a:lnTo>
                      <a:lnTo>
                        <a:pt x="350" y="110"/>
                      </a:lnTo>
                      <a:lnTo>
                        <a:pt x="348" y="170"/>
                      </a:lnTo>
                      <a:lnTo>
                        <a:pt x="252" y="78"/>
                      </a:lnTo>
                      <a:lnTo>
                        <a:pt x="244" y="86"/>
                      </a:lnTo>
                      <a:lnTo>
                        <a:pt x="346" y="194"/>
                      </a:lnTo>
                      <a:lnTo>
                        <a:pt x="342" y="334"/>
                      </a:lnTo>
                      <a:lnTo>
                        <a:pt x="342" y="334"/>
                      </a:lnTo>
                      <a:lnTo>
                        <a:pt x="324" y="342"/>
                      </a:lnTo>
                      <a:lnTo>
                        <a:pt x="310" y="354"/>
                      </a:lnTo>
                      <a:lnTo>
                        <a:pt x="180" y="286"/>
                      </a:lnTo>
                      <a:lnTo>
                        <a:pt x="140" y="146"/>
                      </a:lnTo>
                      <a:lnTo>
                        <a:pt x="128" y="148"/>
                      </a:lnTo>
                      <a:lnTo>
                        <a:pt x="160" y="274"/>
                      </a:lnTo>
                      <a:lnTo>
                        <a:pt x="106" y="246"/>
                      </a:lnTo>
                      <a:lnTo>
                        <a:pt x="82" y="164"/>
                      </a:lnTo>
                      <a:lnTo>
                        <a:pt x="72" y="166"/>
                      </a:lnTo>
                      <a:lnTo>
                        <a:pt x="90" y="238"/>
                      </a:lnTo>
                      <a:lnTo>
                        <a:pt x="16" y="198"/>
                      </a:lnTo>
                      <a:lnTo>
                        <a:pt x="12" y="196"/>
                      </a:lnTo>
                      <a:lnTo>
                        <a:pt x="0" y="218"/>
                      </a:lnTo>
                      <a:lnTo>
                        <a:pt x="78" y="266"/>
                      </a:lnTo>
                      <a:lnTo>
                        <a:pt x="4" y="286"/>
                      </a:lnTo>
                      <a:lnTo>
                        <a:pt x="6" y="296"/>
                      </a:lnTo>
                      <a:lnTo>
                        <a:pt x="92" y="274"/>
                      </a:lnTo>
                      <a:lnTo>
                        <a:pt x="144" y="306"/>
                      </a:lnTo>
                      <a:lnTo>
                        <a:pt x="16" y="344"/>
                      </a:lnTo>
                      <a:lnTo>
                        <a:pt x="20" y="354"/>
                      </a:lnTo>
                      <a:lnTo>
                        <a:pt x="164" y="320"/>
                      </a:lnTo>
                      <a:lnTo>
                        <a:pt x="288" y="396"/>
                      </a:lnTo>
                      <a:lnTo>
                        <a:pt x="288" y="396"/>
                      </a:lnTo>
                      <a:lnTo>
                        <a:pt x="286" y="410"/>
                      </a:lnTo>
                      <a:lnTo>
                        <a:pt x="286" y="410"/>
                      </a:lnTo>
                      <a:lnTo>
                        <a:pt x="288" y="428"/>
                      </a:lnTo>
                      <a:lnTo>
                        <a:pt x="160" y="508"/>
                      </a:lnTo>
                      <a:lnTo>
                        <a:pt x="20" y="474"/>
                      </a:lnTo>
                      <a:lnTo>
                        <a:pt x="16" y="486"/>
                      </a:lnTo>
                      <a:lnTo>
                        <a:pt x="140" y="522"/>
                      </a:lnTo>
                      <a:lnTo>
                        <a:pt x="90" y="554"/>
                      </a:lnTo>
                      <a:lnTo>
                        <a:pt x="6" y="534"/>
                      </a:lnTo>
                      <a:lnTo>
                        <a:pt x="4" y="542"/>
                      </a:lnTo>
                      <a:lnTo>
                        <a:pt x="74" y="564"/>
                      </a:lnTo>
                      <a:lnTo>
                        <a:pt x="2" y="608"/>
                      </a:lnTo>
                      <a:lnTo>
                        <a:pt x="0" y="610"/>
                      </a:lnTo>
                      <a:lnTo>
                        <a:pt x="2" y="614"/>
                      </a:lnTo>
                      <a:lnTo>
                        <a:pt x="2" y="614"/>
                      </a:lnTo>
                      <a:lnTo>
                        <a:pt x="6" y="622"/>
                      </a:lnTo>
                      <a:lnTo>
                        <a:pt x="12" y="630"/>
                      </a:lnTo>
                      <a:lnTo>
                        <a:pt x="92" y="588"/>
                      </a:lnTo>
                      <a:lnTo>
                        <a:pt x="72" y="662"/>
                      </a:lnTo>
                      <a:lnTo>
                        <a:pt x="82" y="664"/>
                      </a:lnTo>
                      <a:lnTo>
                        <a:pt x="108" y="580"/>
                      </a:lnTo>
                      <a:lnTo>
                        <a:pt x="160" y="550"/>
                      </a:lnTo>
                      <a:lnTo>
                        <a:pt x="128" y="680"/>
                      </a:lnTo>
                      <a:lnTo>
                        <a:pt x="140" y="684"/>
                      </a:lnTo>
                      <a:lnTo>
                        <a:pt x="182" y="540"/>
                      </a:lnTo>
                      <a:lnTo>
                        <a:pt x="312" y="470"/>
                      </a:lnTo>
                      <a:lnTo>
                        <a:pt x="312" y="470"/>
                      </a:lnTo>
                      <a:lnTo>
                        <a:pt x="324" y="478"/>
                      </a:lnTo>
                      <a:lnTo>
                        <a:pt x="338" y="486"/>
                      </a:lnTo>
                      <a:lnTo>
                        <a:pt x="344" y="638"/>
                      </a:lnTo>
                      <a:lnTo>
                        <a:pt x="244" y="744"/>
                      </a:lnTo>
                      <a:lnTo>
                        <a:pt x="252" y="752"/>
                      </a:lnTo>
                      <a:lnTo>
                        <a:pt x="344" y="662"/>
                      </a:lnTo>
                      <a:lnTo>
                        <a:pt x="348" y="722"/>
                      </a:lnTo>
                      <a:lnTo>
                        <a:pt x="288" y="784"/>
                      </a:lnTo>
                      <a:lnTo>
                        <a:pt x="296" y="790"/>
                      </a:lnTo>
                      <a:lnTo>
                        <a:pt x="348" y="742"/>
                      </a:lnTo>
                      <a:lnTo>
                        <a:pt x="352" y="832"/>
                      </a:lnTo>
                      <a:lnTo>
                        <a:pt x="354" y="832"/>
                      </a:lnTo>
                      <a:lnTo>
                        <a:pt x="370" y="832"/>
                      </a:lnTo>
                      <a:lnTo>
                        <a:pt x="370" y="832"/>
                      </a:lnTo>
                      <a:lnTo>
                        <a:pt x="376" y="832"/>
                      </a:lnTo>
                      <a:lnTo>
                        <a:pt x="378" y="740"/>
                      </a:lnTo>
                      <a:lnTo>
                        <a:pt x="432" y="792"/>
                      </a:lnTo>
                      <a:lnTo>
                        <a:pt x="440" y="784"/>
                      </a:lnTo>
                      <a:lnTo>
                        <a:pt x="378" y="720"/>
                      </a:lnTo>
                      <a:lnTo>
                        <a:pt x="380" y="658"/>
                      </a:lnTo>
                      <a:lnTo>
                        <a:pt x="476" y="752"/>
                      </a:lnTo>
                      <a:lnTo>
                        <a:pt x="484" y="744"/>
                      </a:lnTo>
                      <a:lnTo>
                        <a:pt x="382" y="636"/>
                      </a:lnTo>
                      <a:lnTo>
                        <a:pt x="386" y="488"/>
                      </a:lnTo>
                      <a:lnTo>
                        <a:pt x="386" y="488"/>
                      </a:lnTo>
                      <a:lnTo>
                        <a:pt x="402" y="482"/>
                      </a:lnTo>
                      <a:lnTo>
                        <a:pt x="416" y="474"/>
                      </a:lnTo>
                      <a:lnTo>
                        <a:pt x="548" y="544"/>
                      </a:lnTo>
                      <a:lnTo>
                        <a:pt x="588" y="684"/>
                      </a:lnTo>
                      <a:lnTo>
                        <a:pt x="600" y="680"/>
                      </a:lnTo>
                      <a:lnTo>
                        <a:pt x="568" y="554"/>
                      </a:lnTo>
                      <a:lnTo>
                        <a:pt x="622" y="582"/>
                      </a:lnTo>
                      <a:lnTo>
                        <a:pt x="646" y="664"/>
                      </a:lnTo>
                      <a:lnTo>
                        <a:pt x="656" y="662"/>
                      </a:lnTo>
                      <a:lnTo>
                        <a:pt x="638" y="592"/>
                      </a:lnTo>
                      <a:lnTo>
                        <a:pt x="712" y="630"/>
                      </a:lnTo>
                      <a:lnTo>
                        <a:pt x="716" y="632"/>
                      </a:lnTo>
                      <a:lnTo>
                        <a:pt x="718" y="630"/>
                      </a:lnTo>
                      <a:lnTo>
                        <a:pt x="718" y="630"/>
                      </a:lnTo>
                      <a:lnTo>
                        <a:pt x="726" y="616"/>
                      </a:lnTo>
                      <a:lnTo>
                        <a:pt x="726" y="616"/>
                      </a:lnTo>
                      <a:lnTo>
                        <a:pt x="728" y="612"/>
                      </a:lnTo>
                      <a:lnTo>
                        <a:pt x="650" y="564"/>
                      </a:lnTo>
                      <a:close/>
                    </a:path>
                  </a:pathLst>
                </a:custGeom>
                <a:solidFill>
                  <a:srgbClr val="FEFFFF">
                    <a:alpha val="3000"/>
                  </a:srgbClr>
                </a:solidFill>
                <a:ln>
                  <a:solidFill>
                    <a:srgbClr val="FEFFFF">
                      <a:alpha val="8000"/>
                    </a:srgbClr>
                  </a:solidFill>
                </a:ln>
                <a:effectLst>
                  <a:glow rad="114300">
                    <a:srgbClr val="FEFFFF">
                      <a:alpha val="7000"/>
                    </a:srgbClr>
                  </a:glow>
                  <a:softEdge rad="12700"/>
                </a:effectLst>
                <a:extLst/>
              </p:spPr>
              <p:txBody>
                <a:bodyPr vert="horz" wrap="square" lIns="91440" tIns="45720" rIns="91440" bIns="45720" numCol="1" anchor="t" anchorCtr="0" compatLnSpc="1">
                  <a:prstTxWarp prst="textNoShape">
                    <a:avLst/>
                  </a:prstTxWarp>
                </a:bodyPr>
                <a:lstStyle/>
                <a:p>
                  <a:pPr marL="0" algn="l" defTabSz="457129" rtl="0" eaLnBrk="1" latinLnBrk="0" hangingPunct="1"/>
                  <a:endParaRPr lang="en-US" sz="1800" kern="1200">
                    <a:solidFill>
                      <a:schemeClr val="tx1"/>
                    </a:solidFill>
                    <a:latin typeface="+mn-lt"/>
                    <a:ea typeface="+mn-ea"/>
                    <a:cs typeface="+mn-cs"/>
                  </a:endParaRPr>
                </a:p>
              </p:txBody>
            </p:sp>
            <p:sp>
              <p:nvSpPr>
                <p:cNvPr id="233" name="Freeform 53"/>
                <p:cNvSpPr>
                  <a:spLocks noChangeAspect="1"/>
                </p:cNvSpPr>
                <p:nvPr/>
              </p:nvSpPr>
              <p:spPr bwMode="auto">
                <a:xfrm rot="19929985">
                  <a:off x="8345362" y="122250"/>
                  <a:ext cx="730152" cy="833347"/>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3000"/>
                  </a:srgbClr>
                </a:solidFill>
                <a:ln>
                  <a:solidFill>
                    <a:srgbClr val="FEFFFF">
                      <a:alpha val="4000"/>
                    </a:srgbClr>
                  </a:solidFill>
                </a:ln>
                <a:effectLst>
                  <a:glow rad="76200">
                    <a:srgbClr val="FEFFFF">
                      <a:alpha val="6000"/>
                    </a:srgbClr>
                  </a:glow>
                  <a:softEdge rad="12700"/>
                </a:effectLst>
                <a:extLst/>
              </p:spPr>
              <p:txBody>
                <a:bodyPr vert="horz" wrap="square" lIns="91440" tIns="45720" rIns="91440" bIns="45720" numCol="1" anchor="t" anchorCtr="0" compatLnSpc="1">
                  <a:prstTxWarp prst="textNoShape">
                    <a:avLst/>
                  </a:prstTxWarp>
                </a:bodyPr>
                <a:lstStyle/>
                <a:p>
                  <a:endParaRPr lang="en-US"/>
                </a:p>
              </p:txBody>
            </p:sp>
            <p:sp>
              <p:nvSpPr>
                <p:cNvPr id="28" name="Freeform 53"/>
                <p:cNvSpPr>
                  <a:spLocks noChangeAspect="1"/>
                </p:cNvSpPr>
                <p:nvPr/>
              </p:nvSpPr>
              <p:spPr bwMode="auto">
                <a:xfrm rot="1160251">
                  <a:off x="8324628" y="3308607"/>
                  <a:ext cx="491754" cy="561254"/>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129" rtl="0" eaLnBrk="1" latinLnBrk="0" hangingPunct="1"/>
                  <a:endParaRPr lang="en-US" sz="1800" kern="1200">
                    <a:solidFill>
                      <a:schemeClr val="tx1"/>
                    </a:solidFill>
                    <a:latin typeface="+mn-lt"/>
                    <a:ea typeface="+mn-ea"/>
                    <a:cs typeface="+mn-cs"/>
                  </a:endParaRPr>
                </a:p>
              </p:txBody>
            </p:sp>
            <p:sp>
              <p:nvSpPr>
                <p:cNvPr id="30" name="Freeform 53"/>
                <p:cNvSpPr>
                  <a:spLocks noChangeAspect="1"/>
                </p:cNvSpPr>
                <p:nvPr/>
              </p:nvSpPr>
              <p:spPr bwMode="auto">
                <a:xfrm rot="20991253">
                  <a:off x="8713407" y="888239"/>
                  <a:ext cx="384613" cy="438971"/>
                </a:xfrm>
                <a:custGeom>
                  <a:avLst/>
                  <a:gdLst>
                    <a:gd name="T0" fmla="*/ 664 w 750"/>
                    <a:gd name="T1" fmla="*/ 570 h 856"/>
                    <a:gd name="T2" fmla="*/ 582 w 750"/>
                    <a:gd name="T3" fmla="*/ 526 h 856"/>
                    <a:gd name="T4" fmla="*/ 490 w 750"/>
                    <a:gd name="T5" fmla="*/ 480 h 856"/>
                    <a:gd name="T6" fmla="*/ 492 w 750"/>
                    <a:gd name="T7" fmla="*/ 380 h 856"/>
                    <a:gd name="T8" fmla="*/ 730 w 750"/>
                    <a:gd name="T9" fmla="*/ 366 h 856"/>
                    <a:gd name="T10" fmla="*/ 744 w 750"/>
                    <a:gd name="T11" fmla="*/ 306 h 856"/>
                    <a:gd name="T12" fmla="*/ 748 w 750"/>
                    <a:gd name="T13" fmla="*/ 228 h 856"/>
                    <a:gd name="T14" fmla="*/ 738 w 750"/>
                    <a:gd name="T15" fmla="*/ 206 h 856"/>
                    <a:gd name="T16" fmla="*/ 674 w 750"/>
                    <a:gd name="T17" fmla="*/ 174 h 856"/>
                    <a:gd name="T18" fmla="*/ 584 w 750"/>
                    <a:gd name="T19" fmla="*/ 284 h 856"/>
                    <a:gd name="T20" fmla="*/ 552 w 750"/>
                    <a:gd name="T21" fmla="*/ 306 h 856"/>
                    <a:gd name="T22" fmla="*/ 398 w 750"/>
                    <a:gd name="T23" fmla="*/ 394 h 856"/>
                    <a:gd name="T24" fmla="*/ 394 w 750"/>
                    <a:gd name="T25" fmla="*/ 212 h 856"/>
                    <a:gd name="T26" fmla="*/ 398 w 750"/>
                    <a:gd name="T27" fmla="*/ 172 h 856"/>
                    <a:gd name="T28" fmla="*/ 398 w 750"/>
                    <a:gd name="T29" fmla="*/ 88 h 856"/>
                    <a:gd name="T30" fmla="*/ 384 w 750"/>
                    <a:gd name="T31" fmla="*/ 0 h 856"/>
                    <a:gd name="T32" fmla="*/ 356 w 750"/>
                    <a:gd name="T33" fmla="*/ 46 h 856"/>
                    <a:gd name="T34" fmla="*/ 352 w 750"/>
                    <a:gd name="T35" fmla="*/ 108 h 856"/>
                    <a:gd name="T36" fmla="*/ 356 w 750"/>
                    <a:gd name="T37" fmla="*/ 200 h 856"/>
                    <a:gd name="T38" fmla="*/ 362 w 750"/>
                    <a:gd name="T39" fmla="*/ 302 h 856"/>
                    <a:gd name="T40" fmla="*/ 274 w 750"/>
                    <a:gd name="T41" fmla="*/ 352 h 856"/>
                    <a:gd name="T42" fmla="*/ 144 w 750"/>
                    <a:gd name="T43" fmla="*/ 152 h 856"/>
                    <a:gd name="T44" fmla="*/ 84 w 750"/>
                    <a:gd name="T45" fmla="*/ 170 h 856"/>
                    <a:gd name="T46" fmla="*/ 14 w 750"/>
                    <a:gd name="T47" fmla="*/ 206 h 856"/>
                    <a:gd name="T48" fmla="*/ 2 w 750"/>
                    <a:gd name="T49" fmla="*/ 222 h 856"/>
                    <a:gd name="T50" fmla="*/ 70 w 750"/>
                    <a:gd name="T51" fmla="*/ 278 h 856"/>
                    <a:gd name="T52" fmla="*/ 114 w 750"/>
                    <a:gd name="T53" fmla="*/ 304 h 856"/>
                    <a:gd name="T54" fmla="*/ 168 w 750"/>
                    <a:gd name="T55" fmla="*/ 330 h 856"/>
                    <a:gd name="T56" fmla="*/ 296 w 750"/>
                    <a:gd name="T57" fmla="*/ 400 h 856"/>
                    <a:gd name="T58" fmla="*/ 218 w 750"/>
                    <a:gd name="T59" fmla="*/ 498 h 856"/>
                    <a:gd name="T60" fmla="*/ 16 w 750"/>
                    <a:gd name="T61" fmla="*/ 502 h 856"/>
                    <a:gd name="T62" fmla="*/ 6 w 750"/>
                    <a:gd name="T63" fmla="*/ 552 h 856"/>
                    <a:gd name="T64" fmla="*/ 2 w 750"/>
                    <a:gd name="T65" fmla="*/ 628 h 856"/>
                    <a:gd name="T66" fmla="*/ 10 w 750"/>
                    <a:gd name="T67" fmla="*/ 650 h 856"/>
                    <a:gd name="T68" fmla="*/ 74 w 750"/>
                    <a:gd name="T69" fmla="*/ 684 h 856"/>
                    <a:gd name="T70" fmla="*/ 164 w 750"/>
                    <a:gd name="T71" fmla="*/ 574 h 856"/>
                    <a:gd name="T72" fmla="*/ 196 w 750"/>
                    <a:gd name="T73" fmla="*/ 552 h 856"/>
                    <a:gd name="T74" fmla="*/ 352 w 750"/>
                    <a:gd name="T75" fmla="*/ 464 h 856"/>
                    <a:gd name="T76" fmla="*/ 354 w 750"/>
                    <a:gd name="T77" fmla="*/ 644 h 856"/>
                    <a:gd name="T78" fmla="*/ 352 w 750"/>
                    <a:gd name="T79" fmla="*/ 686 h 856"/>
                    <a:gd name="T80" fmla="*/ 304 w 750"/>
                    <a:gd name="T81" fmla="*/ 816 h 856"/>
                    <a:gd name="T82" fmla="*/ 362 w 750"/>
                    <a:gd name="T83" fmla="*/ 856 h 856"/>
                    <a:gd name="T84" fmla="*/ 386 w 750"/>
                    <a:gd name="T85" fmla="*/ 852 h 856"/>
                    <a:gd name="T86" fmla="*/ 396 w 750"/>
                    <a:gd name="T87" fmla="*/ 750 h 856"/>
                    <a:gd name="T88" fmla="*/ 498 w 750"/>
                    <a:gd name="T89" fmla="*/ 768 h 856"/>
                    <a:gd name="T90" fmla="*/ 390 w 750"/>
                    <a:gd name="T91" fmla="*/ 600 h 856"/>
                    <a:gd name="T92" fmla="*/ 436 w 750"/>
                    <a:gd name="T93" fmla="*/ 484 h 856"/>
                    <a:gd name="T94" fmla="*/ 564 w 750"/>
                    <a:gd name="T95" fmla="*/ 562 h 856"/>
                    <a:gd name="T96" fmla="*/ 614 w 750"/>
                    <a:gd name="T97" fmla="*/ 594 h 856"/>
                    <a:gd name="T98" fmla="*/ 658 w 750"/>
                    <a:gd name="T99" fmla="*/ 620 h 856"/>
                    <a:gd name="T100" fmla="*/ 746 w 750"/>
                    <a:gd name="T101" fmla="*/ 636 h 856"/>
                    <a:gd name="T102" fmla="*/ 680 w 750"/>
                    <a:gd name="T103" fmla="*/ 580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50" h="856">
                      <a:moveTo>
                        <a:pt x="680" y="580"/>
                      </a:moveTo>
                      <a:lnTo>
                        <a:pt x="746" y="560"/>
                      </a:lnTo>
                      <a:lnTo>
                        <a:pt x="744" y="552"/>
                      </a:lnTo>
                      <a:lnTo>
                        <a:pt x="664" y="570"/>
                      </a:lnTo>
                      <a:lnTo>
                        <a:pt x="664" y="570"/>
                      </a:lnTo>
                      <a:lnTo>
                        <a:pt x="634" y="554"/>
                      </a:lnTo>
                      <a:lnTo>
                        <a:pt x="604" y="538"/>
                      </a:lnTo>
                      <a:lnTo>
                        <a:pt x="732" y="502"/>
                      </a:lnTo>
                      <a:lnTo>
                        <a:pt x="730" y="490"/>
                      </a:lnTo>
                      <a:lnTo>
                        <a:pt x="582" y="526"/>
                      </a:lnTo>
                      <a:lnTo>
                        <a:pt x="582" y="526"/>
                      </a:lnTo>
                      <a:lnTo>
                        <a:pt x="570" y="522"/>
                      </a:lnTo>
                      <a:lnTo>
                        <a:pt x="570" y="522"/>
                      </a:lnTo>
                      <a:lnTo>
                        <a:pt x="530" y="502"/>
                      </a:lnTo>
                      <a:lnTo>
                        <a:pt x="490" y="480"/>
                      </a:lnTo>
                      <a:lnTo>
                        <a:pt x="452" y="458"/>
                      </a:lnTo>
                      <a:lnTo>
                        <a:pt x="416" y="432"/>
                      </a:lnTo>
                      <a:lnTo>
                        <a:pt x="416" y="432"/>
                      </a:lnTo>
                      <a:lnTo>
                        <a:pt x="454" y="404"/>
                      </a:lnTo>
                      <a:lnTo>
                        <a:pt x="492" y="380"/>
                      </a:lnTo>
                      <a:lnTo>
                        <a:pt x="532" y="358"/>
                      </a:lnTo>
                      <a:lnTo>
                        <a:pt x="572" y="338"/>
                      </a:lnTo>
                      <a:lnTo>
                        <a:pt x="572" y="338"/>
                      </a:lnTo>
                      <a:lnTo>
                        <a:pt x="586" y="332"/>
                      </a:lnTo>
                      <a:lnTo>
                        <a:pt x="730" y="366"/>
                      </a:lnTo>
                      <a:lnTo>
                        <a:pt x="732" y="356"/>
                      </a:lnTo>
                      <a:lnTo>
                        <a:pt x="608" y="320"/>
                      </a:lnTo>
                      <a:lnTo>
                        <a:pt x="608" y="320"/>
                      </a:lnTo>
                      <a:lnTo>
                        <a:pt x="666" y="288"/>
                      </a:lnTo>
                      <a:lnTo>
                        <a:pt x="744" y="306"/>
                      </a:lnTo>
                      <a:lnTo>
                        <a:pt x="746" y="296"/>
                      </a:lnTo>
                      <a:lnTo>
                        <a:pt x="682" y="278"/>
                      </a:lnTo>
                      <a:lnTo>
                        <a:pt x="682" y="278"/>
                      </a:lnTo>
                      <a:lnTo>
                        <a:pt x="716" y="254"/>
                      </a:lnTo>
                      <a:lnTo>
                        <a:pt x="748" y="228"/>
                      </a:lnTo>
                      <a:lnTo>
                        <a:pt x="750" y="226"/>
                      </a:lnTo>
                      <a:lnTo>
                        <a:pt x="748" y="224"/>
                      </a:lnTo>
                      <a:lnTo>
                        <a:pt x="748" y="224"/>
                      </a:lnTo>
                      <a:lnTo>
                        <a:pt x="744" y="214"/>
                      </a:lnTo>
                      <a:lnTo>
                        <a:pt x="738" y="206"/>
                      </a:lnTo>
                      <a:lnTo>
                        <a:pt x="736" y="208"/>
                      </a:lnTo>
                      <a:lnTo>
                        <a:pt x="736" y="208"/>
                      </a:lnTo>
                      <a:lnTo>
                        <a:pt x="696" y="222"/>
                      </a:lnTo>
                      <a:lnTo>
                        <a:pt x="658" y="240"/>
                      </a:lnTo>
                      <a:lnTo>
                        <a:pt x="674" y="174"/>
                      </a:lnTo>
                      <a:lnTo>
                        <a:pt x="664" y="170"/>
                      </a:lnTo>
                      <a:lnTo>
                        <a:pt x="642" y="248"/>
                      </a:lnTo>
                      <a:lnTo>
                        <a:pt x="642" y="248"/>
                      </a:lnTo>
                      <a:lnTo>
                        <a:pt x="614" y="266"/>
                      </a:lnTo>
                      <a:lnTo>
                        <a:pt x="584" y="284"/>
                      </a:lnTo>
                      <a:lnTo>
                        <a:pt x="618" y="154"/>
                      </a:lnTo>
                      <a:lnTo>
                        <a:pt x="606" y="152"/>
                      </a:lnTo>
                      <a:lnTo>
                        <a:pt x="562" y="298"/>
                      </a:lnTo>
                      <a:lnTo>
                        <a:pt x="562" y="298"/>
                      </a:lnTo>
                      <a:lnTo>
                        <a:pt x="552" y="306"/>
                      </a:lnTo>
                      <a:lnTo>
                        <a:pt x="552" y="306"/>
                      </a:lnTo>
                      <a:lnTo>
                        <a:pt x="516" y="330"/>
                      </a:lnTo>
                      <a:lnTo>
                        <a:pt x="478" y="354"/>
                      </a:lnTo>
                      <a:lnTo>
                        <a:pt x="438" y="376"/>
                      </a:lnTo>
                      <a:lnTo>
                        <a:pt x="398" y="394"/>
                      </a:lnTo>
                      <a:lnTo>
                        <a:pt x="398" y="394"/>
                      </a:lnTo>
                      <a:lnTo>
                        <a:pt x="392" y="348"/>
                      </a:lnTo>
                      <a:lnTo>
                        <a:pt x="392" y="302"/>
                      </a:lnTo>
                      <a:lnTo>
                        <a:pt x="392" y="258"/>
                      </a:lnTo>
                      <a:lnTo>
                        <a:pt x="394" y="212"/>
                      </a:lnTo>
                      <a:lnTo>
                        <a:pt x="394" y="212"/>
                      </a:lnTo>
                      <a:lnTo>
                        <a:pt x="396" y="198"/>
                      </a:lnTo>
                      <a:lnTo>
                        <a:pt x="498" y="90"/>
                      </a:lnTo>
                      <a:lnTo>
                        <a:pt x="490" y="82"/>
                      </a:lnTo>
                      <a:lnTo>
                        <a:pt x="398" y="172"/>
                      </a:lnTo>
                      <a:lnTo>
                        <a:pt x="398" y="172"/>
                      </a:lnTo>
                      <a:lnTo>
                        <a:pt x="398" y="106"/>
                      </a:lnTo>
                      <a:lnTo>
                        <a:pt x="452" y="48"/>
                      </a:lnTo>
                      <a:lnTo>
                        <a:pt x="446" y="42"/>
                      </a:lnTo>
                      <a:lnTo>
                        <a:pt x="398" y="88"/>
                      </a:lnTo>
                      <a:lnTo>
                        <a:pt x="398" y="88"/>
                      </a:lnTo>
                      <a:lnTo>
                        <a:pt x="394" y="46"/>
                      </a:lnTo>
                      <a:lnTo>
                        <a:pt x="388" y="4"/>
                      </a:lnTo>
                      <a:lnTo>
                        <a:pt x="388" y="0"/>
                      </a:lnTo>
                      <a:lnTo>
                        <a:pt x="384" y="0"/>
                      </a:lnTo>
                      <a:lnTo>
                        <a:pt x="368" y="0"/>
                      </a:lnTo>
                      <a:lnTo>
                        <a:pt x="364" y="0"/>
                      </a:lnTo>
                      <a:lnTo>
                        <a:pt x="364" y="4"/>
                      </a:lnTo>
                      <a:lnTo>
                        <a:pt x="364" y="4"/>
                      </a:lnTo>
                      <a:lnTo>
                        <a:pt x="356" y="46"/>
                      </a:lnTo>
                      <a:lnTo>
                        <a:pt x="354" y="88"/>
                      </a:lnTo>
                      <a:lnTo>
                        <a:pt x="304" y="42"/>
                      </a:lnTo>
                      <a:lnTo>
                        <a:pt x="296" y="48"/>
                      </a:lnTo>
                      <a:lnTo>
                        <a:pt x="352" y="108"/>
                      </a:lnTo>
                      <a:lnTo>
                        <a:pt x="352" y="108"/>
                      </a:lnTo>
                      <a:lnTo>
                        <a:pt x="354" y="140"/>
                      </a:lnTo>
                      <a:lnTo>
                        <a:pt x="354" y="174"/>
                      </a:lnTo>
                      <a:lnTo>
                        <a:pt x="258" y="82"/>
                      </a:lnTo>
                      <a:lnTo>
                        <a:pt x="250" y="90"/>
                      </a:lnTo>
                      <a:lnTo>
                        <a:pt x="356" y="200"/>
                      </a:lnTo>
                      <a:lnTo>
                        <a:pt x="356" y="200"/>
                      </a:lnTo>
                      <a:lnTo>
                        <a:pt x="358" y="214"/>
                      </a:lnTo>
                      <a:lnTo>
                        <a:pt x="358" y="214"/>
                      </a:lnTo>
                      <a:lnTo>
                        <a:pt x="360" y="258"/>
                      </a:lnTo>
                      <a:lnTo>
                        <a:pt x="362" y="302"/>
                      </a:lnTo>
                      <a:lnTo>
                        <a:pt x="360" y="346"/>
                      </a:lnTo>
                      <a:lnTo>
                        <a:pt x="356" y="392"/>
                      </a:lnTo>
                      <a:lnTo>
                        <a:pt x="356" y="392"/>
                      </a:lnTo>
                      <a:lnTo>
                        <a:pt x="314" y="374"/>
                      </a:lnTo>
                      <a:lnTo>
                        <a:pt x="274" y="352"/>
                      </a:lnTo>
                      <a:lnTo>
                        <a:pt x="236" y="328"/>
                      </a:lnTo>
                      <a:lnTo>
                        <a:pt x="198" y="304"/>
                      </a:lnTo>
                      <a:lnTo>
                        <a:pt x="198" y="304"/>
                      </a:lnTo>
                      <a:lnTo>
                        <a:pt x="186" y="294"/>
                      </a:lnTo>
                      <a:lnTo>
                        <a:pt x="144" y="152"/>
                      </a:lnTo>
                      <a:lnTo>
                        <a:pt x="132" y="154"/>
                      </a:lnTo>
                      <a:lnTo>
                        <a:pt x="164" y="282"/>
                      </a:lnTo>
                      <a:lnTo>
                        <a:pt x="164" y="282"/>
                      </a:lnTo>
                      <a:lnTo>
                        <a:pt x="106" y="246"/>
                      </a:lnTo>
                      <a:lnTo>
                        <a:pt x="84" y="170"/>
                      </a:lnTo>
                      <a:lnTo>
                        <a:pt x="74" y="174"/>
                      </a:lnTo>
                      <a:lnTo>
                        <a:pt x="90" y="238"/>
                      </a:lnTo>
                      <a:lnTo>
                        <a:pt x="90" y="238"/>
                      </a:lnTo>
                      <a:lnTo>
                        <a:pt x="54" y="220"/>
                      </a:lnTo>
                      <a:lnTo>
                        <a:pt x="14" y="206"/>
                      </a:lnTo>
                      <a:lnTo>
                        <a:pt x="12" y="204"/>
                      </a:lnTo>
                      <a:lnTo>
                        <a:pt x="10" y="208"/>
                      </a:lnTo>
                      <a:lnTo>
                        <a:pt x="10" y="208"/>
                      </a:lnTo>
                      <a:lnTo>
                        <a:pt x="2" y="222"/>
                      </a:lnTo>
                      <a:lnTo>
                        <a:pt x="2" y="222"/>
                      </a:lnTo>
                      <a:lnTo>
                        <a:pt x="0" y="224"/>
                      </a:lnTo>
                      <a:lnTo>
                        <a:pt x="2" y="226"/>
                      </a:lnTo>
                      <a:lnTo>
                        <a:pt x="2" y="226"/>
                      </a:lnTo>
                      <a:lnTo>
                        <a:pt x="36" y="254"/>
                      </a:lnTo>
                      <a:lnTo>
                        <a:pt x="70" y="278"/>
                      </a:lnTo>
                      <a:lnTo>
                        <a:pt x="4" y="296"/>
                      </a:lnTo>
                      <a:lnTo>
                        <a:pt x="6" y="306"/>
                      </a:lnTo>
                      <a:lnTo>
                        <a:pt x="86" y="288"/>
                      </a:lnTo>
                      <a:lnTo>
                        <a:pt x="86" y="288"/>
                      </a:lnTo>
                      <a:lnTo>
                        <a:pt x="114" y="304"/>
                      </a:lnTo>
                      <a:lnTo>
                        <a:pt x="144" y="318"/>
                      </a:lnTo>
                      <a:lnTo>
                        <a:pt x="16" y="356"/>
                      </a:lnTo>
                      <a:lnTo>
                        <a:pt x="20" y="366"/>
                      </a:lnTo>
                      <a:lnTo>
                        <a:pt x="168" y="330"/>
                      </a:lnTo>
                      <a:lnTo>
                        <a:pt x="168" y="330"/>
                      </a:lnTo>
                      <a:lnTo>
                        <a:pt x="180" y="336"/>
                      </a:lnTo>
                      <a:lnTo>
                        <a:pt x="180" y="336"/>
                      </a:lnTo>
                      <a:lnTo>
                        <a:pt x="220" y="356"/>
                      </a:lnTo>
                      <a:lnTo>
                        <a:pt x="258" y="376"/>
                      </a:lnTo>
                      <a:lnTo>
                        <a:pt x="296" y="400"/>
                      </a:lnTo>
                      <a:lnTo>
                        <a:pt x="334" y="426"/>
                      </a:lnTo>
                      <a:lnTo>
                        <a:pt x="334" y="426"/>
                      </a:lnTo>
                      <a:lnTo>
                        <a:pt x="296" y="454"/>
                      </a:lnTo>
                      <a:lnTo>
                        <a:pt x="258" y="478"/>
                      </a:lnTo>
                      <a:lnTo>
                        <a:pt x="218" y="498"/>
                      </a:lnTo>
                      <a:lnTo>
                        <a:pt x="178" y="520"/>
                      </a:lnTo>
                      <a:lnTo>
                        <a:pt x="178" y="520"/>
                      </a:lnTo>
                      <a:lnTo>
                        <a:pt x="164" y="526"/>
                      </a:lnTo>
                      <a:lnTo>
                        <a:pt x="20" y="490"/>
                      </a:lnTo>
                      <a:lnTo>
                        <a:pt x="16" y="502"/>
                      </a:lnTo>
                      <a:lnTo>
                        <a:pt x="142" y="538"/>
                      </a:lnTo>
                      <a:lnTo>
                        <a:pt x="142" y="538"/>
                      </a:lnTo>
                      <a:lnTo>
                        <a:pt x="112" y="554"/>
                      </a:lnTo>
                      <a:lnTo>
                        <a:pt x="82" y="570"/>
                      </a:lnTo>
                      <a:lnTo>
                        <a:pt x="6" y="552"/>
                      </a:lnTo>
                      <a:lnTo>
                        <a:pt x="4" y="560"/>
                      </a:lnTo>
                      <a:lnTo>
                        <a:pt x="68" y="580"/>
                      </a:lnTo>
                      <a:lnTo>
                        <a:pt x="68" y="580"/>
                      </a:lnTo>
                      <a:lnTo>
                        <a:pt x="34" y="602"/>
                      </a:lnTo>
                      <a:lnTo>
                        <a:pt x="2" y="628"/>
                      </a:lnTo>
                      <a:lnTo>
                        <a:pt x="0" y="630"/>
                      </a:lnTo>
                      <a:lnTo>
                        <a:pt x="6" y="644"/>
                      </a:lnTo>
                      <a:lnTo>
                        <a:pt x="8" y="648"/>
                      </a:lnTo>
                      <a:lnTo>
                        <a:pt x="8" y="648"/>
                      </a:lnTo>
                      <a:lnTo>
                        <a:pt x="10" y="650"/>
                      </a:lnTo>
                      <a:lnTo>
                        <a:pt x="14" y="650"/>
                      </a:lnTo>
                      <a:lnTo>
                        <a:pt x="14" y="650"/>
                      </a:lnTo>
                      <a:lnTo>
                        <a:pt x="54" y="636"/>
                      </a:lnTo>
                      <a:lnTo>
                        <a:pt x="92" y="618"/>
                      </a:lnTo>
                      <a:lnTo>
                        <a:pt x="74" y="684"/>
                      </a:lnTo>
                      <a:lnTo>
                        <a:pt x="84" y="686"/>
                      </a:lnTo>
                      <a:lnTo>
                        <a:pt x="108" y="608"/>
                      </a:lnTo>
                      <a:lnTo>
                        <a:pt x="108" y="608"/>
                      </a:lnTo>
                      <a:lnTo>
                        <a:pt x="136" y="592"/>
                      </a:lnTo>
                      <a:lnTo>
                        <a:pt x="164" y="574"/>
                      </a:lnTo>
                      <a:lnTo>
                        <a:pt x="132" y="702"/>
                      </a:lnTo>
                      <a:lnTo>
                        <a:pt x="144" y="706"/>
                      </a:lnTo>
                      <a:lnTo>
                        <a:pt x="186" y="558"/>
                      </a:lnTo>
                      <a:lnTo>
                        <a:pt x="186" y="558"/>
                      </a:lnTo>
                      <a:lnTo>
                        <a:pt x="196" y="552"/>
                      </a:lnTo>
                      <a:lnTo>
                        <a:pt x="196" y="552"/>
                      </a:lnTo>
                      <a:lnTo>
                        <a:pt x="234" y="526"/>
                      </a:lnTo>
                      <a:lnTo>
                        <a:pt x="272" y="504"/>
                      </a:lnTo>
                      <a:lnTo>
                        <a:pt x="310" y="482"/>
                      </a:lnTo>
                      <a:lnTo>
                        <a:pt x="352" y="464"/>
                      </a:lnTo>
                      <a:lnTo>
                        <a:pt x="352" y="464"/>
                      </a:lnTo>
                      <a:lnTo>
                        <a:pt x="356" y="508"/>
                      </a:lnTo>
                      <a:lnTo>
                        <a:pt x="358" y="554"/>
                      </a:lnTo>
                      <a:lnTo>
                        <a:pt x="356" y="600"/>
                      </a:lnTo>
                      <a:lnTo>
                        <a:pt x="354" y="644"/>
                      </a:lnTo>
                      <a:lnTo>
                        <a:pt x="354" y="644"/>
                      </a:lnTo>
                      <a:lnTo>
                        <a:pt x="354" y="660"/>
                      </a:lnTo>
                      <a:lnTo>
                        <a:pt x="250" y="768"/>
                      </a:lnTo>
                      <a:lnTo>
                        <a:pt x="258" y="776"/>
                      </a:lnTo>
                      <a:lnTo>
                        <a:pt x="352" y="686"/>
                      </a:lnTo>
                      <a:lnTo>
                        <a:pt x="352" y="686"/>
                      </a:lnTo>
                      <a:lnTo>
                        <a:pt x="352" y="718"/>
                      </a:lnTo>
                      <a:lnTo>
                        <a:pt x="352" y="752"/>
                      </a:lnTo>
                      <a:lnTo>
                        <a:pt x="296" y="808"/>
                      </a:lnTo>
                      <a:lnTo>
                        <a:pt x="304" y="816"/>
                      </a:lnTo>
                      <a:lnTo>
                        <a:pt x="352" y="770"/>
                      </a:lnTo>
                      <a:lnTo>
                        <a:pt x="352" y="770"/>
                      </a:lnTo>
                      <a:lnTo>
                        <a:pt x="354" y="812"/>
                      </a:lnTo>
                      <a:lnTo>
                        <a:pt x="362" y="852"/>
                      </a:lnTo>
                      <a:lnTo>
                        <a:pt x="362" y="856"/>
                      </a:lnTo>
                      <a:lnTo>
                        <a:pt x="366" y="856"/>
                      </a:lnTo>
                      <a:lnTo>
                        <a:pt x="382" y="856"/>
                      </a:lnTo>
                      <a:lnTo>
                        <a:pt x="386" y="856"/>
                      </a:lnTo>
                      <a:lnTo>
                        <a:pt x="386" y="852"/>
                      </a:lnTo>
                      <a:lnTo>
                        <a:pt x="386" y="852"/>
                      </a:lnTo>
                      <a:lnTo>
                        <a:pt x="394" y="810"/>
                      </a:lnTo>
                      <a:lnTo>
                        <a:pt x="396" y="768"/>
                      </a:lnTo>
                      <a:lnTo>
                        <a:pt x="446" y="816"/>
                      </a:lnTo>
                      <a:lnTo>
                        <a:pt x="452" y="808"/>
                      </a:lnTo>
                      <a:lnTo>
                        <a:pt x="396" y="750"/>
                      </a:lnTo>
                      <a:lnTo>
                        <a:pt x="396" y="750"/>
                      </a:lnTo>
                      <a:lnTo>
                        <a:pt x="396" y="716"/>
                      </a:lnTo>
                      <a:lnTo>
                        <a:pt x="394" y="682"/>
                      </a:lnTo>
                      <a:lnTo>
                        <a:pt x="490" y="776"/>
                      </a:lnTo>
                      <a:lnTo>
                        <a:pt x="498" y="768"/>
                      </a:lnTo>
                      <a:lnTo>
                        <a:pt x="392" y="656"/>
                      </a:lnTo>
                      <a:lnTo>
                        <a:pt x="392" y="656"/>
                      </a:lnTo>
                      <a:lnTo>
                        <a:pt x="392" y="644"/>
                      </a:lnTo>
                      <a:lnTo>
                        <a:pt x="392" y="644"/>
                      </a:lnTo>
                      <a:lnTo>
                        <a:pt x="390" y="600"/>
                      </a:lnTo>
                      <a:lnTo>
                        <a:pt x="388" y="556"/>
                      </a:lnTo>
                      <a:lnTo>
                        <a:pt x="388" y="510"/>
                      </a:lnTo>
                      <a:lnTo>
                        <a:pt x="394" y="466"/>
                      </a:lnTo>
                      <a:lnTo>
                        <a:pt x="394" y="466"/>
                      </a:lnTo>
                      <a:lnTo>
                        <a:pt x="436" y="484"/>
                      </a:lnTo>
                      <a:lnTo>
                        <a:pt x="476" y="506"/>
                      </a:lnTo>
                      <a:lnTo>
                        <a:pt x="514" y="530"/>
                      </a:lnTo>
                      <a:lnTo>
                        <a:pt x="552" y="554"/>
                      </a:lnTo>
                      <a:lnTo>
                        <a:pt x="552" y="554"/>
                      </a:lnTo>
                      <a:lnTo>
                        <a:pt x="564" y="562"/>
                      </a:lnTo>
                      <a:lnTo>
                        <a:pt x="606" y="706"/>
                      </a:lnTo>
                      <a:lnTo>
                        <a:pt x="618" y="702"/>
                      </a:lnTo>
                      <a:lnTo>
                        <a:pt x="586" y="576"/>
                      </a:lnTo>
                      <a:lnTo>
                        <a:pt x="586" y="576"/>
                      </a:lnTo>
                      <a:lnTo>
                        <a:pt x="614" y="594"/>
                      </a:lnTo>
                      <a:lnTo>
                        <a:pt x="642" y="610"/>
                      </a:lnTo>
                      <a:lnTo>
                        <a:pt x="664" y="686"/>
                      </a:lnTo>
                      <a:lnTo>
                        <a:pt x="674" y="684"/>
                      </a:lnTo>
                      <a:lnTo>
                        <a:pt x="658" y="620"/>
                      </a:lnTo>
                      <a:lnTo>
                        <a:pt x="658" y="620"/>
                      </a:lnTo>
                      <a:lnTo>
                        <a:pt x="696" y="636"/>
                      </a:lnTo>
                      <a:lnTo>
                        <a:pt x="734" y="652"/>
                      </a:lnTo>
                      <a:lnTo>
                        <a:pt x="738" y="652"/>
                      </a:lnTo>
                      <a:lnTo>
                        <a:pt x="746" y="638"/>
                      </a:lnTo>
                      <a:lnTo>
                        <a:pt x="746" y="636"/>
                      </a:lnTo>
                      <a:lnTo>
                        <a:pt x="750" y="632"/>
                      </a:lnTo>
                      <a:lnTo>
                        <a:pt x="746" y="630"/>
                      </a:lnTo>
                      <a:lnTo>
                        <a:pt x="746" y="630"/>
                      </a:lnTo>
                      <a:lnTo>
                        <a:pt x="714" y="604"/>
                      </a:lnTo>
                      <a:lnTo>
                        <a:pt x="680" y="580"/>
                      </a:lnTo>
                      <a:lnTo>
                        <a:pt x="680" y="58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algn="l" defTabSz="457129" rtl="0" eaLnBrk="1" latinLnBrk="0" hangingPunct="1"/>
                  <a:endParaRPr lang="en-US" sz="1800" kern="1200">
                    <a:solidFill>
                      <a:schemeClr val="tx1"/>
                    </a:solidFill>
                    <a:latin typeface="+mn-lt"/>
                    <a:ea typeface="+mn-ea"/>
                    <a:cs typeface="+mn-cs"/>
                  </a:endParaRPr>
                </a:p>
              </p:txBody>
            </p:sp>
          </p:grpSp>
          <p:grpSp>
            <p:nvGrpSpPr>
              <p:cNvPr id="226" name="Group 56"/>
              <p:cNvGrpSpPr/>
              <p:nvPr/>
            </p:nvGrpSpPr>
            <p:grpSpPr>
              <a:xfrm>
                <a:off x="7564131" y="154734"/>
                <a:ext cx="1470366" cy="5948886"/>
                <a:chOff x="7564131" y="154734"/>
                <a:chExt cx="1470366" cy="5948886"/>
              </a:xfrm>
            </p:grpSpPr>
            <p:sp>
              <p:nvSpPr>
                <p:cNvPr id="227" name="Freeform 69"/>
                <p:cNvSpPr>
                  <a:spLocks noChangeAspect="1" noEditPoints="1"/>
                </p:cNvSpPr>
                <p:nvPr/>
              </p:nvSpPr>
              <p:spPr bwMode="auto">
                <a:xfrm rot="474405">
                  <a:off x="8001987" y="4921668"/>
                  <a:ext cx="1032510" cy="1181952"/>
                </a:xfrm>
                <a:custGeom>
                  <a:avLst/>
                  <a:gdLst>
                    <a:gd name="T0" fmla="*/ 658 w 760"/>
                    <a:gd name="T1" fmla="*/ 586 h 870"/>
                    <a:gd name="T2" fmla="*/ 728 w 760"/>
                    <a:gd name="T3" fmla="*/ 526 h 870"/>
                    <a:gd name="T4" fmla="*/ 560 w 760"/>
                    <a:gd name="T5" fmla="*/ 466 h 870"/>
                    <a:gd name="T6" fmla="*/ 502 w 760"/>
                    <a:gd name="T7" fmla="*/ 436 h 870"/>
                    <a:gd name="T8" fmla="*/ 560 w 760"/>
                    <a:gd name="T9" fmla="*/ 406 h 870"/>
                    <a:gd name="T10" fmla="*/ 728 w 760"/>
                    <a:gd name="T11" fmla="*/ 346 h 870"/>
                    <a:gd name="T12" fmla="*/ 662 w 760"/>
                    <a:gd name="T13" fmla="*/ 286 h 870"/>
                    <a:gd name="T14" fmla="*/ 688 w 760"/>
                    <a:gd name="T15" fmla="*/ 272 h 870"/>
                    <a:gd name="T16" fmla="*/ 674 w 760"/>
                    <a:gd name="T17" fmla="*/ 256 h 870"/>
                    <a:gd name="T18" fmla="*/ 648 w 760"/>
                    <a:gd name="T19" fmla="*/ 270 h 870"/>
                    <a:gd name="T20" fmla="*/ 632 w 760"/>
                    <a:gd name="T21" fmla="*/ 178 h 870"/>
                    <a:gd name="T22" fmla="*/ 496 w 760"/>
                    <a:gd name="T23" fmla="*/ 296 h 870"/>
                    <a:gd name="T24" fmla="*/ 442 w 760"/>
                    <a:gd name="T25" fmla="*/ 336 h 870"/>
                    <a:gd name="T26" fmla="*/ 444 w 760"/>
                    <a:gd name="T27" fmla="*/ 266 h 870"/>
                    <a:gd name="T28" fmla="*/ 476 w 760"/>
                    <a:gd name="T29" fmla="*/ 90 h 870"/>
                    <a:gd name="T30" fmla="*/ 392 w 760"/>
                    <a:gd name="T31" fmla="*/ 116 h 870"/>
                    <a:gd name="T32" fmla="*/ 392 w 760"/>
                    <a:gd name="T33" fmla="*/ 86 h 870"/>
                    <a:gd name="T34" fmla="*/ 372 w 760"/>
                    <a:gd name="T35" fmla="*/ 90 h 870"/>
                    <a:gd name="T36" fmla="*/ 372 w 760"/>
                    <a:gd name="T37" fmla="*/ 120 h 870"/>
                    <a:gd name="T38" fmla="*/ 282 w 760"/>
                    <a:gd name="T39" fmla="*/ 90 h 870"/>
                    <a:gd name="T40" fmla="*/ 316 w 760"/>
                    <a:gd name="T41" fmla="*/ 266 h 870"/>
                    <a:gd name="T42" fmla="*/ 322 w 760"/>
                    <a:gd name="T43" fmla="*/ 336 h 870"/>
                    <a:gd name="T44" fmla="*/ 264 w 760"/>
                    <a:gd name="T45" fmla="*/ 296 h 870"/>
                    <a:gd name="T46" fmla="*/ 128 w 760"/>
                    <a:gd name="T47" fmla="*/ 178 h 870"/>
                    <a:gd name="T48" fmla="*/ 110 w 760"/>
                    <a:gd name="T49" fmla="*/ 266 h 870"/>
                    <a:gd name="T50" fmla="*/ 84 w 760"/>
                    <a:gd name="T51" fmla="*/ 252 h 870"/>
                    <a:gd name="T52" fmla="*/ 76 w 760"/>
                    <a:gd name="T53" fmla="*/ 270 h 870"/>
                    <a:gd name="T54" fmla="*/ 102 w 760"/>
                    <a:gd name="T55" fmla="*/ 286 h 870"/>
                    <a:gd name="T56" fmla="*/ 30 w 760"/>
                    <a:gd name="T57" fmla="*/ 346 h 870"/>
                    <a:gd name="T58" fmla="*/ 200 w 760"/>
                    <a:gd name="T59" fmla="*/ 406 h 870"/>
                    <a:gd name="T60" fmla="*/ 262 w 760"/>
                    <a:gd name="T61" fmla="*/ 436 h 870"/>
                    <a:gd name="T62" fmla="*/ 200 w 760"/>
                    <a:gd name="T63" fmla="*/ 466 h 870"/>
                    <a:gd name="T64" fmla="*/ 30 w 760"/>
                    <a:gd name="T65" fmla="*/ 526 h 870"/>
                    <a:gd name="T66" fmla="*/ 98 w 760"/>
                    <a:gd name="T67" fmla="*/ 586 h 870"/>
                    <a:gd name="T68" fmla="*/ 72 w 760"/>
                    <a:gd name="T69" fmla="*/ 600 h 870"/>
                    <a:gd name="T70" fmla="*/ 84 w 760"/>
                    <a:gd name="T71" fmla="*/ 616 h 870"/>
                    <a:gd name="T72" fmla="*/ 110 w 760"/>
                    <a:gd name="T73" fmla="*/ 602 h 870"/>
                    <a:gd name="T74" fmla="*/ 128 w 760"/>
                    <a:gd name="T75" fmla="*/ 694 h 870"/>
                    <a:gd name="T76" fmla="*/ 264 w 760"/>
                    <a:gd name="T77" fmla="*/ 576 h 870"/>
                    <a:gd name="T78" fmla="*/ 322 w 760"/>
                    <a:gd name="T79" fmla="*/ 536 h 870"/>
                    <a:gd name="T80" fmla="*/ 316 w 760"/>
                    <a:gd name="T81" fmla="*/ 606 h 870"/>
                    <a:gd name="T82" fmla="*/ 282 w 760"/>
                    <a:gd name="T83" fmla="*/ 782 h 870"/>
                    <a:gd name="T84" fmla="*/ 368 w 760"/>
                    <a:gd name="T85" fmla="*/ 754 h 870"/>
                    <a:gd name="T86" fmla="*/ 368 w 760"/>
                    <a:gd name="T87" fmla="*/ 784 h 870"/>
                    <a:gd name="T88" fmla="*/ 388 w 760"/>
                    <a:gd name="T89" fmla="*/ 780 h 870"/>
                    <a:gd name="T90" fmla="*/ 388 w 760"/>
                    <a:gd name="T91" fmla="*/ 752 h 870"/>
                    <a:gd name="T92" fmla="*/ 476 w 760"/>
                    <a:gd name="T93" fmla="*/ 782 h 870"/>
                    <a:gd name="T94" fmla="*/ 444 w 760"/>
                    <a:gd name="T95" fmla="*/ 606 h 870"/>
                    <a:gd name="T96" fmla="*/ 442 w 760"/>
                    <a:gd name="T97" fmla="*/ 536 h 870"/>
                    <a:gd name="T98" fmla="*/ 496 w 760"/>
                    <a:gd name="T99" fmla="*/ 576 h 870"/>
                    <a:gd name="T100" fmla="*/ 632 w 760"/>
                    <a:gd name="T101" fmla="*/ 694 h 870"/>
                    <a:gd name="T102" fmla="*/ 650 w 760"/>
                    <a:gd name="T103" fmla="*/ 606 h 870"/>
                    <a:gd name="T104" fmla="*/ 676 w 760"/>
                    <a:gd name="T105" fmla="*/ 620 h 870"/>
                    <a:gd name="T106" fmla="*/ 682 w 760"/>
                    <a:gd name="T107" fmla="*/ 602 h 870"/>
                    <a:gd name="T108" fmla="*/ 346 w 760"/>
                    <a:gd name="T109" fmla="*/ 496 h 870"/>
                    <a:gd name="T110" fmla="*/ 418 w 760"/>
                    <a:gd name="T111" fmla="*/ 376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60" h="870">
                      <a:moveTo>
                        <a:pt x="756" y="580"/>
                      </a:moveTo>
                      <a:lnTo>
                        <a:pt x="752" y="564"/>
                      </a:lnTo>
                      <a:lnTo>
                        <a:pt x="658" y="586"/>
                      </a:lnTo>
                      <a:lnTo>
                        <a:pt x="634" y="572"/>
                      </a:lnTo>
                      <a:lnTo>
                        <a:pt x="734" y="542"/>
                      </a:lnTo>
                      <a:lnTo>
                        <a:pt x="728" y="526"/>
                      </a:lnTo>
                      <a:lnTo>
                        <a:pt x="606" y="556"/>
                      </a:lnTo>
                      <a:lnTo>
                        <a:pt x="490" y="486"/>
                      </a:lnTo>
                      <a:lnTo>
                        <a:pt x="560" y="466"/>
                      </a:lnTo>
                      <a:lnTo>
                        <a:pt x="552" y="442"/>
                      </a:lnTo>
                      <a:lnTo>
                        <a:pt x="490" y="456"/>
                      </a:lnTo>
                      <a:lnTo>
                        <a:pt x="502" y="436"/>
                      </a:lnTo>
                      <a:lnTo>
                        <a:pt x="490" y="414"/>
                      </a:lnTo>
                      <a:lnTo>
                        <a:pt x="552" y="430"/>
                      </a:lnTo>
                      <a:lnTo>
                        <a:pt x="560" y="406"/>
                      </a:lnTo>
                      <a:lnTo>
                        <a:pt x="496" y="388"/>
                      </a:lnTo>
                      <a:lnTo>
                        <a:pt x="610" y="318"/>
                      </a:lnTo>
                      <a:lnTo>
                        <a:pt x="728" y="346"/>
                      </a:lnTo>
                      <a:lnTo>
                        <a:pt x="734" y="328"/>
                      </a:lnTo>
                      <a:lnTo>
                        <a:pt x="638" y="302"/>
                      </a:lnTo>
                      <a:lnTo>
                        <a:pt x="662" y="286"/>
                      </a:lnTo>
                      <a:lnTo>
                        <a:pt x="752" y="308"/>
                      </a:lnTo>
                      <a:lnTo>
                        <a:pt x="756" y="292"/>
                      </a:lnTo>
                      <a:lnTo>
                        <a:pt x="688" y="272"/>
                      </a:lnTo>
                      <a:lnTo>
                        <a:pt x="760" y="228"/>
                      </a:lnTo>
                      <a:lnTo>
                        <a:pt x="752" y="214"/>
                      </a:lnTo>
                      <a:lnTo>
                        <a:pt x="674" y="256"/>
                      </a:lnTo>
                      <a:lnTo>
                        <a:pt x="694" y="182"/>
                      </a:lnTo>
                      <a:lnTo>
                        <a:pt x="676" y="176"/>
                      </a:lnTo>
                      <a:lnTo>
                        <a:pt x="648" y="270"/>
                      </a:lnTo>
                      <a:lnTo>
                        <a:pt x="624" y="284"/>
                      </a:lnTo>
                      <a:lnTo>
                        <a:pt x="650" y="184"/>
                      </a:lnTo>
                      <a:lnTo>
                        <a:pt x="632" y="178"/>
                      </a:lnTo>
                      <a:lnTo>
                        <a:pt x="596" y="300"/>
                      </a:lnTo>
                      <a:lnTo>
                        <a:pt x="478" y="364"/>
                      </a:lnTo>
                      <a:lnTo>
                        <a:pt x="496" y="296"/>
                      </a:lnTo>
                      <a:lnTo>
                        <a:pt x="470" y="288"/>
                      </a:lnTo>
                      <a:lnTo>
                        <a:pt x="452" y="354"/>
                      </a:lnTo>
                      <a:lnTo>
                        <a:pt x="442" y="336"/>
                      </a:lnTo>
                      <a:lnTo>
                        <a:pt x="414" y="336"/>
                      </a:lnTo>
                      <a:lnTo>
                        <a:pt x="462" y="286"/>
                      </a:lnTo>
                      <a:lnTo>
                        <a:pt x="444" y="266"/>
                      </a:lnTo>
                      <a:lnTo>
                        <a:pt x="396" y="312"/>
                      </a:lnTo>
                      <a:lnTo>
                        <a:pt x="392" y="176"/>
                      </a:lnTo>
                      <a:lnTo>
                        <a:pt x="476" y="90"/>
                      </a:lnTo>
                      <a:lnTo>
                        <a:pt x="464" y="76"/>
                      </a:lnTo>
                      <a:lnTo>
                        <a:pt x="392" y="146"/>
                      </a:lnTo>
                      <a:lnTo>
                        <a:pt x="392" y="116"/>
                      </a:lnTo>
                      <a:lnTo>
                        <a:pt x="456" y="50"/>
                      </a:lnTo>
                      <a:lnTo>
                        <a:pt x="444" y="38"/>
                      </a:lnTo>
                      <a:lnTo>
                        <a:pt x="392" y="86"/>
                      </a:lnTo>
                      <a:lnTo>
                        <a:pt x="390" y="0"/>
                      </a:lnTo>
                      <a:lnTo>
                        <a:pt x="374" y="0"/>
                      </a:lnTo>
                      <a:lnTo>
                        <a:pt x="372" y="90"/>
                      </a:lnTo>
                      <a:lnTo>
                        <a:pt x="316" y="36"/>
                      </a:lnTo>
                      <a:lnTo>
                        <a:pt x="304" y="50"/>
                      </a:lnTo>
                      <a:lnTo>
                        <a:pt x="372" y="120"/>
                      </a:lnTo>
                      <a:lnTo>
                        <a:pt x="370" y="148"/>
                      </a:lnTo>
                      <a:lnTo>
                        <a:pt x="296" y="76"/>
                      </a:lnTo>
                      <a:lnTo>
                        <a:pt x="282" y="90"/>
                      </a:lnTo>
                      <a:lnTo>
                        <a:pt x="370" y="180"/>
                      </a:lnTo>
                      <a:lnTo>
                        <a:pt x="368" y="316"/>
                      </a:lnTo>
                      <a:lnTo>
                        <a:pt x="316" y="266"/>
                      </a:lnTo>
                      <a:lnTo>
                        <a:pt x="298" y="286"/>
                      </a:lnTo>
                      <a:lnTo>
                        <a:pt x="344" y="336"/>
                      </a:lnTo>
                      <a:lnTo>
                        <a:pt x="322" y="336"/>
                      </a:lnTo>
                      <a:lnTo>
                        <a:pt x="308" y="358"/>
                      </a:lnTo>
                      <a:lnTo>
                        <a:pt x="288" y="290"/>
                      </a:lnTo>
                      <a:lnTo>
                        <a:pt x="264" y="296"/>
                      </a:lnTo>
                      <a:lnTo>
                        <a:pt x="280" y="360"/>
                      </a:lnTo>
                      <a:lnTo>
                        <a:pt x="162" y="294"/>
                      </a:lnTo>
                      <a:lnTo>
                        <a:pt x="128" y="178"/>
                      </a:lnTo>
                      <a:lnTo>
                        <a:pt x="110" y="184"/>
                      </a:lnTo>
                      <a:lnTo>
                        <a:pt x="134" y="280"/>
                      </a:lnTo>
                      <a:lnTo>
                        <a:pt x="110" y="266"/>
                      </a:lnTo>
                      <a:lnTo>
                        <a:pt x="84" y="176"/>
                      </a:lnTo>
                      <a:lnTo>
                        <a:pt x="66" y="182"/>
                      </a:lnTo>
                      <a:lnTo>
                        <a:pt x="84" y="252"/>
                      </a:lnTo>
                      <a:lnTo>
                        <a:pt x="10" y="210"/>
                      </a:lnTo>
                      <a:lnTo>
                        <a:pt x="2" y="224"/>
                      </a:lnTo>
                      <a:lnTo>
                        <a:pt x="76" y="270"/>
                      </a:lnTo>
                      <a:lnTo>
                        <a:pt x="2" y="292"/>
                      </a:lnTo>
                      <a:lnTo>
                        <a:pt x="8" y="308"/>
                      </a:lnTo>
                      <a:lnTo>
                        <a:pt x="102" y="286"/>
                      </a:lnTo>
                      <a:lnTo>
                        <a:pt x="126" y="300"/>
                      </a:lnTo>
                      <a:lnTo>
                        <a:pt x="26" y="328"/>
                      </a:lnTo>
                      <a:lnTo>
                        <a:pt x="30" y="346"/>
                      </a:lnTo>
                      <a:lnTo>
                        <a:pt x="154" y="316"/>
                      </a:lnTo>
                      <a:lnTo>
                        <a:pt x="270" y="386"/>
                      </a:lnTo>
                      <a:lnTo>
                        <a:pt x="200" y="406"/>
                      </a:lnTo>
                      <a:lnTo>
                        <a:pt x="206" y="430"/>
                      </a:lnTo>
                      <a:lnTo>
                        <a:pt x="276" y="414"/>
                      </a:lnTo>
                      <a:lnTo>
                        <a:pt x="262" y="436"/>
                      </a:lnTo>
                      <a:lnTo>
                        <a:pt x="276" y="458"/>
                      </a:lnTo>
                      <a:lnTo>
                        <a:pt x="206" y="442"/>
                      </a:lnTo>
                      <a:lnTo>
                        <a:pt x="200" y="466"/>
                      </a:lnTo>
                      <a:lnTo>
                        <a:pt x="264" y="484"/>
                      </a:lnTo>
                      <a:lnTo>
                        <a:pt x="148" y="554"/>
                      </a:lnTo>
                      <a:lnTo>
                        <a:pt x="30" y="526"/>
                      </a:lnTo>
                      <a:lnTo>
                        <a:pt x="26" y="542"/>
                      </a:lnTo>
                      <a:lnTo>
                        <a:pt x="122" y="570"/>
                      </a:lnTo>
                      <a:lnTo>
                        <a:pt x="98" y="586"/>
                      </a:lnTo>
                      <a:lnTo>
                        <a:pt x="8" y="562"/>
                      </a:lnTo>
                      <a:lnTo>
                        <a:pt x="2" y="580"/>
                      </a:lnTo>
                      <a:lnTo>
                        <a:pt x="72" y="600"/>
                      </a:lnTo>
                      <a:lnTo>
                        <a:pt x="0" y="644"/>
                      </a:lnTo>
                      <a:lnTo>
                        <a:pt x="8" y="658"/>
                      </a:lnTo>
                      <a:lnTo>
                        <a:pt x="84" y="616"/>
                      </a:lnTo>
                      <a:lnTo>
                        <a:pt x="66" y="690"/>
                      </a:lnTo>
                      <a:lnTo>
                        <a:pt x="84" y="694"/>
                      </a:lnTo>
                      <a:lnTo>
                        <a:pt x="110" y="602"/>
                      </a:lnTo>
                      <a:lnTo>
                        <a:pt x="136" y="588"/>
                      </a:lnTo>
                      <a:lnTo>
                        <a:pt x="110" y="688"/>
                      </a:lnTo>
                      <a:lnTo>
                        <a:pt x="128" y="694"/>
                      </a:lnTo>
                      <a:lnTo>
                        <a:pt x="164" y="572"/>
                      </a:lnTo>
                      <a:lnTo>
                        <a:pt x="282" y="506"/>
                      </a:lnTo>
                      <a:lnTo>
                        <a:pt x="264" y="576"/>
                      </a:lnTo>
                      <a:lnTo>
                        <a:pt x="288" y="582"/>
                      </a:lnTo>
                      <a:lnTo>
                        <a:pt x="308" y="514"/>
                      </a:lnTo>
                      <a:lnTo>
                        <a:pt x="322" y="536"/>
                      </a:lnTo>
                      <a:lnTo>
                        <a:pt x="344" y="536"/>
                      </a:lnTo>
                      <a:lnTo>
                        <a:pt x="298" y="586"/>
                      </a:lnTo>
                      <a:lnTo>
                        <a:pt x="316" y="606"/>
                      </a:lnTo>
                      <a:lnTo>
                        <a:pt x="364" y="560"/>
                      </a:lnTo>
                      <a:lnTo>
                        <a:pt x="366" y="694"/>
                      </a:lnTo>
                      <a:lnTo>
                        <a:pt x="282" y="782"/>
                      </a:lnTo>
                      <a:lnTo>
                        <a:pt x="296" y="796"/>
                      </a:lnTo>
                      <a:lnTo>
                        <a:pt x="368" y="726"/>
                      </a:lnTo>
                      <a:lnTo>
                        <a:pt x="368" y="754"/>
                      </a:lnTo>
                      <a:lnTo>
                        <a:pt x="304" y="822"/>
                      </a:lnTo>
                      <a:lnTo>
                        <a:pt x="316" y="834"/>
                      </a:lnTo>
                      <a:lnTo>
                        <a:pt x="368" y="784"/>
                      </a:lnTo>
                      <a:lnTo>
                        <a:pt x="370" y="870"/>
                      </a:lnTo>
                      <a:lnTo>
                        <a:pt x="386" y="870"/>
                      </a:lnTo>
                      <a:lnTo>
                        <a:pt x="388" y="780"/>
                      </a:lnTo>
                      <a:lnTo>
                        <a:pt x="444" y="834"/>
                      </a:lnTo>
                      <a:lnTo>
                        <a:pt x="456" y="822"/>
                      </a:lnTo>
                      <a:lnTo>
                        <a:pt x="388" y="752"/>
                      </a:lnTo>
                      <a:lnTo>
                        <a:pt x="388" y="724"/>
                      </a:lnTo>
                      <a:lnTo>
                        <a:pt x="464" y="796"/>
                      </a:lnTo>
                      <a:lnTo>
                        <a:pt x="476" y="782"/>
                      </a:lnTo>
                      <a:lnTo>
                        <a:pt x="390" y="692"/>
                      </a:lnTo>
                      <a:lnTo>
                        <a:pt x="392" y="556"/>
                      </a:lnTo>
                      <a:lnTo>
                        <a:pt x="444" y="606"/>
                      </a:lnTo>
                      <a:lnTo>
                        <a:pt x="462" y="586"/>
                      </a:lnTo>
                      <a:lnTo>
                        <a:pt x="414" y="536"/>
                      </a:lnTo>
                      <a:lnTo>
                        <a:pt x="442" y="536"/>
                      </a:lnTo>
                      <a:lnTo>
                        <a:pt x="452" y="518"/>
                      </a:lnTo>
                      <a:lnTo>
                        <a:pt x="470" y="582"/>
                      </a:lnTo>
                      <a:lnTo>
                        <a:pt x="496" y="576"/>
                      </a:lnTo>
                      <a:lnTo>
                        <a:pt x="480" y="512"/>
                      </a:lnTo>
                      <a:lnTo>
                        <a:pt x="598" y="576"/>
                      </a:lnTo>
                      <a:lnTo>
                        <a:pt x="632" y="694"/>
                      </a:lnTo>
                      <a:lnTo>
                        <a:pt x="650" y="688"/>
                      </a:lnTo>
                      <a:lnTo>
                        <a:pt x="626" y="592"/>
                      </a:lnTo>
                      <a:lnTo>
                        <a:pt x="650" y="606"/>
                      </a:lnTo>
                      <a:lnTo>
                        <a:pt x="676" y="694"/>
                      </a:lnTo>
                      <a:lnTo>
                        <a:pt x="694" y="690"/>
                      </a:lnTo>
                      <a:lnTo>
                        <a:pt x="676" y="620"/>
                      </a:lnTo>
                      <a:lnTo>
                        <a:pt x="750" y="660"/>
                      </a:lnTo>
                      <a:lnTo>
                        <a:pt x="758" y="648"/>
                      </a:lnTo>
                      <a:lnTo>
                        <a:pt x="682" y="602"/>
                      </a:lnTo>
                      <a:lnTo>
                        <a:pt x="756" y="580"/>
                      </a:lnTo>
                      <a:close/>
                      <a:moveTo>
                        <a:pt x="418" y="496"/>
                      </a:moveTo>
                      <a:lnTo>
                        <a:pt x="346" y="496"/>
                      </a:lnTo>
                      <a:lnTo>
                        <a:pt x="308" y="436"/>
                      </a:lnTo>
                      <a:lnTo>
                        <a:pt x="346" y="376"/>
                      </a:lnTo>
                      <a:lnTo>
                        <a:pt x="418" y="376"/>
                      </a:lnTo>
                      <a:lnTo>
                        <a:pt x="456" y="436"/>
                      </a:lnTo>
                      <a:lnTo>
                        <a:pt x="418" y="49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8" name="Freeform 73"/>
                <p:cNvSpPr>
                  <a:spLocks noChangeAspect="1" noEditPoints="1"/>
                </p:cNvSpPr>
                <p:nvPr/>
              </p:nvSpPr>
              <p:spPr bwMode="auto">
                <a:xfrm rot="20414437">
                  <a:off x="7564131" y="154734"/>
                  <a:ext cx="722936" cy="825205"/>
                </a:xfrm>
                <a:custGeom>
                  <a:avLst/>
                  <a:gdLst>
                    <a:gd name="T0" fmla="*/ 678 w 820"/>
                    <a:gd name="T1" fmla="*/ 610 h 936"/>
                    <a:gd name="T2" fmla="*/ 656 w 820"/>
                    <a:gd name="T3" fmla="*/ 598 h 936"/>
                    <a:gd name="T4" fmla="*/ 514 w 820"/>
                    <a:gd name="T5" fmla="*/ 512 h 936"/>
                    <a:gd name="T6" fmla="*/ 522 w 820"/>
                    <a:gd name="T7" fmla="*/ 468 h 936"/>
                    <a:gd name="T8" fmla="*/ 564 w 820"/>
                    <a:gd name="T9" fmla="*/ 414 h 936"/>
                    <a:gd name="T10" fmla="*/ 684 w 820"/>
                    <a:gd name="T11" fmla="*/ 324 h 936"/>
                    <a:gd name="T12" fmla="*/ 736 w 820"/>
                    <a:gd name="T13" fmla="*/ 292 h 936"/>
                    <a:gd name="T14" fmla="*/ 744 w 820"/>
                    <a:gd name="T15" fmla="*/ 196 h 936"/>
                    <a:gd name="T16" fmla="*/ 696 w 820"/>
                    <a:gd name="T17" fmla="*/ 198 h 936"/>
                    <a:gd name="T18" fmla="*/ 536 w 820"/>
                    <a:gd name="T19" fmla="*/ 364 h 936"/>
                    <a:gd name="T20" fmla="*/ 486 w 820"/>
                    <a:gd name="T21" fmla="*/ 384 h 936"/>
                    <a:gd name="T22" fmla="*/ 428 w 820"/>
                    <a:gd name="T23" fmla="*/ 356 h 936"/>
                    <a:gd name="T24" fmla="*/ 508 w 820"/>
                    <a:gd name="T25" fmla="*/ 92 h 936"/>
                    <a:gd name="T26" fmla="*/ 486 w 820"/>
                    <a:gd name="T27" fmla="*/ 50 h 936"/>
                    <a:gd name="T28" fmla="*/ 404 w 820"/>
                    <a:gd name="T29" fmla="*/ 0 h 936"/>
                    <a:gd name="T30" fmla="*/ 402 w 820"/>
                    <a:gd name="T31" fmla="*/ 120 h 936"/>
                    <a:gd name="T32" fmla="*/ 400 w 820"/>
                    <a:gd name="T33" fmla="*/ 184 h 936"/>
                    <a:gd name="T34" fmla="*/ 398 w 820"/>
                    <a:gd name="T35" fmla="*/ 356 h 936"/>
                    <a:gd name="T36" fmla="*/ 340 w 820"/>
                    <a:gd name="T37" fmla="*/ 382 h 936"/>
                    <a:gd name="T38" fmla="*/ 168 w 820"/>
                    <a:gd name="T39" fmla="*/ 312 h 936"/>
                    <a:gd name="T40" fmla="*/ 112 w 820"/>
                    <a:gd name="T41" fmla="*/ 280 h 936"/>
                    <a:gd name="T42" fmla="*/ 10 w 820"/>
                    <a:gd name="T43" fmla="*/ 224 h 936"/>
                    <a:gd name="T44" fmla="*/ 10 w 820"/>
                    <a:gd name="T45" fmla="*/ 324 h 936"/>
                    <a:gd name="T46" fmla="*/ 36 w 820"/>
                    <a:gd name="T47" fmla="*/ 364 h 936"/>
                    <a:gd name="T48" fmla="*/ 266 w 820"/>
                    <a:gd name="T49" fmla="*/ 398 h 936"/>
                    <a:gd name="T50" fmla="*/ 302 w 820"/>
                    <a:gd name="T51" fmla="*/ 468 h 936"/>
                    <a:gd name="T52" fmla="*/ 264 w 820"/>
                    <a:gd name="T53" fmla="*/ 532 h 936"/>
                    <a:gd name="T54" fmla="*/ 34 w 820"/>
                    <a:gd name="T55" fmla="*/ 580 h 936"/>
                    <a:gd name="T56" fmla="*/ 8 w 820"/>
                    <a:gd name="T57" fmla="*/ 620 h 936"/>
                    <a:gd name="T58" fmla="*/ 96 w 820"/>
                    <a:gd name="T59" fmla="*/ 658 h 936"/>
                    <a:gd name="T60" fmla="*/ 152 w 820"/>
                    <a:gd name="T61" fmla="*/ 628 h 936"/>
                    <a:gd name="T62" fmla="*/ 174 w 820"/>
                    <a:gd name="T63" fmla="*/ 616 h 936"/>
                    <a:gd name="T64" fmla="*/ 324 w 820"/>
                    <a:gd name="T65" fmla="*/ 532 h 936"/>
                    <a:gd name="T66" fmla="*/ 392 w 820"/>
                    <a:gd name="T67" fmla="*/ 574 h 936"/>
                    <a:gd name="T68" fmla="*/ 312 w 820"/>
                    <a:gd name="T69" fmla="*/ 842 h 936"/>
                    <a:gd name="T70" fmla="*/ 334 w 820"/>
                    <a:gd name="T71" fmla="*/ 884 h 936"/>
                    <a:gd name="T72" fmla="*/ 416 w 820"/>
                    <a:gd name="T73" fmla="*/ 936 h 936"/>
                    <a:gd name="T74" fmla="*/ 420 w 820"/>
                    <a:gd name="T75" fmla="*/ 814 h 936"/>
                    <a:gd name="T76" fmla="*/ 420 w 820"/>
                    <a:gd name="T77" fmla="*/ 750 h 936"/>
                    <a:gd name="T78" fmla="*/ 424 w 820"/>
                    <a:gd name="T79" fmla="*/ 576 h 936"/>
                    <a:gd name="T80" fmla="*/ 482 w 820"/>
                    <a:gd name="T81" fmla="*/ 552 h 936"/>
                    <a:gd name="T82" fmla="*/ 652 w 820"/>
                    <a:gd name="T83" fmla="*/ 622 h 936"/>
                    <a:gd name="T84" fmla="*/ 708 w 820"/>
                    <a:gd name="T85" fmla="*/ 654 h 936"/>
                    <a:gd name="T86" fmla="*/ 812 w 820"/>
                    <a:gd name="T87" fmla="*/ 710 h 936"/>
                    <a:gd name="T88" fmla="*/ 412 w 820"/>
                    <a:gd name="T89" fmla="*/ 546 h 936"/>
                    <a:gd name="T90" fmla="*/ 368 w 820"/>
                    <a:gd name="T91" fmla="*/ 532 h 936"/>
                    <a:gd name="T92" fmla="*/ 336 w 820"/>
                    <a:gd name="T93" fmla="*/ 482 h 936"/>
                    <a:gd name="T94" fmla="*/ 340 w 820"/>
                    <a:gd name="T95" fmla="*/ 436 h 936"/>
                    <a:gd name="T96" fmla="*/ 382 w 820"/>
                    <a:gd name="T97" fmla="*/ 394 h 936"/>
                    <a:gd name="T98" fmla="*/ 428 w 820"/>
                    <a:gd name="T99" fmla="*/ 390 h 936"/>
                    <a:gd name="T100" fmla="*/ 478 w 820"/>
                    <a:gd name="T101" fmla="*/ 424 h 936"/>
                    <a:gd name="T102" fmla="*/ 490 w 820"/>
                    <a:gd name="T103" fmla="*/ 468 h 936"/>
                    <a:gd name="T104" fmla="*/ 468 w 820"/>
                    <a:gd name="T105" fmla="*/ 522 h 936"/>
                    <a:gd name="T106" fmla="*/ 412 w 820"/>
                    <a:gd name="T107" fmla="*/ 546 h 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20" h="936">
                      <a:moveTo>
                        <a:pt x="812" y="620"/>
                      </a:moveTo>
                      <a:lnTo>
                        <a:pt x="810" y="610"/>
                      </a:lnTo>
                      <a:lnTo>
                        <a:pt x="716" y="634"/>
                      </a:lnTo>
                      <a:lnTo>
                        <a:pt x="678" y="610"/>
                      </a:lnTo>
                      <a:lnTo>
                        <a:pt x="788" y="580"/>
                      </a:lnTo>
                      <a:lnTo>
                        <a:pt x="784" y="570"/>
                      </a:lnTo>
                      <a:lnTo>
                        <a:pt x="660" y="600"/>
                      </a:lnTo>
                      <a:lnTo>
                        <a:pt x="656" y="598"/>
                      </a:lnTo>
                      <a:lnTo>
                        <a:pt x="562" y="524"/>
                      </a:lnTo>
                      <a:lnTo>
                        <a:pt x="556" y="536"/>
                      </a:lnTo>
                      <a:lnTo>
                        <a:pt x="514" y="512"/>
                      </a:lnTo>
                      <a:lnTo>
                        <a:pt x="514" y="512"/>
                      </a:lnTo>
                      <a:lnTo>
                        <a:pt x="520" y="490"/>
                      </a:lnTo>
                      <a:lnTo>
                        <a:pt x="522" y="478"/>
                      </a:lnTo>
                      <a:lnTo>
                        <a:pt x="522" y="468"/>
                      </a:lnTo>
                      <a:lnTo>
                        <a:pt x="522" y="468"/>
                      </a:lnTo>
                      <a:lnTo>
                        <a:pt x="520" y="446"/>
                      </a:lnTo>
                      <a:lnTo>
                        <a:pt x="516" y="426"/>
                      </a:lnTo>
                      <a:lnTo>
                        <a:pt x="558" y="402"/>
                      </a:lnTo>
                      <a:lnTo>
                        <a:pt x="564" y="414"/>
                      </a:lnTo>
                      <a:lnTo>
                        <a:pt x="666" y="336"/>
                      </a:lnTo>
                      <a:lnTo>
                        <a:pt x="784" y="364"/>
                      </a:lnTo>
                      <a:lnTo>
                        <a:pt x="788" y="354"/>
                      </a:lnTo>
                      <a:lnTo>
                        <a:pt x="684" y="324"/>
                      </a:lnTo>
                      <a:lnTo>
                        <a:pt x="720" y="302"/>
                      </a:lnTo>
                      <a:lnTo>
                        <a:pt x="810" y="324"/>
                      </a:lnTo>
                      <a:lnTo>
                        <a:pt x="812" y="314"/>
                      </a:lnTo>
                      <a:lnTo>
                        <a:pt x="736" y="292"/>
                      </a:lnTo>
                      <a:lnTo>
                        <a:pt x="820" y="242"/>
                      </a:lnTo>
                      <a:lnTo>
                        <a:pt x="812" y="228"/>
                      </a:lnTo>
                      <a:lnTo>
                        <a:pt x="724" y="276"/>
                      </a:lnTo>
                      <a:lnTo>
                        <a:pt x="744" y="196"/>
                      </a:lnTo>
                      <a:lnTo>
                        <a:pt x="734" y="192"/>
                      </a:lnTo>
                      <a:lnTo>
                        <a:pt x="706" y="286"/>
                      </a:lnTo>
                      <a:lnTo>
                        <a:pt x="670" y="306"/>
                      </a:lnTo>
                      <a:lnTo>
                        <a:pt x="696" y="198"/>
                      </a:lnTo>
                      <a:lnTo>
                        <a:pt x="686" y="194"/>
                      </a:lnTo>
                      <a:lnTo>
                        <a:pt x="650" y="318"/>
                      </a:lnTo>
                      <a:lnTo>
                        <a:pt x="646" y="320"/>
                      </a:lnTo>
                      <a:lnTo>
                        <a:pt x="536" y="364"/>
                      </a:lnTo>
                      <a:lnTo>
                        <a:pt x="542" y="376"/>
                      </a:lnTo>
                      <a:lnTo>
                        <a:pt x="500" y="400"/>
                      </a:lnTo>
                      <a:lnTo>
                        <a:pt x="500" y="400"/>
                      </a:lnTo>
                      <a:lnTo>
                        <a:pt x="486" y="384"/>
                      </a:lnTo>
                      <a:lnTo>
                        <a:pt x="468" y="372"/>
                      </a:lnTo>
                      <a:lnTo>
                        <a:pt x="450" y="362"/>
                      </a:lnTo>
                      <a:lnTo>
                        <a:pt x="438" y="358"/>
                      </a:lnTo>
                      <a:lnTo>
                        <a:pt x="428" y="356"/>
                      </a:lnTo>
                      <a:lnTo>
                        <a:pt x="426" y="304"/>
                      </a:lnTo>
                      <a:lnTo>
                        <a:pt x="442" y="304"/>
                      </a:lnTo>
                      <a:lnTo>
                        <a:pt x="424" y="178"/>
                      </a:lnTo>
                      <a:lnTo>
                        <a:pt x="508" y="92"/>
                      </a:lnTo>
                      <a:lnTo>
                        <a:pt x="502" y="84"/>
                      </a:lnTo>
                      <a:lnTo>
                        <a:pt x="424" y="158"/>
                      </a:lnTo>
                      <a:lnTo>
                        <a:pt x="422" y="116"/>
                      </a:lnTo>
                      <a:lnTo>
                        <a:pt x="486" y="50"/>
                      </a:lnTo>
                      <a:lnTo>
                        <a:pt x="478" y="42"/>
                      </a:lnTo>
                      <a:lnTo>
                        <a:pt x="422" y="98"/>
                      </a:lnTo>
                      <a:lnTo>
                        <a:pt x="420" y="0"/>
                      </a:lnTo>
                      <a:lnTo>
                        <a:pt x="404" y="0"/>
                      </a:lnTo>
                      <a:lnTo>
                        <a:pt x="402" y="102"/>
                      </a:lnTo>
                      <a:lnTo>
                        <a:pt x="342" y="42"/>
                      </a:lnTo>
                      <a:lnTo>
                        <a:pt x="334" y="50"/>
                      </a:lnTo>
                      <a:lnTo>
                        <a:pt x="402" y="120"/>
                      </a:lnTo>
                      <a:lnTo>
                        <a:pt x="400" y="162"/>
                      </a:lnTo>
                      <a:lnTo>
                        <a:pt x="320" y="84"/>
                      </a:lnTo>
                      <a:lnTo>
                        <a:pt x="312" y="92"/>
                      </a:lnTo>
                      <a:lnTo>
                        <a:pt x="400" y="184"/>
                      </a:lnTo>
                      <a:lnTo>
                        <a:pt x="400" y="188"/>
                      </a:lnTo>
                      <a:lnTo>
                        <a:pt x="384" y="304"/>
                      </a:lnTo>
                      <a:lnTo>
                        <a:pt x="398" y="304"/>
                      </a:lnTo>
                      <a:lnTo>
                        <a:pt x="398" y="356"/>
                      </a:lnTo>
                      <a:lnTo>
                        <a:pt x="398" y="356"/>
                      </a:lnTo>
                      <a:lnTo>
                        <a:pt x="376" y="362"/>
                      </a:lnTo>
                      <a:lnTo>
                        <a:pt x="358" y="370"/>
                      </a:lnTo>
                      <a:lnTo>
                        <a:pt x="340" y="382"/>
                      </a:lnTo>
                      <a:lnTo>
                        <a:pt x="326" y="398"/>
                      </a:lnTo>
                      <a:lnTo>
                        <a:pt x="280" y="372"/>
                      </a:lnTo>
                      <a:lnTo>
                        <a:pt x="286" y="360"/>
                      </a:lnTo>
                      <a:lnTo>
                        <a:pt x="168" y="312"/>
                      </a:lnTo>
                      <a:lnTo>
                        <a:pt x="134" y="194"/>
                      </a:lnTo>
                      <a:lnTo>
                        <a:pt x="124" y="198"/>
                      </a:lnTo>
                      <a:lnTo>
                        <a:pt x="150" y="302"/>
                      </a:lnTo>
                      <a:lnTo>
                        <a:pt x="112" y="280"/>
                      </a:lnTo>
                      <a:lnTo>
                        <a:pt x="86" y="192"/>
                      </a:lnTo>
                      <a:lnTo>
                        <a:pt x="76" y="196"/>
                      </a:lnTo>
                      <a:lnTo>
                        <a:pt x="96" y="272"/>
                      </a:lnTo>
                      <a:lnTo>
                        <a:pt x="10" y="224"/>
                      </a:lnTo>
                      <a:lnTo>
                        <a:pt x="2" y="238"/>
                      </a:lnTo>
                      <a:lnTo>
                        <a:pt x="88" y="292"/>
                      </a:lnTo>
                      <a:lnTo>
                        <a:pt x="8" y="314"/>
                      </a:lnTo>
                      <a:lnTo>
                        <a:pt x="10" y="324"/>
                      </a:lnTo>
                      <a:lnTo>
                        <a:pt x="104" y="300"/>
                      </a:lnTo>
                      <a:lnTo>
                        <a:pt x="142" y="324"/>
                      </a:lnTo>
                      <a:lnTo>
                        <a:pt x="34" y="354"/>
                      </a:lnTo>
                      <a:lnTo>
                        <a:pt x="36" y="364"/>
                      </a:lnTo>
                      <a:lnTo>
                        <a:pt x="160" y="334"/>
                      </a:lnTo>
                      <a:lnTo>
                        <a:pt x="164" y="336"/>
                      </a:lnTo>
                      <a:lnTo>
                        <a:pt x="258" y="410"/>
                      </a:lnTo>
                      <a:lnTo>
                        <a:pt x="266" y="398"/>
                      </a:lnTo>
                      <a:lnTo>
                        <a:pt x="310" y="424"/>
                      </a:lnTo>
                      <a:lnTo>
                        <a:pt x="310" y="424"/>
                      </a:lnTo>
                      <a:lnTo>
                        <a:pt x="304" y="446"/>
                      </a:lnTo>
                      <a:lnTo>
                        <a:pt x="302" y="468"/>
                      </a:lnTo>
                      <a:lnTo>
                        <a:pt x="302" y="468"/>
                      </a:lnTo>
                      <a:lnTo>
                        <a:pt x="304" y="486"/>
                      </a:lnTo>
                      <a:lnTo>
                        <a:pt x="310" y="506"/>
                      </a:lnTo>
                      <a:lnTo>
                        <a:pt x="264" y="532"/>
                      </a:lnTo>
                      <a:lnTo>
                        <a:pt x="256" y="520"/>
                      </a:lnTo>
                      <a:lnTo>
                        <a:pt x="154" y="598"/>
                      </a:lnTo>
                      <a:lnTo>
                        <a:pt x="36" y="570"/>
                      </a:lnTo>
                      <a:lnTo>
                        <a:pt x="34" y="580"/>
                      </a:lnTo>
                      <a:lnTo>
                        <a:pt x="136" y="610"/>
                      </a:lnTo>
                      <a:lnTo>
                        <a:pt x="100" y="632"/>
                      </a:lnTo>
                      <a:lnTo>
                        <a:pt x="10" y="610"/>
                      </a:lnTo>
                      <a:lnTo>
                        <a:pt x="8" y="620"/>
                      </a:lnTo>
                      <a:lnTo>
                        <a:pt x="84" y="642"/>
                      </a:lnTo>
                      <a:lnTo>
                        <a:pt x="0" y="692"/>
                      </a:lnTo>
                      <a:lnTo>
                        <a:pt x="8" y="708"/>
                      </a:lnTo>
                      <a:lnTo>
                        <a:pt x="96" y="658"/>
                      </a:lnTo>
                      <a:lnTo>
                        <a:pt x="76" y="738"/>
                      </a:lnTo>
                      <a:lnTo>
                        <a:pt x="86" y="742"/>
                      </a:lnTo>
                      <a:lnTo>
                        <a:pt x="114" y="648"/>
                      </a:lnTo>
                      <a:lnTo>
                        <a:pt x="152" y="628"/>
                      </a:lnTo>
                      <a:lnTo>
                        <a:pt x="124" y="738"/>
                      </a:lnTo>
                      <a:lnTo>
                        <a:pt x="134" y="740"/>
                      </a:lnTo>
                      <a:lnTo>
                        <a:pt x="170" y="618"/>
                      </a:lnTo>
                      <a:lnTo>
                        <a:pt x="174" y="616"/>
                      </a:lnTo>
                      <a:lnTo>
                        <a:pt x="284" y="570"/>
                      </a:lnTo>
                      <a:lnTo>
                        <a:pt x="278" y="558"/>
                      </a:lnTo>
                      <a:lnTo>
                        <a:pt x="324" y="532"/>
                      </a:lnTo>
                      <a:lnTo>
                        <a:pt x="324" y="532"/>
                      </a:lnTo>
                      <a:lnTo>
                        <a:pt x="338" y="548"/>
                      </a:lnTo>
                      <a:lnTo>
                        <a:pt x="354" y="560"/>
                      </a:lnTo>
                      <a:lnTo>
                        <a:pt x="372" y="568"/>
                      </a:lnTo>
                      <a:lnTo>
                        <a:pt x="392" y="574"/>
                      </a:lnTo>
                      <a:lnTo>
                        <a:pt x="394" y="624"/>
                      </a:lnTo>
                      <a:lnTo>
                        <a:pt x="380" y="624"/>
                      </a:lnTo>
                      <a:lnTo>
                        <a:pt x="396" y="752"/>
                      </a:lnTo>
                      <a:lnTo>
                        <a:pt x="312" y="842"/>
                      </a:lnTo>
                      <a:lnTo>
                        <a:pt x="320" y="850"/>
                      </a:lnTo>
                      <a:lnTo>
                        <a:pt x="396" y="774"/>
                      </a:lnTo>
                      <a:lnTo>
                        <a:pt x="398" y="818"/>
                      </a:lnTo>
                      <a:lnTo>
                        <a:pt x="334" y="884"/>
                      </a:lnTo>
                      <a:lnTo>
                        <a:pt x="342" y="892"/>
                      </a:lnTo>
                      <a:lnTo>
                        <a:pt x="398" y="838"/>
                      </a:lnTo>
                      <a:lnTo>
                        <a:pt x="400" y="936"/>
                      </a:lnTo>
                      <a:lnTo>
                        <a:pt x="416" y="936"/>
                      </a:lnTo>
                      <a:lnTo>
                        <a:pt x="418" y="834"/>
                      </a:lnTo>
                      <a:lnTo>
                        <a:pt x="478" y="892"/>
                      </a:lnTo>
                      <a:lnTo>
                        <a:pt x="486" y="884"/>
                      </a:lnTo>
                      <a:lnTo>
                        <a:pt x="420" y="814"/>
                      </a:lnTo>
                      <a:lnTo>
                        <a:pt x="420" y="772"/>
                      </a:lnTo>
                      <a:lnTo>
                        <a:pt x="502" y="850"/>
                      </a:lnTo>
                      <a:lnTo>
                        <a:pt x="508" y="842"/>
                      </a:lnTo>
                      <a:lnTo>
                        <a:pt x="420" y="750"/>
                      </a:lnTo>
                      <a:lnTo>
                        <a:pt x="420" y="744"/>
                      </a:lnTo>
                      <a:lnTo>
                        <a:pt x="436" y="624"/>
                      </a:lnTo>
                      <a:lnTo>
                        <a:pt x="422" y="624"/>
                      </a:lnTo>
                      <a:lnTo>
                        <a:pt x="424" y="576"/>
                      </a:lnTo>
                      <a:lnTo>
                        <a:pt x="424" y="576"/>
                      </a:lnTo>
                      <a:lnTo>
                        <a:pt x="444" y="570"/>
                      </a:lnTo>
                      <a:lnTo>
                        <a:pt x="464" y="564"/>
                      </a:lnTo>
                      <a:lnTo>
                        <a:pt x="482" y="552"/>
                      </a:lnTo>
                      <a:lnTo>
                        <a:pt x="498" y="536"/>
                      </a:lnTo>
                      <a:lnTo>
                        <a:pt x="540" y="562"/>
                      </a:lnTo>
                      <a:lnTo>
                        <a:pt x="534" y="574"/>
                      </a:lnTo>
                      <a:lnTo>
                        <a:pt x="652" y="622"/>
                      </a:lnTo>
                      <a:lnTo>
                        <a:pt x="686" y="740"/>
                      </a:lnTo>
                      <a:lnTo>
                        <a:pt x="696" y="738"/>
                      </a:lnTo>
                      <a:lnTo>
                        <a:pt x="670" y="632"/>
                      </a:lnTo>
                      <a:lnTo>
                        <a:pt x="708" y="654"/>
                      </a:lnTo>
                      <a:lnTo>
                        <a:pt x="734" y="742"/>
                      </a:lnTo>
                      <a:lnTo>
                        <a:pt x="744" y="738"/>
                      </a:lnTo>
                      <a:lnTo>
                        <a:pt x="724" y="662"/>
                      </a:lnTo>
                      <a:lnTo>
                        <a:pt x="812" y="710"/>
                      </a:lnTo>
                      <a:lnTo>
                        <a:pt x="820" y="696"/>
                      </a:lnTo>
                      <a:lnTo>
                        <a:pt x="732" y="644"/>
                      </a:lnTo>
                      <a:lnTo>
                        <a:pt x="812" y="620"/>
                      </a:lnTo>
                      <a:close/>
                      <a:moveTo>
                        <a:pt x="412" y="546"/>
                      </a:moveTo>
                      <a:lnTo>
                        <a:pt x="412" y="546"/>
                      </a:lnTo>
                      <a:lnTo>
                        <a:pt x="396" y="544"/>
                      </a:lnTo>
                      <a:lnTo>
                        <a:pt x="382" y="540"/>
                      </a:lnTo>
                      <a:lnTo>
                        <a:pt x="368" y="532"/>
                      </a:lnTo>
                      <a:lnTo>
                        <a:pt x="358" y="522"/>
                      </a:lnTo>
                      <a:lnTo>
                        <a:pt x="348" y="510"/>
                      </a:lnTo>
                      <a:lnTo>
                        <a:pt x="340" y="498"/>
                      </a:lnTo>
                      <a:lnTo>
                        <a:pt x="336" y="482"/>
                      </a:lnTo>
                      <a:lnTo>
                        <a:pt x="334" y="468"/>
                      </a:lnTo>
                      <a:lnTo>
                        <a:pt x="334" y="468"/>
                      </a:lnTo>
                      <a:lnTo>
                        <a:pt x="336" y="452"/>
                      </a:lnTo>
                      <a:lnTo>
                        <a:pt x="340" y="436"/>
                      </a:lnTo>
                      <a:lnTo>
                        <a:pt x="348" y="424"/>
                      </a:lnTo>
                      <a:lnTo>
                        <a:pt x="358" y="412"/>
                      </a:lnTo>
                      <a:lnTo>
                        <a:pt x="368" y="402"/>
                      </a:lnTo>
                      <a:lnTo>
                        <a:pt x="382" y="394"/>
                      </a:lnTo>
                      <a:lnTo>
                        <a:pt x="396" y="390"/>
                      </a:lnTo>
                      <a:lnTo>
                        <a:pt x="412" y="388"/>
                      </a:lnTo>
                      <a:lnTo>
                        <a:pt x="412" y="388"/>
                      </a:lnTo>
                      <a:lnTo>
                        <a:pt x="428" y="390"/>
                      </a:lnTo>
                      <a:lnTo>
                        <a:pt x="442" y="394"/>
                      </a:lnTo>
                      <a:lnTo>
                        <a:pt x="456" y="402"/>
                      </a:lnTo>
                      <a:lnTo>
                        <a:pt x="468" y="412"/>
                      </a:lnTo>
                      <a:lnTo>
                        <a:pt x="478" y="424"/>
                      </a:lnTo>
                      <a:lnTo>
                        <a:pt x="484" y="436"/>
                      </a:lnTo>
                      <a:lnTo>
                        <a:pt x="490" y="452"/>
                      </a:lnTo>
                      <a:lnTo>
                        <a:pt x="490" y="468"/>
                      </a:lnTo>
                      <a:lnTo>
                        <a:pt x="490" y="468"/>
                      </a:lnTo>
                      <a:lnTo>
                        <a:pt x="490" y="482"/>
                      </a:lnTo>
                      <a:lnTo>
                        <a:pt x="484" y="498"/>
                      </a:lnTo>
                      <a:lnTo>
                        <a:pt x="478" y="510"/>
                      </a:lnTo>
                      <a:lnTo>
                        <a:pt x="468" y="522"/>
                      </a:lnTo>
                      <a:lnTo>
                        <a:pt x="456" y="532"/>
                      </a:lnTo>
                      <a:lnTo>
                        <a:pt x="442" y="540"/>
                      </a:lnTo>
                      <a:lnTo>
                        <a:pt x="428" y="544"/>
                      </a:lnTo>
                      <a:lnTo>
                        <a:pt x="412" y="546"/>
                      </a:lnTo>
                      <a:lnTo>
                        <a:pt x="412" y="546"/>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9" name="Freeform 77"/>
                <p:cNvSpPr>
                  <a:spLocks noChangeAspect="1" noEditPoints="1"/>
                </p:cNvSpPr>
                <p:nvPr/>
              </p:nvSpPr>
              <p:spPr bwMode="auto">
                <a:xfrm rot="20957513">
                  <a:off x="7869058" y="3830515"/>
                  <a:ext cx="639682" cy="729516"/>
                </a:xfrm>
                <a:custGeom>
                  <a:avLst/>
                  <a:gdLst>
                    <a:gd name="T0" fmla="*/ 718 w 826"/>
                    <a:gd name="T1" fmla="*/ 634 h 942"/>
                    <a:gd name="T2" fmla="*/ 788 w 826"/>
                    <a:gd name="T3" fmla="*/ 570 h 942"/>
                    <a:gd name="T4" fmla="*/ 542 w 826"/>
                    <a:gd name="T5" fmla="*/ 472 h 942"/>
                    <a:gd name="T6" fmla="*/ 788 w 826"/>
                    <a:gd name="T7" fmla="*/ 376 h 942"/>
                    <a:gd name="T8" fmla="*/ 722 w 826"/>
                    <a:gd name="T9" fmla="*/ 314 h 942"/>
                    <a:gd name="T10" fmla="*/ 748 w 826"/>
                    <a:gd name="T11" fmla="*/ 298 h 942"/>
                    <a:gd name="T12" fmla="*/ 730 w 826"/>
                    <a:gd name="T13" fmla="*/ 276 h 942"/>
                    <a:gd name="T14" fmla="*/ 704 w 826"/>
                    <a:gd name="T15" fmla="*/ 290 h 942"/>
                    <a:gd name="T16" fmla="*/ 684 w 826"/>
                    <a:gd name="T17" fmla="*/ 196 h 942"/>
                    <a:gd name="T18" fmla="*/ 478 w 826"/>
                    <a:gd name="T19" fmla="*/ 360 h 942"/>
                    <a:gd name="T20" fmla="*/ 516 w 826"/>
                    <a:gd name="T21" fmla="*/ 100 h 942"/>
                    <a:gd name="T22" fmla="*/ 430 w 826"/>
                    <a:gd name="T23" fmla="*/ 124 h 942"/>
                    <a:gd name="T24" fmla="*/ 430 w 826"/>
                    <a:gd name="T25" fmla="*/ 94 h 942"/>
                    <a:gd name="T26" fmla="*/ 402 w 826"/>
                    <a:gd name="T27" fmla="*/ 98 h 942"/>
                    <a:gd name="T28" fmla="*/ 400 w 826"/>
                    <a:gd name="T29" fmla="*/ 128 h 942"/>
                    <a:gd name="T30" fmla="*/ 310 w 826"/>
                    <a:gd name="T31" fmla="*/ 100 h 942"/>
                    <a:gd name="T32" fmla="*/ 352 w 826"/>
                    <a:gd name="T33" fmla="*/ 360 h 942"/>
                    <a:gd name="T34" fmla="*/ 142 w 826"/>
                    <a:gd name="T35" fmla="*/ 196 h 942"/>
                    <a:gd name="T36" fmla="*/ 120 w 826"/>
                    <a:gd name="T37" fmla="*/ 284 h 942"/>
                    <a:gd name="T38" fmla="*/ 94 w 826"/>
                    <a:gd name="T39" fmla="*/ 270 h 942"/>
                    <a:gd name="T40" fmla="*/ 84 w 826"/>
                    <a:gd name="T41" fmla="*/ 296 h 942"/>
                    <a:gd name="T42" fmla="*/ 110 w 826"/>
                    <a:gd name="T43" fmla="*/ 312 h 942"/>
                    <a:gd name="T44" fmla="*/ 40 w 826"/>
                    <a:gd name="T45" fmla="*/ 376 h 942"/>
                    <a:gd name="T46" fmla="*/ 290 w 826"/>
                    <a:gd name="T47" fmla="*/ 472 h 942"/>
                    <a:gd name="T48" fmla="*/ 40 w 826"/>
                    <a:gd name="T49" fmla="*/ 570 h 942"/>
                    <a:gd name="T50" fmla="*/ 104 w 826"/>
                    <a:gd name="T51" fmla="*/ 632 h 942"/>
                    <a:gd name="T52" fmla="*/ 80 w 826"/>
                    <a:gd name="T53" fmla="*/ 648 h 942"/>
                    <a:gd name="T54" fmla="*/ 96 w 826"/>
                    <a:gd name="T55" fmla="*/ 670 h 942"/>
                    <a:gd name="T56" fmla="*/ 122 w 826"/>
                    <a:gd name="T57" fmla="*/ 656 h 942"/>
                    <a:gd name="T58" fmla="*/ 142 w 826"/>
                    <a:gd name="T59" fmla="*/ 748 h 942"/>
                    <a:gd name="T60" fmla="*/ 352 w 826"/>
                    <a:gd name="T61" fmla="*/ 584 h 942"/>
                    <a:gd name="T62" fmla="*/ 310 w 826"/>
                    <a:gd name="T63" fmla="*/ 846 h 942"/>
                    <a:gd name="T64" fmla="*/ 396 w 826"/>
                    <a:gd name="T65" fmla="*/ 820 h 942"/>
                    <a:gd name="T66" fmla="*/ 398 w 826"/>
                    <a:gd name="T67" fmla="*/ 850 h 942"/>
                    <a:gd name="T68" fmla="*/ 426 w 826"/>
                    <a:gd name="T69" fmla="*/ 846 h 942"/>
                    <a:gd name="T70" fmla="*/ 426 w 826"/>
                    <a:gd name="T71" fmla="*/ 816 h 942"/>
                    <a:gd name="T72" fmla="*/ 516 w 826"/>
                    <a:gd name="T73" fmla="*/ 844 h 942"/>
                    <a:gd name="T74" fmla="*/ 478 w 826"/>
                    <a:gd name="T75" fmla="*/ 584 h 942"/>
                    <a:gd name="T76" fmla="*/ 684 w 826"/>
                    <a:gd name="T77" fmla="*/ 748 h 942"/>
                    <a:gd name="T78" fmla="*/ 706 w 826"/>
                    <a:gd name="T79" fmla="*/ 660 h 942"/>
                    <a:gd name="T80" fmla="*/ 732 w 826"/>
                    <a:gd name="T81" fmla="*/ 674 h 942"/>
                    <a:gd name="T82" fmla="*/ 742 w 826"/>
                    <a:gd name="T83" fmla="*/ 648 h 942"/>
                    <a:gd name="T84" fmla="*/ 376 w 826"/>
                    <a:gd name="T85" fmla="*/ 544 h 942"/>
                    <a:gd name="T86" fmla="*/ 456 w 826"/>
                    <a:gd name="T87" fmla="*/ 400 h 9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826" h="942">
                      <a:moveTo>
                        <a:pt x="818" y="628"/>
                      </a:moveTo>
                      <a:lnTo>
                        <a:pt x="814" y="610"/>
                      </a:lnTo>
                      <a:lnTo>
                        <a:pt x="718" y="634"/>
                      </a:lnTo>
                      <a:lnTo>
                        <a:pt x="690" y="616"/>
                      </a:lnTo>
                      <a:lnTo>
                        <a:pt x="792" y="588"/>
                      </a:lnTo>
                      <a:lnTo>
                        <a:pt x="788" y="570"/>
                      </a:lnTo>
                      <a:lnTo>
                        <a:pt x="662" y="600"/>
                      </a:lnTo>
                      <a:lnTo>
                        <a:pt x="518" y="514"/>
                      </a:lnTo>
                      <a:lnTo>
                        <a:pt x="542" y="472"/>
                      </a:lnTo>
                      <a:lnTo>
                        <a:pt x="520" y="436"/>
                      </a:lnTo>
                      <a:lnTo>
                        <a:pt x="668" y="346"/>
                      </a:lnTo>
                      <a:lnTo>
                        <a:pt x="788" y="376"/>
                      </a:lnTo>
                      <a:lnTo>
                        <a:pt x="792" y="358"/>
                      </a:lnTo>
                      <a:lnTo>
                        <a:pt x="694" y="330"/>
                      </a:lnTo>
                      <a:lnTo>
                        <a:pt x="722" y="314"/>
                      </a:lnTo>
                      <a:lnTo>
                        <a:pt x="814" y="336"/>
                      </a:lnTo>
                      <a:lnTo>
                        <a:pt x="818" y="318"/>
                      </a:lnTo>
                      <a:lnTo>
                        <a:pt x="748" y="298"/>
                      </a:lnTo>
                      <a:lnTo>
                        <a:pt x="826" y="250"/>
                      </a:lnTo>
                      <a:lnTo>
                        <a:pt x="814" y="228"/>
                      </a:lnTo>
                      <a:lnTo>
                        <a:pt x="730" y="276"/>
                      </a:lnTo>
                      <a:lnTo>
                        <a:pt x="750" y="200"/>
                      </a:lnTo>
                      <a:lnTo>
                        <a:pt x="732" y="196"/>
                      </a:lnTo>
                      <a:lnTo>
                        <a:pt x="704" y="290"/>
                      </a:lnTo>
                      <a:lnTo>
                        <a:pt x="676" y="306"/>
                      </a:lnTo>
                      <a:lnTo>
                        <a:pt x="702" y="202"/>
                      </a:lnTo>
                      <a:lnTo>
                        <a:pt x="684" y="196"/>
                      </a:lnTo>
                      <a:lnTo>
                        <a:pt x="648" y="320"/>
                      </a:lnTo>
                      <a:lnTo>
                        <a:pt x="502" y="400"/>
                      </a:lnTo>
                      <a:lnTo>
                        <a:pt x="478" y="360"/>
                      </a:lnTo>
                      <a:lnTo>
                        <a:pt x="434" y="360"/>
                      </a:lnTo>
                      <a:lnTo>
                        <a:pt x="432" y="188"/>
                      </a:lnTo>
                      <a:lnTo>
                        <a:pt x="516" y="100"/>
                      </a:lnTo>
                      <a:lnTo>
                        <a:pt x="504" y="86"/>
                      </a:lnTo>
                      <a:lnTo>
                        <a:pt x="430" y="158"/>
                      </a:lnTo>
                      <a:lnTo>
                        <a:pt x="430" y="124"/>
                      </a:lnTo>
                      <a:lnTo>
                        <a:pt x="494" y="58"/>
                      </a:lnTo>
                      <a:lnTo>
                        <a:pt x="482" y="46"/>
                      </a:lnTo>
                      <a:lnTo>
                        <a:pt x="430" y="94"/>
                      </a:lnTo>
                      <a:lnTo>
                        <a:pt x="428" y="0"/>
                      </a:lnTo>
                      <a:lnTo>
                        <a:pt x="402" y="0"/>
                      </a:lnTo>
                      <a:lnTo>
                        <a:pt x="402" y="98"/>
                      </a:lnTo>
                      <a:lnTo>
                        <a:pt x="346" y="44"/>
                      </a:lnTo>
                      <a:lnTo>
                        <a:pt x="332" y="58"/>
                      </a:lnTo>
                      <a:lnTo>
                        <a:pt x="400" y="128"/>
                      </a:lnTo>
                      <a:lnTo>
                        <a:pt x="400" y="160"/>
                      </a:lnTo>
                      <a:lnTo>
                        <a:pt x="324" y="86"/>
                      </a:lnTo>
                      <a:lnTo>
                        <a:pt x="310" y="100"/>
                      </a:lnTo>
                      <a:lnTo>
                        <a:pt x="400" y="192"/>
                      </a:lnTo>
                      <a:lnTo>
                        <a:pt x="396" y="360"/>
                      </a:lnTo>
                      <a:lnTo>
                        <a:pt x="352" y="360"/>
                      </a:lnTo>
                      <a:lnTo>
                        <a:pt x="332" y="398"/>
                      </a:lnTo>
                      <a:lnTo>
                        <a:pt x="178" y="314"/>
                      </a:lnTo>
                      <a:lnTo>
                        <a:pt x="142" y="196"/>
                      </a:lnTo>
                      <a:lnTo>
                        <a:pt x="124" y="202"/>
                      </a:lnTo>
                      <a:lnTo>
                        <a:pt x="150" y="300"/>
                      </a:lnTo>
                      <a:lnTo>
                        <a:pt x="120" y="284"/>
                      </a:lnTo>
                      <a:lnTo>
                        <a:pt x="94" y="194"/>
                      </a:lnTo>
                      <a:lnTo>
                        <a:pt x="78" y="200"/>
                      </a:lnTo>
                      <a:lnTo>
                        <a:pt x="94" y="270"/>
                      </a:lnTo>
                      <a:lnTo>
                        <a:pt x="14" y="226"/>
                      </a:lnTo>
                      <a:lnTo>
                        <a:pt x="2" y="246"/>
                      </a:lnTo>
                      <a:lnTo>
                        <a:pt x="84" y="296"/>
                      </a:lnTo>
                      <a:lnTo>
                        <a:pt x="10" y="318"/>
                      </a:lnTo>
                      <a:lnTo>
                        <a:pt x="14" y="336"/>
                      </a:lnTo>
                      <a:lnTo>
                        <a:pt x="110" y="312"/>
                      </a:lnTo>
                      <a:lnTo>
                        <a:pt x="136" y="328"/>
                      </a:lnTo>
                      <a:lnTo>
                        <a:pt x="34" y="358"/>
                      </a:lnTo>
                      <a:lnTo>
                        <a:pt x="40" y="376"/>
                      </a:lnTo>
                      <a:lnTo>
                        <a:pt x="164" y="346"/>
                      </a:lnTo>
                      <a:lnTo>
                        <a:pt x="312" y="434"/>
                      </a:lnTo>
                      <a:lnTo>
                        <a:pt x="290" y="472"/>
                      </a:lnTo>
                      <a:lnTo>
                        <a:pt x="310" y="508"/>
                      </a:lnTo>
                      <a:lnTo>
                        <a:pt x="160" y="598"/>
                      </a:lnTo>
                      <a:lnTo>
                        <a:pt x="40" y="570"/>
                      </a:lnTo>
                      <a:lnTo>
                        <a:pt x="34" y="588"/>
                      </a:lnTo>
                      <a:lnTo>
                        <a:pt x="132" y="616"/>
                      </a:lnTo>
                      <a:lnTo>
                        <a:pt x="104" y="632"/>
                      </a:lnTo>
                      <a:lnTo>
                        <a:pt x="14" y="610"/>
                      </a:lnTo>
                      <a:lnTo>
                        <a:pt x="10" y="628"/>
                      </a:lnTo>
                      <a:lnTo>
                        <a:pt x="80" y="648"/>
                      </a:lnTo>
                      <a:lnTo>
                        <a:pt x="0" y="696"/>
                      </a:lnTo>
                      <a:lnTo>
                        <a:pt x="12" y="716"/>
                      </a:lnTo>
                      <a:lnTo>
                        <a:pt x="96" y="670"/>
                      </a:lnTo>
                      <a:lnTo>
                        <a:pt x="78" y="746"/>
                      </a:lnTo>
                      <a:lnTo>
                        <a:pt x="94" y="750"/>
                      </a:lnTo>
                      <a:lnTo>
                        <a:pt x="122" y="656"/>
                      </a:lnTo>
                      <a:lnTo>
                        <a:pt x="150" y="640"/>
                      </a:lnTo>
                      <a:lnTo>
                        <a:pt x="124" y="744"/>
                      </a:lnTo>
                      <a:lnTo>
                        <a:pt x="142" y="748"/>
                      </a:lnTo>
                      <a:lnTo>
                        <a:pt x="178" y="624"/>
                      </a:lnTo>
                      <a:lnTo>
                        <a:pt x="328" y="542"/>
                      </a:lnTo>
                      <a:lnTo>
                        <a:pt x="352" y="584"/>
                      </a:lnTo>
                      <a:lnTo>
                        <a:pt x="392" y="584"/>
                      </a:lnTo>
                      <a:lnTo>
                        <a:pt x="396" y="756"/>
                      </a:lnTo>
                      <a:lnTo>
                        <a:pt x="310" y="846"/>
                      </a:lnTo>
                      <a:lnTo>
                        <a:pt x="324" y="858"/>
                      </a:lnTo>
                      <a:lnTo>
                        <a:pt x="396" y="788"/>
                      </a:lnTo>
                      <a:lnTo>
                        <a:pt x="396" y="820"/>
                      </a:lnTo>
                      <a:lnTo>
                        <a:pt x="332" y="888"/>
                      </a:lnTo>
                      <a:lnTo>
                        <a:pt x="346" y="900"/>
                      </a:lnTo>
                      <a:lnTo>
                        <a:pt x="398" y="850"/>
                      </a:lnTo>
                      <a:lnTo>
                        <a:pt x="400" y="942"/>
                      </a:lnTo>
                      <a:lnTo>
                        <a:pt x="424" y="942"/>
                      </a:lnTo>
                      <a:lnTo>
                        <a:pt x="426" y="846"/>
                      </a:lnTo>
                      <a:lnTo>
                        <a:pt x="482" y="900"/>
                      </a:lnTo>
                      <a:lnTo>
                        <a:pt x="494" y="888"/>
                      </a:lnTo>
                      <a:lnTo>
                        <a:pt x="426" y="816"/>
                      </a:lnTo>
                      <a:lnTo>
                        <a:pt x="426" y="784"/>
                      </a:lnTo>
                      <a:lnTo>
                        <a:pt x="504" y="858"/>
                      </a:lnTo>
                      <a:lnTo>
                        <a:pt x="516" y="844"/>
                      </a:lnTo>
                      <a:lnTo>
                        <a:pt x="428" y="752"/>
                      </a:lnTo>
                      <a:lnTo>
                        <a:pt x="430" y="584"/>
                      </a:lnTo>
                      <a:lnTo>
                        <a:pt x="478" y="584"/>
                      </a:lnTo>
                      <a:lnTo>
                        <a:pt x="500" y="548"/>
                      </a:lnTo>
                      <a:lnTo>
                        <a:pt x="650" y="630"/>
                      </a:lnTo>
                      <a:lnTo>
                        <a:pt x="684" y="748"/>
                      </a:lnTo>
                      <a:lnTo>
                        <a:pt x="702" y="744"/>
                      </a:lnTo>
                      <a:lnTo>
                        <a:pt x="678" y="646"/>
                      </a:lnTo>
                      <a:lnTo>
                        <a:pt x="706" y="660"/>
                      </a:lnTo>
                      <a:lnTo>
                        <a:pt x="732" y="750"/>
                      </a:lnTo>
                      <a:lnTo>
                        <a:pt x="750" y="746"/>
                      </a:lnTo>
                      <a:lnTo>
                        <a:pt x="732" y="674"/>
                      </a:lnTo>
                      <a:lnTo>
                        <a:pt x="812" y="720"/>
                      </a:lnTo>
                      <a:lnTo>
                        <a:pt x="826" y="698"/>
                      </a:lnTo>
                      <a:lnTo>
                        <a:pt x="742" y="648"/>
                      </a:lnTo>
                      <a:lnTo>
                        <a:pt x="818" y="628"/>
                      </a:lnTo>
                      <a:close/>
                      <a:moveTo>
                        <a:pt x="456" y="544"/>
                      </a:moveTo>
                      <a:lnTo>
                        <a:pt x="376" y="544"/>
                      </a:lnTo>
                      <a:lnTo>
                        <a:pt x="336" y="472"/>
                      </a:lnTo>
                      <a:lnTo>
                        <a:pt x="376" y="400"/>
                      </a:lnTo>
                      <a:lnTo>
                        <a:pt x="456" y="400"/>
                      </a:lnTo>
                      <a:lnTo>
                        <a:pt x="496" y="472"/>
                      </a:lnTo>
                      <a:lnTo>
                        <a:pt x="456" y="544"/>
                      </a:lnTo>
                      <a:close/>
                    </a:path>
                  </a:pathLst>
                </a:custGeom>
                <a:noFill/>
                <a:ln>
                  <a:solidFill>
                    <a:srgbClr val="FEFFFF">
                      <a:alpha val="26000"/>
                    </a:srgbClr>
                  </a:solidFill>
                </a:ln>
                <a:effectLst/>
                <a:extLst/>
              </p:spPr>
              <p:txBody>
                <a:bodyPr vert="horz" wrap="square" lIns="91440" tIns="45720" rIns="91440" bIns="45720" numCol="1" anchor="t" anchorCtr="0" compatLnSpc="1">
                  <a:prstTxWarp prst="textNoShape">
                    <a:avLst/>
                  </a:prstTxWarp>
                </a:bodyPr>
                <a:lstStyle/>
                <a:p>
                  <a:endParaRPr lang="en-US"/>
                </a:p>
              </p:txBody>
            </p:sp>
            <p:sp>
              <p:nvSpPr>
                <p:cNvPr id="230" name="Freeform 81"/>
                <p:cNvSpPr>
                  <a:spLocks noChangeAspect="1" noEditPoints="1"/>
                </p:cNvSpPr>
                <p:nvPr/>
              </p:nvSpPr>
              <p:spPr bwMode="auto">
                <a:xfrm rot="924218">
                  <a:off x="8027251" y="1799143"/>
                  <a:ext cx="766532" cy="869062"/>
                </a:xfrm>
                <a:custGeom>
                  <a:avLst/>
                  <a:gdLst>
                    <a:gd name="T0" fmla="*/ 546 w 628"/>
                    <a:gd name="T1" fmla="*/ 480 h 712"/>
                    <a:gd name="T2" fmla="*/ 598 w 628"/>
                    <a:gd name="T3" fmla="*/ 430 h 712"/>
                    <a:gd name="T4" fmla="*/ 400 w 628"/>
                    <a:gd name="T5" fmla="*/ 374 h 712"/>
                    <a:gd name="T6" fmla="*/ 402 w 628"/>
                    <a:gd name="T7" fmla="*/ 354 h 712"/>
                    <a:gd name="T8" fmla="*/ 508 w 628"/>
                    <a:gd name="T9" fmla="*/ 254 h 712"/>
                    <a:gd name="T10" fmla="*/ 524 w 628"/>
                    <a:gd name="T11" fmla="*/ 246 h 712"/>
                    <a:gd name="T12" fmla="*/ 620 w 628"/>
                    <a:gd name="T13" fmla="*/ 236 h 712"/>
                    <a:gd name="T14" fmla="*/ 620 w 628"/>
                    <a:gd name="T15" fmla="*/ 170 h 712"/>
                    <a:gd name="T16" fmla="*/ 558 w 628"/>
                    <a:gd name="T17" fmla="*/ 144 h 712"/>
                    <a:gd name="T18" fmla="*/ 532 w 628"/>
                    <a:gd name="T19" fmla="*/ 148 h 712"/>
                    <a:gd name="T20" fmla="*/ 450 w 628"/>
                    <a:gd name="T21" fmla="*/ 264 h 712"/>
                    <a:gd name="T22" fmla="*/ 360 w 628"/>
                    <a:gd name="T23" fmla="*/ 278 h 712"/>
                    <a:gd name="T24" fmla="*/ 324 w 628"/>
                    <a:gd name="T25" fmla="*/ 136 h 712"/>
                    <a:gd name="T26" fmla="*/ 324 w 628"/>
                    <a:gd name="T27" fmla="*/ 118 h 712"/>
                    <a:gd name="T28" fmla="*/ 366 w 628"/>
                    <a:gd name="T29" fmla="*/ 30 h 712"/>
                    <a:gd name="T30" fmla="*/ 308 w 628"/>
                    <a:gd name="T31" fmla="*/ 0 h 712"/>
                    <a:gd name="T32" fmla="*/ 254 w 628"/>
                    <a:gd name="T33" fmla="*/ 36 h 712"/>
                    <a:gd name="T34" fmla="*/ 244 w 628"/>
                    <a:gd name="T35" fmla="*/ 62 h 712"/>
                    <a:gd name="T36" fmla="*/ 304 w 628"/>
                    <a:gd name="T37" fmla="*/ 190 h 712"/>
                    <a:gd name="T38" fmla="*/ 272 w 628"/>
                    <a:gd name="T39" fmla="*/ 278 h 712"/>
                    <a:gd name="T40" fmla="*/ 130 w 628"/>
                    <a:gd name="T41" fmla="*/ 234 h 712"/>
                    <a:gd name="T42" fmla="*/ 114 w 628"/>
                    <a:gd name="T43" fmla="*/ 226 h 712"/>
                    <a:gd name="T44" fmla="*/ 58 w 628"/>
                    <a:gd name="T45" fmla="*/ 146 h 712"/>
                    <a:gd name="T46" fmla="*/ 0 w 628"/>
                    <a:gd name="T47" fmla="*/ 180 h 712"/>
                    <a:gd name="T48" fmla="*/ 8 w 628"/>
                    <a:gd name="T49" fmla="*/ 246 h 712"/>
                    <a:gd name="T50" fmla="*/ 26 w 628"/>
                    <a:gd name="T51" fmla="*/ 268 h 712"/>
                    <a:gd name="T52" fmla="*/ 166 w 628"/>
                    <a:gd name="T53" fmla="*/ 280 h 712"/>
                    <a:gd name="T54" fmla="*/ 228 w 628"/>
                    <a:gd name="T55" fmla="*/ 354 h 712"/>
                    <a:gd name="T56" fmla="*/ 162 w 628"/>
                    <a:gd name="T57" fmla="*/ 426 h 712"/>
                    <a:gd name="T58" fmla="*/ 26 w 628"/>
                    <a:gd name="T59" fmla="*/ 440 h 712"/>
                    <a:gd name="T60" fmla="*/ 8 w 628"/>
                    <a:gd name="T61" fmla="*/ 462 h 712"/>
                    <a:gd name="T62" fmla="*/ 0 w 628"/>
                    <a:gd name="T63" fmla="*/ 526 h 712"/>
                    <a:gd name="T64" fmla="*/ 58 w 628"/>
                    <a:gd name="T65" fmla="*/ 562 h 712"/>
                    <a:gd name="T66" fmla="*/ 114 w 628"/>
                    <a:gd name="T67" fmla="*/ 478 h 712"/>
                    <a:gd name="T68" fmla="*/ 132 w 628"/>
                    <a:gd name="T69" fmla="*/ 468 h 712"/>
                    <a:gd name="T70" fmla="*/ 256 w 628"/>
                    <a:gd name="T71" fmla="*/ 418 h 712"/>
                    <a:gd name="T72" fmla="*/ 300 w 628"/>
                    <a:gd name="T73" fmla="*/ 522 h 712"/>
                    <a:gd name="T74" fmla="*/ 244 w 628"/>
                    <a:gd name="T75" fmla="*/ 646 h 712"/>
                    <a:gd name="T76" fmla="*/ 254 w 628"/>
                    <a:gd name="T77" fmla="*/ 672 h 712"/>
                    <a:gd name="T78" fmla="*/ 304 w 628"/>
                    <a:gd name="T79" fmla="*/ 712 h 712"/>
                    <a:gd name="T80" fmla="*/ 366 w 628"/>
                    <a:gd name="T81" fmla="*/ 678 h 712"/>
                    <a:gd name="T82" fmla="*/ 322 w 628"/>
                    <a:gd name="T83" fmla="*/ 588 h 712"/>
                    <a:gd name="T84" fmla="*/ 322 w 628"/>
                    <a:gd name="T85" fmla="*/ 568 h 712"/>
                    <a:gd name="T86" fmla="*/ 340 w 628"/>
                    <a:gd name="T87" fmla="*/ 438 h 712"/>
                    <a:gd name="T88" fmla="*/ 452 w 628"/>
                    <a:gd name="T89" fmla="*/ 448 h 712"/>
                    <a:gd name="T90" fmla="*/ 532 w 628"/>
                    <a:gd name="T91" fmla="*/ 560 h 712"/>
                    <a:gd name="T92" fmla="*/ 558 w 628"/>
                    <a:gd name="T93" fmla="*/ 564 h 712"/>
                    <a:gd name="T94" fmla="*/ 618 w 628"/>
                    <a:gd name="T95" fmla="*/ 540 h 712"/>
                    <a:gd name="T96" fmla="*/ 620 w 628"/>
                    <a:gd name="T97" fmla="*/ 470 h 712"/>
                    <a:gd name="T98" fmla="*/ 304 w 628"/>
                    <a:gd name="T99" fmla="*/ 408 h 712"/>
                    <a:gd name="T100" fmla="*/ 276 w 628"/>
                    <a:gd name="T101" fmla="*/ 394 h 712"/>
                    <a:gd name="T102" fmla="*/ 260 w 628"/>
                    <a:gd name="T103" fmla="*/ 364 h 712"/>
                    <a:gd name="T104" fmla="*/ 260 w 628"/>
                    <a:gd name="T105" fmla="*/ 342 h 712"/>
                    <a:gd name="T106" fmla="*/ 276 w 628"/>
                    <a:gd name="T107" fmla="*/ 314 h 712"/>
                    <a:gd name="T108" fmla="*/ 304 w 628"/>
                    <a:gd name="T109" fmla="*/ 300 h 712"/>
                    <a:gd name="T110" fmla="*/ 326 w 628"/>
                    <a:gd name="T111" fmla="*/ 300 h 712"/>
                    <a:gd name="T112" fmla="*/ 354 w 628"/>
                    <a:gd name="T113" fmla="*/ 314 h 712"/>
                    <a:gd name="T114" fmla="*/ 370 w 628"/>
                    <a:gd name="T115" fmla="*/ 342 h 712"/>
                    <a:gd name="T116" fmla="*/ 370 w 628"/>
                    <a:gd name="T117" fmla="*/ 364 h 712"/>
                    <a:gd name="T118" fmla="*/ 354 w 628"/>
                    <a:gd name="T119" fmla="*/ 394 h 712"/>
                    <a:gd name="T120" fmla="*/ 326 w 628"/>
                    <a:gd name="T121" fmla="*/ 408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28" h="712">
                      <a:moveTo>
                        <a:pt x="620" y="470"/>
                      </a:moveTo>
                      <a:lnTo>
                        <a:pt x="618" y="462"/>
                      </a:lnTo>
                      <a:lnTo>
                        <a:pt x="546" y="480"/>
                      </a:lnTo>
                      <a:lnTo>
                        <a:pt x="520" y="464"/>
                      </a:lnTo>
                      <a:lnTo>
                        <a:pt x="602" y="440"/>
                      </a:lnTo>
                      <a:lnTo>
                        <a:pt x="598" y="430"/>
                      </a:lnTo>
                      <a:lnTo>
                        <a:pt x="504" y="454"/>
                      </a:lnTo>
                      <a:lnTo>
                        <a:pt x="460" y="428"/>
                      </a:lnTo>
                      <a:lnTo>
                        <a:pt x="400" y="374"/>
                      </a:lnTo>
                      <a:lnTo>
                        <a:pt x="400" y="374"/>
                      </a:lnTo>
                      <a:lnTo>
                        <a:pt x="402" y="354"/>
                      </a:lnTo>
                      <a:lnTo>
                        <a:pt x="402" y="354"/>
                      </a:lnTo>
                      <a:lnTo>
                        <a:pt x="402" y="338"/>
                      </a:lnTo>
                      <a:lnTo>
                        <a:pt x="464" y="282"/>
                      </a:lnTo>
                      <a:lnTo>
                        <a:pt x="508" y="254"/>
                      </a:lnTo>
                      <a:lnTo>
                        <a:pt x="598" y="278"/>
                      </a:lnTo>
                      <a:lnTo>
                        <a:pt x="602" y="268"/>
                      </a:lnTo>
                      <a:lnTo>
                        <a:pt x="524" y="246"/>
                      </a:lnTo>
                      <a:lnTo>
                        <a:pt x="550" y="230"/>
                      </a:lnTo>
                      <a:lnTo>
                        <a:pt x="618" y="246"/>
                      </a:lnTo>
                      <a:lnTo>
                        <a:pt x="620" y="236"/>
                      </a:lnTo>
                      <a:lnTo>
                        <a:pt x="564" y="220"/>
                      </a:lnTo>
                      <a:lnTo>
                        <a:pt x="628" y="182"/>
                      </a:lnTo>
                      <a:lnTo>
                        <a:pt x="620" y="170"/>
                      </a:lnTo>
                      <a:lnTo>
                        <a:pt x="554" y="206"/>
                      </a:lnTo>
                      <a:lnTo>
                        <a:pt x="568" y="146"/>
                      </a:lnTo>
                      <a:lnTo>
                        <a:pt x="558" y="144"/>
                      </a:lnTo>
                      <a:lnTo>
                        <a:pt x="538" y="214"/>
                      </a:lnTo>
                      <a:lnTo>
                        <a:pt x="512" y="230"/>
                      </a:lnTo>
                      <a:lnTo>
                        <a:pt x="532" y="148"/>
                      </a:lnTo>
                      <a:lnTo>
                        <a:pt x="522" y="144"/>
                      </a:lnTo>
                      <a:lnTo>
                        <a:pt x="494" y="238"/>
                      </a:lnTo>
                      <a:lnTo>
                        <a:pt x="450" y="264"/>
                      </a:lnTo>
                      <a:lnTo>
                        <a:pt x="374" y="288"/>
                      </a:lnTo>
                      <a:lnTo>
                        <a:pt x="374" y="288"/>
                      </a:lnTo>
                      <a:lnTo>
                        <a:pt x="360" y="278"/>
                      </a:lnTo>
                      <a:lnTo>
                        <a:pt x="344" y="272"/>
                      </a:lnTo>
                      <a:lnTo>
                        <a:pt x="326" y="186"/>
                      </a:lnTo>
                      <a:lnTo>
                        <a:pt x="324" y="136"/>
                      </a:lnTo>
                      <a:lnTo>
                        <a:pt x="390" y="68"/>
                      </a:lnTo>
                      <a:lnTo>
                        <a:pt x="382" y="62"/>
                      </a:lnTo>
                      <a:lnTo>
                        <a:pt x="324" y="118"/>
                      </a:lnTo>
                      <a:lnTo>
                        <a:pt x="324" y="86"/>
                      </a:lnTo>
                      <a:lnTo>
                        <a:pt x="372" y="36"/>
                      </a:lnTo>
                      <a:lnTo>
                        <a:pt x="366" y="30"/>
                      </a:lnTo>
                      <a:lnTo>
                        <a:pt x="324" y="72"/>
                      </a:lnTo>
                      <a:lnTo>
                        <a:pt x="322" y="0"/>
                      </a:lnTo>
                      <a:lnTo>
                        <a:pt x="308" y="0"/>
                      </a:lnTo>
                      <a:lnTo>
                        <a:pt x="306" y="74"/>
                      </a:lnTo>
                      <a:lnTo>
                        <a:pt x="260" y="30"/>
                      </a:lnTo>
                      <a:lnTo>
                        <a:pt x="254" y="36"/>
                      </a:lnTo>
                      <a:lnTo>
                        <a:pt x="306" y="90"/>
                      </a:lnTo>
                      <a:lnTo>
                        <a:pt x="304" y="120"/>
                      </a:lnTo>
                      <a:lnTo>
                        <a:pt x="244" y="62"/>
                      </a:lnTo>
                      <a:lnTo>
                        <a:pt x="236" y="68"/>
                      </a:lnTo>
                      <a:lnTo>
                        <a:pt x="304" y="138"/>
                      </a:lnTo>
                      <a:lnTo>
                        <a:pt x="304" y="190"/>
                      </a:lnTo>
                      <a:lnTo>
                        <a:pt x="286" y="270"/>
                      </a:lnTo>
                      <a:lnTo>
                        <a:pt x="286" y="270"/>
                      </a:lnTo>
                      <a:lnTo>
                        <a:pt x="272" y="278"/>
                      </a:lnTo>
                      <a:lnTo>
                        <a:pt x="258" y="286"/>
                      </a:lnTo>
                      <a:lnTo>
                        <a:pt x="174" y="260"/>
                      </a:lnTo>
                      <a:lnTo>
                        <a:pt x="130" y="234"/>
                      </a:lnTo>
                      <a:lnTo>
                        <a:pt x="104" y="144"/>
                      </a:lnTo>
                      <a:lnTo>
                        <a:pt x="94" y="148"/>
                      </a:lnTo>
                      <a:lnTo>
                        <a:pt x="114" y="226"/>
                      </a:lnTo>
                      <a:lnTo>
                        <a:pt x="86" y="212"/>
                      </a:lnTo>
                      <a:lnTo>
                        <a:pt x="68" y="144"/>
                      </a:lnTo>
                      <a:lnTo>
                        <a:pt x="58" y="146"/>
                      </a:lnTo>
                      <a:lnTo>
                        <a:pt x="72" y="204"/>
                      </a:lnTo>
                      <a:lnTo>
                        <a:pt x="8" y="168"/>
                      </a:lnTo>
                      <a:lnTo>
                        <a:pt x="0" y="180"/>
                      </a:lnTo>
                      <a:lnTo>
                        <a:pt x="66" y="220"/>
                      </a:lnTo>
                      <a:lnTo>
                        <a:pt x="6" y="236"/>
                      </a:lnTo>
                      <a:lnTo>
                        <a:pt x="8" y="246"/>
                      </a:lnTo>
                      <a:lnTo>
                        <a:pt x="80" y="228"/>
                      </a:lnTo>
                      <a:lnTo>
                        <a:pt x="106" y="244"/>
                      </a:lnTo>
                      <a:lnTo>
                        <a:pt x="26" y="268"/>
                      </a:lnTo>
                      <a:lnTo>
                        <a:pt x="28" y="278"/>
                      </a:lnTo>
                      <a:lnTo>
                        <a:pt x="122" y="254"/>
                      </a:lnTo>
                      <a:lnTo>
                        <a:pt x="166" y="280"/>
                      </a:lnTo>
                      <a:lnTo>
                        <a:pt x="228" y="336"/>
                      </a:lnTo>
                      <a:lnTo>
                        <a:pt x="228" y="336"/>
                      </a:lnTo>
                      <a:lnTo>
                        <a:pt x="228" y="354"/>
                      </a:lnTo>
                      <a:lnTo>
                        <a:pt x="228" y="354"/>
                      </a:lnTo>
                      <a:lnTo>
                        <a:pt x="228" y="366"/>
                      </a:lnTo>
                      <a:lnTo>
                        <a:pt x="162" y="426"/>
                      </a:lnTo>
                      <a:lnTo>
                        <a:pt x="118" y="452"/>
                      </a:lnTo>
                      <a:lnTo>
                        <a:pt x="28" y="430"/>
                      </a:lnTo>
                      <a:lnTo>
                        <a:pt x="26" y="440"/>
                      </a:lnTo>
                      <a:lnTo>
                        <a:pt x="102" y="462"/>
                      </a:lnTo>
                      <a:lnTo>
                        <a:pt x="76" y="478"/>
                      </a:lnTo>
                      <a:lnTo>
                        <a:pt x="8" y="462"/>
                      </a:lnTo>
                      <a:lnTo>
                        <a:pt x="6" y="470"/>
                      </a:lnTo>
                      <a:lnTo>
                        <a:pt x="62" y="488"/>
                      </a:lnTo>
                      <a:lnTo>
                        <a:pt x="0" y="526"/>
                      </a:lnTo>
                      <a:lnTo>
                        <a:pt x="6" y="538"/>
                      </a:lnTo>
                      <a:lnTo>
                        <a:pt x="74" y="500"/>
                      </a:lnTo>
                      <a:lnTo>
                        <a:pt x="58" y="562"/>
                      </a:lnTo>
                      <a:lnTo>
                        <a:pt x="68" y="564"/>
                      </a:lnTo>
                      <a:lnTo>
                        <a:pt x="88" y="492"/>
                      </a:lnTo>
                      <a:lnTo>
                        <a:pt x="114" y="478"/>
                      </a:lnTo>
                      <a:lnTo>
                        <a:pt x="94" y="560"/>
                      </a:lnTo>
                      <a:lnTo>
                        <a:pt x="104" y="562"/>
                      </a:lnTo>
                      <a:lnTo>
                        <a:pt x="132" y="468"/>
                      </a:lnTo>
                      <a:lnTo>
                        <a:pt x="176" y="444"/>
                      </a:lnTo>
                      <a:lnTo>
                        <a:pt x="256" y="418"/>
                      </a:lnTo>
                      <a:lnTo>
                        <a:pt x="256" y="418"/>
                      </a:lnTo>
                      <a:lnTo>
                        <a:pt x="268" y="428"/>
                      </a:lnTo>
                      <a:lnTo>
                        <a:pt x="282" y="436"/>
                      </a:lnTo>
                      <a:lnTo>
                        <a:pt x="300" y="522"/>
                      </a:lnTo>
                      <a:lnTo>
                        <a:pt x="302" y="572"/>
                      </a:lnTo>
                      <a:lnTo>
                        <a:pt x="236" y="640"/>
                      </a:lnTo>
                      <a:lnTo>
                        <a:pt x="244" y="646"/>
                      </a:lnTo>
                      <a:lnTo>
                        <a:pt x="302" y="590"/>
                      </a:lnTo>
                      <a:lnTo>
                        <a:pt x="302" y="620"/>
                      </a:lnTo>
                      <a:lnTo>
                        <a:pt x="254" y="672"/>
                      </a:lnTo>
                      <a:lnTo>
                        <a:pt x="260" y="678"/>
                      </a:lnTo>
                      <a:lnTo>
                        <a:pt x="304" y="638"/>
                      </a:lnTo>
                      <a:lnTo>
                        <a:pt x="304" y="712"/>
                      </a:lnTo>
                      <a:lnTo>
                        <a:pt x="320" y="712"/>
                      </a:lnTo>
                      <a:lnTo>
                        <a:pt x="320" y="636"/>
                      </a:lnTo>
                      <a:lnTo>
                        <a:pt x="366" y="678"/>
                      </a:lnTo>
                      <a:lnTo>
                        <a:pt x="372" y="672"/>
                      </a:lnTo>
                      <a:lnTo>
                        <a:pt x="320" y="618"/>
                      </a:lnTo>
                      <a:lnTo>
                        <a:pt x="322" y="588"/>
                      </a:lnTo>
                      <a:lnTo>
                        <a:pt x="382" y="646"/>
                      </a:lnTo>
                      <a:lnTo>
                        <a:pt x="390" y="640"/>
                      </a:lnTo>
                      <a:lnTo>
                        <a:pt x="322" y="568"/>
                      </a:lnTo>
                      <a:lnTo>
                        <a:pt x="322" y="518"/>
                      </a:lnTo>
                      <a:lnTo>
                        <a:pt x="340" y="438"/>
                      </a:lnTo>
                      <a:lnTo>
                        <a:pt x="340" y="438"/>
                      </a:lnTo>
                      <a:lnTo>
                        <a:pt x="356" y="432"/>
                      </a:lnTo>
                      <a:lnTo>
                        <a:pt x="370" y="422"/>
                      </a:lnTo>
                      <a:lnTo>
                        <a:pt x="452" y="448"/>
                      </a:lnTo>
                      <a:lnTo>
                        <a:pt x="496" y="472"/>
                      </a:lnTo>
                      <a:lnTo>
                        <a:pt x="522" y="562"/>
                      </a:lnTo>
                      <a:lnTo>
                        <a:pt x="532" y="560"/>
                      </a:lnTo>
                      <a:lnTo>
                        <a:pt x="512" y="482"/>
                      </a:lnTo>
                      <a:lnTo>
                        <a:pt x="540" y="496"/>
                      </a:lnTo>
                      <a:lnTo>
                        <a:pt x="558" y="564"/>
                      </a:lnTo>
                      <a:lnTo>
                        <a:pt x="568" y="562"/>
                      </a:lnTo>
                      <a:lnTo>
                        <a:pt x="554" y="504"/>
                      </a:lnTo>
                      <a:lnTo>
                        <a:pt x="618" y="540"/>
                      </a:lnTo>
                      <a:lnTo>
                        <a:pt x="626" y="528"/>
                      </a:lnTo>
                      <a:lnTo>
                        <a:pt x="560" y="488"/>
                      </a:lnTo>
                      <a:lnTo>
                        <a:pt x="620" y="470"/>
                      </a:lnTo>
                      <a:close/>
                      <a:moveTo>
                        <a:pt x="314" y="410"/>
                      </a:moveTo>
                      <a:lnTo>
                        <a:pt x="314" y="410"/>
                      </a:lnTo>
                      <a:lnTo>
                        <a:pt x="304" y="408"/>
                      </a:lnTo>
                      <a:lnTo>
                        <a:pt x="294" y="406"/>
                      </a:lnTo>
                      <a:lnTo>
                        <a:pt x="284" y="400"/>
                      </a:lnTo>
                      <a:lnTo>
                        <a:pt x="276" y="394"/>
                      </a:lnTo>
                      <a:lnTo>
                        <a:pt x="268" y="384"/>
                      </a:lnTo>
                      <a:lnTo>
                        <a:pt x="264" y="376"/>
                      </a:lnTo>
                      <a:lnTo>
                        <a:pt x="260" y="364"/>
                      </a:lnTo>
                      <a:lnTo>
                        <a:pt x="260" y="354"/>
                      </a:lnTo>
                      <a:lnTo>
                        <a:pt x="260" y="354"/>
                      </a:lnTo>
                      <a:lnTo>
                        <a:pt x="260" y="342"/>
                      </a:lnTo>
                      <a:lnTo>
                        <a:pt x="264" y="332"/>
                      </a:lnTo>
                      <a:lnTo>
                        <a:pt x="268" y="322"/>
                      </a:lnTo>
                      <a:lnTo>
                        <a:pt x="276" y="314"/>
                      </a:lnTo>
                      <a:lnTo>
                        <a:pt x="284" y="308"/>
                      </a:lnTo>
                      <a:lnTo>
                        <a:pt x="294" y="302"/>
                      </a:lnTo>
                      <a:lnTo>
                        <a:pt x="304" y="300"/>
                      </a:lnTo>
                      <a:lnTo>
                        <a:pt x="314" y="298"/>
                      </a:lnTo>
                      <a:lnTo>
                        <a:pt x="314" y="298"/>
                      </a:lnTo>
                      <a:lnTo>
                        <a:pt x="326" y="300"/>
                      </a:lnTo>
                      <a:lnTo>
                        <a:pt x="336" y="302"/>
                      </a:lnTo>
                      <a:lnTo>
                        <a:pt x="346" y="308"/>
                      </a:lnTo>
                      <a:lnTo>
                        <a:pt x="354" y="314"/>
                      </a:lnTo>
                      <a:lnTo>
                        <a:pt x="362" y="322"/>
                      </a:lnTo>
                      <a:lnTo>
                        <a:pt x="366" y="332"/>
                      </a:lnTo>
                      <a:lnTo>
                        <a:pt x="370" y="342"/>
                      </a:lnTo>
                      <a:lnTo>
                        <a:pt x="370" y="354"/>
                      </a:lnTo>
                      <a:lnTo>
                        <a:pt x="370" y="354"/>
                      </a:lnTo>
                      <a:lnTo>
                        <a:pt x="370" y="364"/>
                      </a:lnTo>
                      <a:lnTo>
                        <a:pt x="366" y="376"/>
                      </a:lnTo>
                      <a:lnTo>
                        <a:pt x="362" y="384"/>
                      </a:lnTo>
                      <a:lnTo>
                        <a:pt x="354" y="394"/>
                      </a:lnTo>
                      <a:lnTo>
                        <a:pt x="346" y="400"/>
                      </a:lnTo>
                      <a:lnTo>
                        <a:pt x="336" y="406"/>
                      </a:lnTo>
                      <a:lnTo>
                        <a:pt x="326" y="408"/>
                      </a:lnTo>
                      <a:lnTo>
                        <a:pt x="314" y="410"/>
                      </a:lnTo>
                      <a:lnTo>
                        <a:pt x="314" y="410"/>
                      </a:lnTo>
                      <a:close/>
                    </a:path>
                  </a:pathLst>
                </a:custGeom>
                <a:solidFill>
                  <a:srgbClr val="FEFFFF">
                    <a:alpha val="76000"/>
                  </a:srgbClr>
                </a:solidFill>
                <a:ln>
                  <a:noFill/>
                </a:ln>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21" name="Freeform 8"/>
            <p:cNvSpPr>
              <a:spLocks noChangeAspect="1" noEditPoints="1"/>
            </p:cNvSpPr>
            <p:nvPr/>
          </p:nvSpPr>
          <p:spPr bwMode="auto">
            <a:xfrm>
              <a:off x="8267911" y="2855927"/>
              <a:ext cx="865764" cy="1172389"/>
            </a:xfrm>
            <a:custGeom>
              <a:avLst/>
              <a:gdLst>
                <a:gd name="T0" fmla="*/ 562 w 672"/>
                <a:gd name="T1" fmla="*/ 532 h 910"/>
                <a:gd name="T2" fmla="*/ 624 w 672"/>
                <a:gd name="T3" fmla="*/ 522 h 910"/>
                <a:gd name="T4" fmla="*/ 640 w 672"/>
                <a:gd name="T5" fmla="*/ 514 h 910"/>
                <a:gd name="T6" fmla="*/ 636 w 672"/>
                <a:gd name="T7" fmla="*/ 502 h 910"/>
                <a:gd name="T8" fmla="*/ 594 w 672"/>
                <a:gd name="T9" fmla="*/ 460 h 910"/>
                <a:gd name="T10" fmla="*/ 588 w 672"/>
                <a:gd name="T11" fmla="*/ 422 h 910"/>
                <a:gd name="T12" fmla="*/ 610 w 672"/>
                <a:gd name="T13" fmla="*/ 364 h 910"/>
                <a:gd name="T14" fmla="*/ 614 w 672"/>
                <a:gd name="T15" fmla="*/ 352 h 910"/>
                <a:gd name="T16" fmla="*/ 604 w 672"/>
                <a:gd name="T17" fmla="*/ 342 h 910"/>
                <a:gd name="T18" fmla="*/ 560 w 672"/>
                <a:gd name="T19" fmla="*/ 374 h 910"/>
                <a:gd name="T20" fmla="*/ 672 w 672"/>
                <a:gd name="T21" fmla="*/ 156 h 910"/>
                <a:gd name="T22" fmla="*/ 672 w 672"/>
                <a:gd name="T23" fmla="*/ 104 h 910"/>
                <a:gd name="T24" fmla="*/ 644 w 672"/>
                <a:gd name="T25" fmla="*/ 0 h 910"/>
                <a:gd name="T26" fmla="*/ 596 w 672"/>
                <a:gd name="T27" fmla="*/ 120 h 910"/>
                <a:gd name="T28" fmla="*/ 570 w 672"/>
                <a:gd name="T29" fmla="*/ 182 h 910"/>
                <a:gd name="T30" fmla="*/ 476 w 672"/>
                <a:gd name="T31" fmla="*/ 342 h 910"/>
                <a:gd name="T32" fmla="*/ 468 w 672"/>
                <a:gd name="T33" fmla="*/ 296 h 910"/>
                <a:gd name="T34" fmla="*/ 468 w 672"/>
                <a:gd name="T35" fmla="*/ 294 h 910"/>
                <a:gd name="T36" fmla="*/ 468 w 672"/>
                <a:gd name="T37" fmla="*/ 290 h 910"/>
                <a:gd name="T38" fmla="*/ 464 w 672"/>
                <a:gd name="T39" fmla="*/ 288 h 910"/>
                <a:gd name="T40" fmla="*/ 460 w 672"/>
                <a:gd name="T41" fmla="*/ 288 h 910"/>
                <a:gd name="T42" fmla="*/ 450 w 672"/>
                <a:gd name="T43" fmla="*/ 288 h 910"/>
                <a:gd name="T44" fmla="*/ 444 w 672"/>
                <a:gd name="T45" fmla="*/ 300 h 910"/>
                <a:gd name="T46" fmla="*/ 450 w 672"/>
                <a:gd name="T47" fmla="*/ 346 h 910"/>
                <a:gd name="T48" fmla="*/ 320 w 672"/>
                <a:gd name="T49" fmla="*/ 90 h 910"/>
                <a:gd name="T50" fmla="*/ 276 w 672"/>
                <a:gd name="T51" fmla="*/ 70 h 910"/>
                <a:gd name="T52" fmla="*/ 168 w 672"/>
                <a:gd name="T53" fmla="*/ 88 h 910"/>
                <a:gd name="T54" fmla="*/ 246 w 672"/>
                <a:gd name="T55" fmla="*/ 188 h 910"/>
                <a:gd name="T56" fmla="*/ 288 w 672"/>
                <a:gd name="T57" fmla="*/ 240 h 910"/>
                <a:gd name="T58" fmla="*/ 380 w 672"/>
                <a:gd name="T59" fmla="*/ 404 h 910"/>
                <a:gd name="T60" fmla="*/ 328 w 672"/>
                <a:gd name="T61" fmla="*/ 388 h 910"/>
                <a:gd name="T62" fmla="*/ 322 w 672"/>
                <a:gd name="T63" fmla="*/ 398 h 910"/>
                <a:gd name="T64" fmla="*/ 372 w 672"/>
                <a:gd name="T65" fmla="*/ 426 h 910"/>
                <a:gd name="T66" fmla="*/ 188 w 672"/>
                <a:gd name="T67" fmla="*/ 482 h 910"/>
                <a:gd name="T68" fmla="*/ 122 w 672"/>
                <a:gd name="T69" fmla="*/ 494 h 910"/>
                <a:gd name="T70" fmla="*/ 0 w 672"/>
                <a:gd name="T71" fmla="*/ 516 h 910"/>
                <a:gd name="T72" fmla="*/ 54 w 672"/>
                <a:gd name="T73" fmla="*/ 594 h 910"/>
                <a:gd name="T74" fmla="*/ 100 w 672"/>
                <a:gd name="T75" fmla="*/ 610 h 910"/>
                <a:gd name="T76" fmla="*/ 374 w 672"/>
                <a:gd name="T77" fmla="*/ 490 h 910"/>
                <a:gd name="T78" fmla="*/ 352 w 672"/>
                <a:gd name="T79" fmla="*/ 544 h 910"/>
                <a:gd name="T80" fmla="*/ 350 w 672"/>
                <a:gd name="T81" fmla="*/ 562 h 910"/>
                <a:gd name="T82" fmla="*/ 362 w 672"/>
                <a:gd name="T83" fmla="*/ 566 h 910"/>
                <a:gd name="T84" fmla="*/ 420 w 672"/>
                <a:gd name="T85" fmla="*/ 548 h 910"/>
                <a:gd name="T86" fmla="*/ 346 w 672"/>
                <a:gd name="T87" fmla="*/ 752 h 910"/>
                <a:gd name="T88" fmla="*/ 324 w 672"/>
                <a:gd name="T89" fmla="*/ 812 h 910"/>
                <a:gd name="T90" fmla="*/ 352 w 672"/>
                <a:gd name="T91" fmla="*/ 820 h 910"/>
                <a:gd name="T92" fmla="*/ 376 w 672"/>
                <a:gd name="T93" fmla="*/ 760 h 910"/>
                <a:gd name="T94" fmla="*/ 456 w 672"/>
                <a:gd name="T95" fmla="*/ 564 h 910"/>
                <a:gd name="T96" fmla="*/ 494 w 672"/>
                <a:gd name="T97" fmla="*/ 612 h 910"/>
                <a:gd name="T98" fmla="*/ 498 w 672"/>
                <a:gd name="T99" fmla="*/ 620 h 910"/>
                <a:gd name="T100" fmla="*/ 514 w 672"/>
                <a:gd name="T101" fmla="*/ 620 h 910"/>
                <a:gd name="T102" fmla="*/ 512 w 672"/>
                <a:gd name="T103" fmla="*/ 562 h 910"/>
                <a:gd name="T104" fmla="*/ 638 w 672"/>
                <a:gd name="T105" fmla="*/ 822 h 910"/>
                <a:gd name="T106" fmla="*/ 672 w 672"/>
                <a:gd name="T107" fmla="*/ 672 h 910"/>
                <a:gd name="T108" fmla="*/ 504 w 672"/>
                <a:gd name="T109" fmla="*/ 532 h 910"/>
                <a:gd name="T110" fmla="*/ 442 w 672"/>
                <a:gd name="T111" fmla="*/ 526 h 910"/>
                <a:gd name="T112" fmla="*/ 410 w 672"/>
                <a:gd name="T113" fmla="*/ 492 h 910"/>
                <a:gd name="T114" fmla="*/ 404 w 672"/>
                <a:gd name="T115" fmla="*/ 430 h 910"/>
                <a:gd name="T116" fmla="*/ 430 w 672"/>
                <a:gd name="T117" fmla="*/ 392 h 910"/>
                <a:gd name="T118" fmla="*/ 490 w 672"/>
                <a:gd name="T119" fmla="*/ 374 h 910"/>
                <a:gd name="T120" fmla="*/ 544 w 672"/>
                <a:gd name="T121" fmla="*/ 404 h 910"/>
                <a:gd name="T122" fmla="*/ 562 w 672"/>
                <a:gd name="T123" fmla="*/ 448 h 910"/>
                <a:gd name="T124" fmla="*/ 544 w 672"/>
                <a:gd name="T125" fmla="*/ 506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672" h="910">
                  <a:moveTo>
                    <a:pt x="672" y="672"/>
                  </a:moveTo>
                  <a:lnTo>
                    <a:pt x="670" y="672"/>
                  </a:lnTo>
                  <a:lnTo>
                    <a:pt x="562" y="532"/>
                  </a:lnTo>
                  <a:lnTo>
                    <a:pt x="562" y="532"/>
                  </a:lnTo>
                  <a:lnTo>
                    <a:pt x="572" y="520"/>
                  </a:lnTo>
                  <a:lnTo>
                    <a:pt x="582" y="506"/>
                  </a:lnTo>
                  <a:lnTo>
                    <a:pt x="624" y="522"/>
                  </a:lnTo>
                  <a:lnTo>
                    <a:pt x="624" y="522"/>
                  </a:lnTo>
                  <a:lnTo>
                    <a:pt x="630" y="522"/>
                  </a:lnTo>
                  <a:lnTo>
                    <a:pt x="636" y="520"/>
                  </a:lnTo>
                  <a:lnTo>
                    <a:pt x="636" y="520"/>
                  </a:lnTo>
                  <a:lnTo>
                    <a:pt x="640" y="514"/>
                  </a:lnTo>
                  <a:lnTo>
                    <a:pt x="640" y="514"/>
                  </a:lnTo>
                  <a:lnTo>
                    <a:pt x="640" y="510"/>
                  </a:lnTo>
                  <a:lnTo>
                    <a:pt x="640" y="504"/>
                  </a:lnTo>
                  <a:lnTo>
                    <a:pt x="636" y="502"/>
                  </a:lnTo>
                  <a:lnTo>
                    <a:pt x="632" y="498"/>
                  </a:lnTo>
                  <a:lnTo>
                    <a:pt x="590" y="482"/>
                  </a:lnTo>
                  <a:lnTo>
                    <a:pt x="590" y="482"/>
                  </a:lnTo>
                  <a:lnTo>
                    <a:pt x="594" y="460"/>
                  </a:lnTo>
                  <a:lnTo>
                    <a:pt x="672" y="446"/>
                  </a:lnTo>
                  <a:lnTo>
                    <a:pt x="672" y="410"/>
                  </a:lnTo>
                  <a:lnTo>
                    <a:pt x="588" y="422"/>
                  </a:lnTo>
                  <a:lnTo>
                    <a:pt x="588" y="422"/>
                  </a:lnTo>
                  <a:lnTo>
                    <a:pt x="582" y="406"/>
                  </a:lnTo>
                  <a:lnTo>
                    <a:pt x="576" y="392"/>
                  </a:lnTo>
                  <a:lnTo>
                    <a:pt x="610" y="364"/>
                  </a:lnTo>
                  <a:lnTo>
                    <a:pt x="610" y="364"/>
                  </a:lnTo>
                  <a:lnTo>
                    <a:pt x="614" y="360"/>
                  </a:lnTo>
                  <a:lnTo>
                    <a:pt x="614" y="356"/>
                  </a:lnTo>
                  <a:lnTo>
                    <a:pt x="614" y="356"/>
                  </a:lnTo>
                  <a:lnTo>
                    <a:pt x="614" y="352"/>
                  </a:lnTo>
                  <a:lnTo>
                    <a:pt x="612" y="348"/>
                  </a:lnTo>
                  <a:lnTo>
                    <a:pt x="612" y="348"/>
                  </a:lnTo>
                  <a:lnTo>
                    <a:pt x="608" y="344"/>
                  </a:lnTo>
                  <a:lnTo>
                    <a:pt x="604" y="342"/>
                  </a:lnTo>
                  <a:lnTo>
                    <a:pt x="600" y="344"/>
                  </a:lnTo>
                  <a:lnTo>
                    <a:pt x="594" y="346"/>
                  </a:lnTo>
                  <a:lnTo>
                    <a:pt x="560" y="374"/>
                  </a:lnTo>
                  <a:lnTo>
                    <a:pt x="560" y="374"/>
                  </a:lnTo>
                  <a:lnTo>
                    <a:pt x="550" y="366"/>
                  </a:lnTo>
                  <a:lnTo>
                    <a:pt x="540" y="358"/>
                  </a:lnTo>
                  <a:lnTo>
                    <a:pt x="602" y="190"/>
                  </a:lnTo>
                  <a:lnTo>
                    <a:pt x="672" y="156"/>
                  </a:lnTo>
                  <a:lnTo>
                    <a:pt x="672" y="134"/>
                  </a:lnTo>
                  <a:lnTo>
                    <a:pt x="612" y="160"/>
                  </a:lnTo>
                  <a:lnTo>
                    <a:pt x="624" y="128"/>
                  </a:lnTo>
                  <a:lnTo>
                    <a:pt x="672" y="104"/>
                  </a:lnTo>
                  <a:lnTo>
                    <a:pt x="672" y="84"/>
                  </a:lnTo>
                  <a:lnTo>
                    <a:pt x="634" y="100"/>
                  </a:lnTo>
                  <a:lnTo>
                    <a:pt x="666" y="10"/>
                  </a:lnTo>
                  <a:lnTo>
                    <a:pt x="644" y="0"/>
                  </a:lnTo>
                  <a:lnTo>
                    <a:pt x="606" y="92"/>
                  </a:lnTo>
                  <a:lnTo>
                    <a:pt x="572" y="18"/>
                  </a:lnTo>
                  <a:lnTo>
                    <a:pt x="556" y="26"/>
                  </a:lnTo>
                  <a:lnTo>
                    <a:pt x="596" y="120"/>
                  </a:lnTo>
                  <a:lnTo>
                    <a:pt x="582" y="152"/>
                  </a:lnTo>
                  <a:lnTo>
                    <a:pt x="536" y="52"/>
                  </a:lnTo>
                  <a:lnTo>
                    <a:pt x="518" y="58"/>
                  </a:lnTo>
                  <a:lnTo>
                    <a:pt x="570" y="182"/>
                  </a:lnTo>
                  <a:lnTo>
                    <a:pt x="504" y="344"/>
                  </a:lnTo>
                  <a:lnTo>
                    <a:pt x="504" y="344"/>
                  </a:lnTo>
                  <a:lnTo>
                    <a:pt x="490" y="342"/>
                  </a:lnTo>
                  <a:lnTo>
                    <a:pt x="476" y="342"/>
                  </a:lnTo>
                  <a:lnTo>
                    <a:pt x="468" y="298"/>
                  </a:lnTo>
                  <a:lnTo>
                    <a:pt x="468" y="298"/>
                  </a:lnTo>
                  <a:lnTo>
                    <a:pt x="468" y="296"/>
                  </a:lnTo>
                  <a:lnTo>
                    <a:pt x="468" y="296"/>
                  </a:lnTo>
                  <a:lnTo>
                    <a:pt x="468" y="294"/>
                  </a:lnTo>
                  <a:lnTo>
                    <a:pt x="468" y="294"/>
                  </a:lnTo>
                  <a:lnTo>
                    <a:pt x="468" y="294"/>
                  </a:lnTo>
                  <a:lnTo>
                    <a:pt x="468" y="294"/>
                  </a:lnTo>
                  <a:lnTo>
                    <a:pt x="470" y="290"/>
                  </a:lnTo>
                  <a:lnTo>
                    <a:pt x="470" y="290"/>
                  </a:lnTo>
                  <a:lnTo>
                    <a:pt x="468" y="290"/>
                  </a:lnTo>
                  <a:lnTo>
                    <a:pt x="468" y="290"/>
                  </a:lnTo>
                  <a:lnTo>
                    <a:pt x="464" y="288"/>
                  </a:lnTo>
                  <a:lnTo>
                    <a:pt x="464" y="288"/>
                  </a:lnTo>
                  <a:lnTo>
                    <a:pt x="464" y="288"/>
                  </a:lnTo>
                  <a:lnTo>
                    <a:pt x="464" y="288"/>
                  </a:lnTo>
                  <a:lnTo>
                    <a:pt x="458" y="286"/>
                  </a:lnTo>
                  <a:lnTo>
                    <a:pt x="458" y="286"/>
                  </a:lnTo>
                  <a:lnTo>
                    <a:pt x="460" y="288"/>
                  </a:lnTo>
                  <a:lnTo>
                    <a:pt x="460" y="288"/>
                  </a:lnTo>
                  <a:lnTo>
                    <a:pt x="456" y="288"/>
                  </a:lnTo>
                  <a:lnTo>
                    <a:pt x="454" y="288"/>
                  </a:lnTo>
                  <a:lnTo>
                    <a:pt x="454" y="288"/>
                  </a:lnTo>
                  <a:lnTo>
                    <a:pt x="450" y="288"/>
                  </a:lnTo>
                  <a:lnTo>
                    <a:pt x="446" y="290"/>
                  </a:lnTo>
                  <a:lnTo>
                    <a:pt x="444" y="298"/>
                  </a:lnTo>
                  <a:lnTo>
                    <a:pt x="444" y="298"/>
                  </a:lnTo>
                  <a:lnTo>
                    <a:pt x="444" y="300"/>
                  </a:lnTo>
                  <a:lnTo>
                    <a:pt x="444" y="300"/>
                  </a:lnTo>
                  <a:lnTo>
                    <a:pt x="444" y="302"/>
                  </a:lnTo>
                  <a:lnTo>
                    <a:pt x="450" y="346"/>
                  </a:lnTo>
                  <a:lnTo>
                    <a:pt x="450" y="346"/>
                  </a:lnTo>
                  <a:lnTo>
                    <a:pt x="438" y="350"/>
                  </a:lnTo>
                  <a:lnTo>
                    <a:pt x="426" y="356"/>
                  </a:lnTo>
                  <a:lnTo>
                    <a:pt x="310" y="216"/>
                  </a:lnTo>
                  <a:lnTo>
                    <a:pt x="320" y="90"/>
                  </a:lnTo>
                  <a:lnTo>
                    <a:pt x="302" y="88"/>
                  </a:lnTo>
                  <a:lnTo>
                    <a:pt x="288" y="192"/>
                  </a:lnTo>
                  <a:lnTo>
                    <a:pt x="266" y="166"/>
                  </a:lnTo>
                  <a:lnTo>
                    <a:pt x="276" y="70"/>
                  </a:lnTo>
                  <a:lnTo>
                    <a:pt x="258" y="68"/>
                  </a:lnTo>
                  <a:lnTo>
                    <a:pt x="248" y="144"/>
                  </a:lnTo>
                  <a:lnTo>
                    <a:pt x="188" y="72"/>
                  </a:lnTo>
                  <a:lnTo>
                    <a:pt x="168" y="88"/>
                  </a:lnTo>
                  <a:lnTo>
                    <a:pt x="228" y="164"/>
                  </a:lnTo>
                  <a:lnTo>
                    <a:pt x="148" y="158"/>
                  </a:lnTo>
                  <a:lnTo>
                    <a:pt x="146" y="174"/>
                  </a:lnTo>
                  <a:lnTo>
                    <a:pt x="246" y="188"/>
                  </a:lnTo>
                  <a:lnTo>
                    <a:pt x="268" y="214"/>
                  </a:lnTo>
                  <a:lnTo>
                    <a:pt x="156" y="204"/>
                  </a:lnTo>
                  <a:lnTo>
                    <a:pt x="154" y="222"/>
                  </a:lnTo>
                  <a:lnTo>
                    <a:pt x="288" y="240"/>
                  </a:lnTo>
                  <a:lnTo>
                    <a:pt x="396" y="380"/>
                  </a:lnTo>
                  <a:lnTo>
                    <a:pt x="396" y="380"/>
                  </a:lnTo>
                  <a:lnTo>
                    <a:pt x="388" y="392"/>
                  </a:lnTo>
                  <a:lnTo>
                    <a:pt x="380" y="404"/>
                  </a:lnTo>
                  <a:lnTo>
                    <a:pt x="338" y="386"/>
                  </a:lnTo>
                  <a:lnTo>
                    <a:pt x="338" y="386"/>
                  </a:lnTo>
                  <a:lnTo>
                    <a:pt x="334" y="386"/>
                  </a:lnTo>
                  <a:lnTo>
                    <a:pt x="328" y="388"/>
                  </a:lnTo>
                  <a:lnTo>
                    <a:pt x="326" y="390"/>
                  </a:lnTo>
                  <a:lnTo>
                    <a:pt x="322" y="394"/>
                  </a:lnTo>
                  <a:lnTo>
                    <a:pt x="322" y="394"/>
                  </a:lnTo>
                  <a:lnTo>
                    <a:pt x="322" y="398"/>
                  </a:lnTo>
                  <a:lnTo>
                    <a:pt x="322" y="404"/>
                  </a:lnTo>
                  <a:lnTo>
                    <a:pt x="326" y="408"/>
                  </a:lnTo>
                  <a:lnTo>
                    <a:pt x="330" y="410"/>
                  </a:lnTo>
                  <a:lnTo>
                    <a:pt x="372" y="426"/>
                  </a:lnTo>
                  <a:lnTo>
                    <a:pt x="372" y="426"/>
                  </a:lnTo>
                  <a:lnTo>
                    <a:pt x="370" y="438"/>
                  </a:lnTo>
                  <a:lnTo>
                    <a:pt x="368" y="450"/>
                  </a:lnTo>
                  <a:lnTo>
                    <a:pt x="188" y="482"/>
                  </a:lnTo>
                  <a:lnTo>
                    <a:pt x="82" y="410"/>
                  </a:lnTo>
                  <a:lnTo>
                    <a:pt x="72" y="424"/>
                  </a:lnTo>
                  <a:lnTo>
                    <a:pt x="156" y="488"/>
                  </a:lnTo>
                  <a:lnTo>
                    <a:pt x="122" y="494"/>
                  </a:lnTo>
                  <a:lnTo>
                    <a:pt x="44" y="440"/>
                  </a:lnTo>
                  <a:lnTo>
                    <a:pt x="32" y="454"/>
                  </a:lnTo>
                  <a:lnTo>
                    <a:pt x="92" y="500"/>
                  </a:lnTo>
                  <a:lnTo>
                    <a:pt x="0" y="516"/>
                  </a:lnTo>
                  <a:lnTo>
                    <a:pt x="0" y="528"/>
                  </a:lnTo>
                  <a:lnTo>
                    <a:pt x="2" y="540"/>
                  </a:lnTo>
                  <a:lnTo>
                    <a:pt x="100" y="528"/>
                  </a:lnTo>
                  <a:lnTo>
                    <a:pt x="54" y="594"/>
                  </a:lnTo>
                  <a:lnTo>
                    <a:pt x="68" y="604"/>
                  </a:lnTo>
                  <a:lnTo>
                    <a:pt x="130" y="524"/>
                  </a:lnTo>
                  <a:lnTo>
                    <a:pt x="164" y="518"/>
                  </a:lnTo>
                  <a:lnTo>
                    <a:pt x="100" y="610"/>
                  </a:lnTo>
                  <a:lnTo>
                    <a:pt x="116" y="620"/>
                  </a:lnTo>
                  <a:lnTo>
                    <a:pt x="196" y="514"/>
                  </a:lnTo>
                  <a:lnTo>
                    <a:pt x="374" y="490"/>
                  </a:lnTo>
                  <a:lnTo>
                    <a:pt x="374" y="490"/>
                  </a:lnTo>
                  <a:lnTo>
                    <a:pt x="380" y="502"/>
                  </a:lnTo>
                  <a:lnTo>
                    <a:pt x="386" y="516"/>
                  </a:lnTo>
                  <a:lnTo>
                    <a:pt x="352" y="544"/>
                  </a:lnTo>
                  <a:lnTo>
                    <a:pt x="352" y="544"/>
                  </a:lnTo>
                  <a:lnTo>
                    <a:pt x="348" y="548"/>
                  </a:lnTo>
                  <a:lnTo>
                    <a:pt x="346" y="552"/>
                  </a:lnTo>
                  <a:lnTo>
                    <a:pt x="348" y="558"/>
                  </a:lnTo>
                  <a:lnTo>
                    <a:pt x="350" y="562"/>
                  </a:lnTo>
                  <a:lnTo>
                    <a:pt x="350" y="562"/>
                  </a:lnTo>
                  <a:lnTo>
                    <a:pt x="354" y="564"/>
                  </a:lnTo>
                  <a:lnTo>
                    <a:pt x="358" y="566"/>
                  </a:lnTo>
                  <a:lnTo>
                    <a:pt x="362" y="566"/>
                  </a:lnTo>
                  <a:lnTo>
                    <a:pt x="366" y="564"/>
                  </a:lnTo>
                  <a:lnTo>
                    <a:pt x="402" y="534"/>
                  </a:lnTo>
                  <a:lnTo>
                    <a:pt x="402" y="534"/>
                  </a:lnTo>
                  <a:lnTo>
                    <a:pt x="420" y="548"/>
                  </a:lnTo>
                  <a:lnTo>
                    <a:pt x="356" y="722"/>
                  </a:lnTo>
                  <a:lnTo>
                    <a:pt x="240" y="776"/>
                  </a:lnTo>
                  <a:lnTo>
                    <a:pt x="248" y="794"/>
                  </a:lnTo>
                  <a:lnTo>
                    <a:pt x="346" y="752"/>
                  </a:lnTo>
                  <a:lnTo>
                    <a:pt x="334" y="784"/>
                  </a:lnTo>
                  <a:lnTo>
                    <a:pt x="246" y="826"/>
                  </a:lnTo>
                  <a:lnTo>
                    <a:pt x="254" y="842"/>
                  </a:lnTo>
                  <a:lnTo>
                    <a:pt x="324" y="812"/>
                  </a:lnTo>
                  <a:lnTo>
                    <a:pt x="292" y="902"/>
                  </a:lnTo>
                  <a:lnTo>
                    <a:pt x="310" y="910"/>
                  </a:lnTo>
                  <a:lnTo>
                    <a:pt x="314" y="910"/>
                  </a:lnTo>
                  <a:lnTo>
                    <a:pt x="352" y="820"/>
                  </a:lnTo>
                  <a:lnTo>
                    <a:pt x="386" y="892"/>
                  </a:lnTo>
                  <a:lnTo>
                    <a:pt x="402" y="886"/>
                  </a:lnTo>
                  <a:lnTo>
                    <a:pt x="364" y="792"/>
                  </a:lnTo>
                  <a:lnTo>
                    <a:pt x="376" y="760"/>
                  </a:lnTo>
                  <a:lnTo>
                    <a:pt x="422" y="860"/>
                  </a:lnTo>
                  <a:lnTo>
                    <a:pt x="440" y="852"/>
                  </a:lnTo>
                  <a:lnTo>
                    <a:pt x="388" y="730"/>
                  </a:lnTo>
                  <a:lnTo>
                    <a:pt x="456" y="564"/>
                  </a:lnTo>
                  <a:lnTo>
                    <a:pt x="456" y="564"/>
                  </a:lnTo>
                  <a:lnTo>
                    <a:pt x="472" y="566"/>
                  </a:lnTo>
                  <a:lnTo>
                    <a:pt x="486" y="566"/>
                  </a:lnTo>
                  <a:lnTo>
                    <a:pt x="494" y="612"/>
                  </a:lnTo>
                  <a:lnTo>
                    <a:pt x="494" y="612"/>
                  </a:lnTo>
                  <a:lnTo>
                    <a:pt x="496" y="616"/>
                  </a:lnTo>
                  <a:lnTo>
                    <a:pt x="498" y="620"/>
                  </a:lnTo>
                  <a:lnTo>
                    <a:pt x="498" y="620"/>
                  </a:lnTo>
                  <a:lnTo>
                    <a:pt x="504" y="622"/>
                  </a:lnTo>
                  <a:lnTo>
                    <a:pt x="508" y="622"/>
                  </a:lnTo>
                  <a:lnTo>
                    <a:pt x="508" y="622"/>
                  </a:lnTo>
                  <a:lnTo>
                    <a:pt x="514" y="620"/>
                  </a:lnTo>
                  <a:lnTo>
                    <a:pt x="514" y="620"/>
                  </a:lnTo>
                  <a:lnTo>
                    <a:pt x="518" y="614"/>
                  </a:lnTo>
                  <a:lnTo>
                    <a:pt x="518" y="608"/>
                  </a:lnTo>
                  <a:lnTo>
                    <a:pt x="512" y="562"/>
                  </a:lnTo>
                  <a:lnTo>
                    <a:pt x="512" y="562"/>
                  </a:lnTo>
                  <a:lnTo>
                    <a:pt x="530" y="556"/>
                  </a:lnTo>
                  <a:lnTo>
                    <a:pt x="648" y="694"/>
                  </a:lnTo>
                  <a:lnTo>
                    <a:pt x="638" y="822"/>
                  </a:lnTo>
                  <a:lnTo>
                    <a:pt x="656" y="824"/>
                  </a:lnTo>
                  <a:lnTo>
                    <a:pt x="670" y="720"/>
                  </a:lnTo>
                  <a:lnTo>
                    <a:pt x="672" y="722"/>
                  </a:lnTo>
                  <a:lnTo>
                    <a:pt x="672" y="672"/>
                  </a:lnTo>
                  <a:close/>
                  <a:moveTo>
                    <a:pt x="532" y="518"/>
                  </a:moveTo>
                  <a:lnTo>
                    <a:pt x="532" y="518"/>
                  </a:lnTo>
                  <a:lnTo>
                    <a:pt x="518" y="526"/>
                  </a:lnTo>
                  <a:lnTo>
                    <a:pt x="504" y="532"/>
                  </a:lnTo>
                  <a:lnTo>
                    <a:pt x="488" y="534"/>
                  </a:lnTo>
                  <a:lnTo>
                    <a:pt x="472" y="534"/>
                  </a:lnTo>
                  <a:lnTo>
                    <a:pt x="458" y="532"/>
                  </a:lnTo>
                  <a:lnTo>
                    <a:pt x="442" y="526"/>
                  </a:lnTo>
                  <a:lnTo>
                    <a:pt x="430" y="516"/>
                  </a:lnTo>
                  <a:lnTo>
                    <a:pt x="418" y="504"/>
                  </a:lnTo>
                  <a:lnTo>
                    <a:pt x="418" y="504"/>
                  </a:lnTo>
                  <a:lnTo>
                    <a:pt x="410" y="492"/>
                  </a:lnTo>
                  <a:lnTo>
                    <a:pt x="404" y="476"/>
                  </a:lnTo>
                  <a:lnTo>
                    <a:pt x="400" y="462"/>
                  </a:lnTo>
                  <a:lnTo>
                    <a:pt x="400" y="446"/>
                  </a:lnTo>
                  <a:lnTo>
                    <a:pt x="404" y="430"/>
                  </a:lnTo>
                  <a:lnTo>
                    <a:pt x="410" y="416"/>
                  </a:lnTo>
                  <a:lnTo>
                    <a:pt x="418" y="402"/>
                  </a:lnTo>
                  <a:lnTo>
                    <a:pt x="430" y="392"/>
                  </a:lnTo>
                  <a:lnTo>
                    <a:pt x="430" y="392"/>
                  </a:lnTo>
                  <a:lnTo>
                    <a:pt x="444" y="382"/>
                  </a:lnTo>
                  <a:lnTo>
                    <a:pt x="458" y="376"/>
                  </a:lnTo>
                  <a:lnTo>
                    <a:pt x="474" y="374"/>
                  </a:lnTo>
                  <a:lnTo>
                    <a:pt x="490" y="374"/>
                  </a:lnTo>
                  <a:lnTo>
                    <a:pt x="504" y="378"/>
                  </a:lnTo>
                  <a:lnTo>
                    <a:pt x="520" y="384"/>
                  </a:lnTo>
                  <a:lnTo>
                    <a:pt x="532" y="392"/>
                  </a:lnTo>
                  <a:lnTo>
                    <a:pt x="544" y="404"/>
                  </a:lnTo>
                  <a:lnTo>
                    <a:pt x="544" y="404"/>
                  </a:lnTo>
                  <a:lnTo>
                    <a:pt x="552" y="418"/>
                  </a:lnTo>
                  <a:lnTo>
                    <a:pt x="558" y="432"/>
                  </a:lnTo>
                  <a:lnTo>
                    <a:pt x="562" y="448"/>
                  </a:lnTo>
                  <a:lnTo>
                    <a:pt x="562" y="462"/>
                  </a:lnTo>
                  <a:lnTo>
                    <a:pt x="558" y="478"/>
                  </a:lnTo>
                  <a:lnTo>
                    <a:pt x="552" y="492"/>
                  </a:lnTo>
                  <a:lnTo>
                    <a:pt x="544" y="506"/>
                  </a:lnTo>
                  <a:lnTo>
                    <a:pt x="532" y="518"/>
                  </a:lnTo>
                  <a:lnTo>
                    <a:pt x="532" y="518"/>
                  </a:lnTo>
                  <a:close/>
                </a:path>
              </a:pathLst>
            </a:custGeom>
            <a:solidFill>
              <a:srgbClr val="FEFFFF">
                <a:alpha val="4000"/>
              </a:srgbClr>
            </a:solidFill>
            <a:ln>
              <a:solidFill>
                <a:srgbClr val="FEFFFF">
                  <a:alpha val="8000"/>
                </a:srgbClr>
              </a:solidFill>
            </a:ln>
            <a:effectLst>
              <a:glow rad="88900">
                <a:srgbClr val="FEFFFF">
                  <a:alpha val="10000"/>
                </a:srgbClr>
              </a:glow>
              <a:softEdge rad="12700"/>
            </a:effectLst>
            <a:extLst/>
          </p:spPr>
          <p:txBody>
            <a:bodyPr vert="horz" wrap="square" lIns="91440" tIns="45720" rIns="91440" bIns="45720" numCol="1" anchor="t" anchorCtr="0" compatLnSpc="1">
              <a:prstTxWarp prst="textNoShape">
                <a:avLst/>
              </a:prstTxWarp>
            </a:bodyPr>
            <a:lstStyle/>
            <a:p>
              <a:pPr marL="0" algn="l" defTabSz="457129" rtl="0" eaLnBrk="1" latinLnBrk="0" hangingPunct="1"/>
              <a:endParaRPr lang="en-US" sz="1800" kern="1200">
                <a:solidFill>
                  <a:schemeClr val="tx1"/>
                </a:solidFill>
                <a:latin typeface="+mn-lt"/>
                <a:ea typeface="+mn-ea"/>
                <a:cs typeface="+mn-cs"/>
              </a:endParaRPr>
            </a:p>
          </p:txBody>
        </p:sp>
        <p:sp>
          <p:nvSpPr>
            <p:cNvPr id="222" name="Freeform 12"/>
            <p:cNvSpPr>
              <a:spLocks noChangeAspect="1" noEditPoints="1"/>
            </p:cNvSpPr>
            <p:nvPr/>
          </p:nvSpPr>
          <p:spPr bwMode="auto">
            <a:xfrm>
              <a:off x="6558164" y="5996260"/>
              <a:ext cx="1289035" cy="867126"/>
            </a:xfrm>
            <a:custGeom>
              <a:avLst/>
              <a:gdLst>
                <a:gd name="T0" fmla="*/ 1036 w 1106"/>
                <a:gd name="T1" fmla="*/ 350 h 744"/>
                <a:gd name="T2" fmla="*/ 772 w 1106"/>
                <a:gd name="T3" fmla="*/ 472 h 744"/>
                <a:gd name="T4" fmla="*/ 736 w 1106"/>
                <a:gd name="T5" fmla="*/ 478 h 744"/>
                <a:gd name="T6" fmla="*/ 660 w 1106"/>
                <a:gd name="T7" fmla="*/ 472 h 744"/>
                <a:gd name="T8" fmla="*/ 638 w 1106"/>
                <a:gd name="T9" fmla="*/ 446 h 744"/>
                <a:gd name="T10" fmla="*/ 604 w 1106"/>
                <a:gd name="T11" fmla="*/ 424 h 744"/>
                <a:gd name="T12" fmla="*/ 848 w 1106"/>
                <a:gd name="T13" fmla="*/ 226 h 744"/>
                <a:gd name="T14" fmla="*/ 792 w 1106"/>
                <a:gd name="T15" fmla="*/ 92 h 744"/>
                <a:gd name="T16" fmla="*/ 738 w 1106"/>
                <a:gd name="T17" fmla="*/ 8 h 744"/>
                <a:gd name="T18" fmla="*/ 630 w 1106"/>
                <a:gd name="T19" fmla="*/ 26 h 744"/>
                <a:gd name="T20" fmla="*/ 604 w 1106"/>
                <a:gd name="T21" fmla="*/ 316 h 744"/>
                <a:gd name="T22" fmla="*/ 592 w 1106"/>
                <a:gd name="T23" fmla="*/ 350 h 744"/>
                <a:gd name="T24" fmla="*/ 544 w 1106"/>
                <a:gd name="T25" fmla="*/ 410 h 744"/>
                <a:gd name="T26" fmla="*/ 474 w 1106"/>
                <a:gd name="T27" fmla="*/ 432 h 744"/>
                <a:gd name="T28" fmla="*/ 430 w 1106"/>
                <a:gd name="T29" fmla="*/ 126 h 744"/>
                <a:gd name="T30" fmla="*/ 284 w 1106"/>
                <a:gd name="T31" fmla="*/ 108 h 744"/>
                <a:gd name="T32" fmla="*/ 182 w 1106"/>
                <a:gd name="T33" fmla="*/ 110 h 744"/>
                <a:gd name="T34" fmla="*/ 146 w 1106"/>
                <a:gd name="T35" fmla="*/ 214 h 744"/>
                <a:gd name="T36" fmla="*/ 384 w 1106"/>
                <a:gd name="T37" fmla="*/ 384 h 744"/>
                <a:gd name="T38" fmla="*/ 408 w 1106"/>
                <a:gd name="T39" fmla="*/ 412 h 744"/>
                <a:gd name="T40" fmla="*/ 438 w 1106"/>
                <a:gd name="T41" fmla="*/ 468 h 744"/>
                <a:gd name="T42" fmla="*/ 420 w 1106"/>
                <a:gd name="T43" fmla="*/ 504 h 744"/>
                <a:gd name="T44" fmla="*/ 414 w 1106"/>
                <a:gd name="T45" fmla="*/ 542 h 744"/>
                <a:gd name="T46" fmla="*/ 142 w 1106"/>
                <a:gd name="T47" fmla="*/ 426 h 744"/>
                <a:gd name="T48" fmla="*/ 136 w 1106"/>
                <a:gd name="T49" fmla="*/ 616 h 744"/>
                <a:gd name="T50" fmla="*/ 114 w 1106"/>
                <a:gd name="T51" fmla="*/ 620 h 744"/>
                <a:gd name="T52" fmla="*/ 2 w 1106"/>
                <a:gd name="T53" fmla="*/ 664 h 744"/>
                <a:gd name="T54" fmla="*/ 80 w 1106"/>
                <a:gd name="T55" fmla="*/ 736 h 744"/>
                <a:gd name="T56" fmla="*/ 246 w 1106"/>
                <a:gd name="T57" fmla="*/ 744 h 744"/>
                <a:gd name="T58" fmla="*/ 422 w 1106"/>
                <a:gd name="T59" fmla="*/ 592 h 744"/>
                <a:gd name="T60" fmla="*/ 446 w 1106"/>
                <a:gd name="T61" fmla="*/ 632 h 744"/>
                <a:gd name="T62" fmla="*/ 470 w 1106"/>
                <a:gd name="T63" fmla="*/ 652 h 744"/>
                <a:gd name="T64" fmla="*/ 480 w 1106"/>
                <a:gd name="T65" fmla="*/ 720 h 744"/>
                <a:gd name="T66" fmla="*/ 514 w 1106"/>
                <a:gd name="T67" fmla="*/ 728 h 744"/>
                <a:gd name="T68" fmla="*/ 546 w 1106"/>
                <a:gd name="T69" fmla="*/ 678 h 744"/>
                <a:gd name="T70" fmla="*/ 584 w 1106"/>
                <a:gd name="T71" fmla="*/ 672 h 744"/>
                <a:gd name="T72" fmla="*/ 620 w 1106"/>
                <a:gd name="T73" fmla="*/ 656 h 744"/>
                <a:gd name="T74" fmla="*/ 670 w 1106"/>
                <a:gd name="T75" fmla="*/ 744 h 744"/>
                <a:gd name="T76" fmla="*/ 720 w 1106"/>
                <a:gd name="T77" fmla="*/ 744 h 744"/>
                <a:gd name="T78" fmla="*/ 934 w 1106"/>
                <a:gd name="T79" fmla="*/ 706 h 744"/>
                <a:gd name="T80" fmla="*/ 656 w 1106"/>
                <a:gd name="T81" fmla="*/ 620 h 744"/>
                <a:gd name="T82" fmla="*/ 676 w 1106"/>
                <a:gd name="T83" fmla="*/ 574 h 744"/>
                <a:gd name="T84" fmla="*/ 746 w 1106"/>
                <a:gd name="T85" fmla="*/ 512 h 744"/>
                <a:gd name="T86" fmla="*/ 778 w 1106"/>
                <a:gd name="T87" fmla="*/ 504 h 744"/>
                <a:gd name="T88" fmla="*/ 1068 w 1106"/>
                <a:gd name="T89" fmla="*/ 512 h 744"/>
                <a:gd name="T90" fmla="*/ 1102 w 1106"/>
                <a:gd name="T91" fmla="*/ 414 h 744"/>
                <a:gd name="T92" fmla="*/ 592 w 1106"/>
                <a:gd name="T93" fmla="*/ 626 h 744"/>
                <a:gd name="T94" fmla="*/ 540 w 1106"/>
                <a:gd name="T95" fmla="*/ 638 h 744"/>
                <a:gd name="T96" fmla="*/ 490 w 1106"/>
                <a:gd name="T97" fmla="*/ 618 h 744"/>
                <a:gd name="T98" fmla="*/ 466 w 1106"/>
                <a:gd name="T99" fmla="*/ 590 h 744"/>
                <a:gd name="T100" fmla="*/ 454 w 1106"/>
                <a:gd name="T101" fmla="*/ 538 h 744"/>
                <a:gd name="T102" fmla="*/ 472 w 1106"/>
                <a:gd name="T103" fmla="*/ 488 h 744"/>
                <a:gd name="T104" fmla="*/ 502 w 1106"/>
                <a:gd name="T105" fmla="*/ 462 h 744"/>
                <a:gd name="T106" fmla="*/ 554 w 1106"/>
                <a:gd name="T107" fmla="*/ 452 h 744"/>
                <a:gd name="T108" fmla="*/ 604 w 1106"/>
                <a:gd name="T109" fmla="*/ 470 h 744"/>
                <a:gd name="T110" fmla="*/ 628 w 1106"/>
                <a:gd name="T111" fmla="*/ 498 h 744"/>
                <a:gd name="T112" fmla="*/ 640 w 1106"/>
                <a:gd name="T113" fmla="*/ 550 h 744"/>
                <a:gd name="T114" fmla="*/ 622 w 1106"/>
                <a:gd name="T115" fmla="*/ 600 h 7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6" h="744">
                  <a:moveTo>
                    <a:pt x="1102" y="414"/>
                  </a:moveTo>
                  <a:lnTo>
                    <a:pt x="982" y="434"/>
                  </a:lnTo>
                  <a:lnTo>
                    <a:pt x="1036" y="350"/>
                  </a:lnTo>
                  <a:lnTo>
                    <a:pt x="1026" y="344"/>
                  </a:lnTo>
                  <a:lnTo>
                    <a:pt x="958" y="440"/>
                  </a:lnTo>
                  <a:lnTo>
                    <a:pt x="772" y="472"/>
                  </a:lnTo>
                  <a:lnTo>
                    <a:pt x="886" y="292"/>
                  </a:lnTo>
                  <a:lnTo>
                    <a:pt x="874" y="284"/>
                  </a:lnTo>
                  <a:lnTo>
                    <a:pt x="736" y="478"/>
                  </a:lnTo>
                  <a:lnTo>
                    <a:pt x="668" y="490"/>
                  </a:lnTo>
                  <a:lnTo>
                    <a:pt x="668" y="490"/>
                  </a:lnTo>
                  <a:lnTo>
                    <a:pt x="660" y="472"/>
                  </a:lnTo>
                  <a:lnTo>
                    <a:pt x="648" y="456"/>
                  </a:lnTo>
                  <a:lnTo>
                    <a:pt x="648" y="456"/>
                  </a:lnTo>
                  <a:lnTo>
                    <a:pt x="638" y="446"/>
                  </a:lnTo>
                  <a:lnTo>
                    <a:pt x="628" y="438"/>
                  </a:lnTo>
                  <a:lnTo>
                    <a:pt x="616" y="430"/>
                  </a:lnTo>
                  <a:lnTo>
                    <a:pt x="604" y="424"/>
                  </a:lnTo>
                  <a:lnTo>
                    <a:pt x="626" y="358"/>
                  </a:lnTo>
                  <a:lnTo>
                    <a:pt x="856" y="240"/>
                  </a:lnTo>
                  <a:lnTo>
                    <a:pt x="848" y="226"/>
                  </a:lnTo>
                  <a:lnTo>
                    <a:pt x="636" y="326"/>
                  </a:lnTo>
                  <a:lnTo>
                    <a:pt x="694" y="142"/>
                  </a:lnTo>
                  <a:lnTo>
                    <a:pt x="792" y="92"/>
                  </a:lnTo>
                  <a:lnTo>
                    <a:pt x="786" y="80"/>
                  </a:lnTo>
                  <a:lnTo>
                    <a:pt x="702" y="120"/>
                  </a:lnTo>
                  <a:lnTo>
                    <a:pt x="738" y="8"/>
                  </a:lnTo>
                  <a:lnTo>
                    <a:pt x="718" y="0"/>
                  </a:lnTo>
                  <a:lnTo>
                    <a:pt x="676" y="116"/>
                  </a:lnTo>
                  <a:lnTo>
                    <a:pt x="630" y="26"/>
                  </a:lnTo>
                  <a:lnTo>
                    <a:pt x="620" y="32"/>
                  </a:lnTo>
                  <a:lnTo>
                    <a:pt x="668" y="138"/>
                  </a:lnTo>
                  <a:lnTo>
                    <a:pt x="604" y="316"/>
                  </a:lnTo>
                  <a:lnTo>
                    <a:pt x="506" y="126"/>
                  </a:lnTo>
                  <a:lnTo>
                    <a:pt x="492" y="134"/>
                  </a:lnTo>
                  <a:lnTo>
                    <a:pt x="592" y="350"/>
                  </a:lnTo>
                  <a:lnTo>
                    <a:pt x="568" y="412"/>
                  </a:lnTo>
                  <a:lnTo>
                    <a:pt x="568" y="412"/>
                  </a:lnTo>
                  <a:lnTo>
                    <a:pt x="544" y="410"/>
                  </a:lnTo>
                  <a:lnTo>
                    <a:pt x="520" y="414"/>
                  </a:lnTo>
                  <a:lnTo>
                    <a:pt x="496" y="420"/>
                  </a:lnTo>
                  <a:lnTo>
                    <a:pt x="474" y="432"/>
                  </a:lnTo>
                  <a:lnTo>
                    <a:pt x="432" y="386"/>
                  </a:lnTo>
                  <a:lnTo>
                    <a:pt x="446" y="128"/>
                  </a:lnTo>
                  <a:lnTo>
                    <a:pt x="430" y="126"/>
                  </a:lnTo>
                  <a:lnTo>
                    <a:pt x="410" y="362"/>
                  </a:lnTo>
                  <a:lnTo>
                    <a:pt x="278" y="218"/>
                  </a:lnTo>
                  <a:lnTo>
                    <a:pt x="284" y="108"/>
                  </a:lnTo>
                  <a:lnTo>
                    <a:pt x="272" y="106"/>
                  </a:lnTo>
                  <a:lnTo>
                    <a:pt x="262" y="200"/>
                  </a:lnTo>
                  <a:lnTo>
                    <a:pt x="182" y="110"/>
                  </a:lnTo>
                  <a:lnTo>
                    <a:pt x="166" y="124"/>
                  </a:lnTo>
                  <a:lnTo>
                    <a:pt x="246" y="218"/>
                  </a:lnTo>
                  <a:lnTo>
                    <a:pt x="146" y="214"/>
                  </a:lnTo>
                  <a:lnTo>
                    <a:pt x="146" y="228"/>
                  </a:lnTo>
                  <a:lnTo>
                    <a:pt x="262" y="238"/>
                  </a:lnTo>
                  <a:lnTo>
                    <a:pt x="384" y="384"/>
                  </a:lnTo>
                  <a:lnTo>
                    <a:pt x="172" y="374"/>
                  </a:lnTo>
                  <a:lnTo>
                    <a:pt x="170" y="390"/>
                  </a:lnTo>
                  <a:lnTo>
                    <a:pt x="408" y="412"/>
                  </a:lnTo>
                  <a:lnTo>
                    <a:pt x="446" y="458"/>
                  </a:lnTo>
                  <a:lnTo>
                    <a:pt x="446" y="458"/>
                  </a:lnTo>
                  <a:lnTo>
                    <a:pt x="438" y="468"/>
                  </a:lnTo>
                  <a:lnTo>
                    <a:pt x="430" y="480"/>
                  </a:lnTo>
                  <a:lnTo>
                    <a:pt x="424" y="490"/>
                  </a:lnTo>
                  <a:lnTo>
                    <a:pt x="420" y="504"/>
                  </a:lnTo>
                  <a:lnTo>
                    <a:pt x="416" y="516"/>
                  </a:lnTo>
                  <a:lnTo>
                    <a:pt x="414" y="528"/>
                  </a:lnTo>
                  <a:lnTo>
                    <a:pt x="414" y="542"/>
                  </a:lnTo>
                  <a:lnTo>
                    <a:pt x="414" y="554"/>
                  </a:lnTo>
                  <a:lnTo>
                    <a:pt x="360" y="566"/>
                  </a:lnTo>
                  <a:lnTo>
                    <a:pt x="142" y="426"/>
                  </a:lnTo>
                  <a:lnTo>
                    <a:pt x="134" y="440"/>
                  </a:lnTo>
                  <a:lnTo>
                    <a:pt x="326" y="574"/>
                  </a:lnTo>
                  <a:lnTo>
                    <a:pt x="136" y="616"/>
                  </a:lnTo>
                  <a:lnTo>
                    <a:pt x="44" y="556"/>
                  </a:lnTo>
                  <a:lnTo>
                    <a:pt x="38" y="566"/>
                  </a:lnTo>
                  <a:lnTo>
                    <a:pt x="114" y="620"/>
                  </a:lnTo>
                  <a:lnTo>
                    <a:pt x="0" y="646"/>
                  </a:lnTo>
                  <a:lnTo>
                    <a:pt x="0" y="650"/>
                  </a:lnTo>
                  <a:lnTo>
                    <a:pt x="2" y="664"/>
                  </a:lnTo>
                  <a:lnTo>
                    <a:pt x="124" y="644"/>
                  </a:lnTo>
                  <a:lnTo>
                    <a:pt x="68" y="728"/>
                  </a:lnTo>
                  <a:lnTo>
                    <a:pt x="80" y="736"/>
                  </a:lnTo>
                  <a:lnTo>
                    <a:pt x="146" y="640"/>
                  </a:lnTo>
                  <a:lnTo>
                    <a:pt x="334" y="606"/>
                  </a:lnTo>
                  <a:lnTo>
                    <a:pt x="246" y="744"/>
                  </a:lnTo>
                  <a:lnTo>
                    <a:pt x="268" y="744"/>
                  </a:lnTo>
                  <a:lnTo>
                    <a:pt x="370" y="600"/>
                  </a:lnTo>
                  <a:lnTo>
                    <a:pt x="422" y="592"/>
                  </a:lnTo>
                  <a:lnTo>
                    <a:pt x="422" y="592"/>
                  </a:lnTo>
                  <a:lnTo>
                    <a:pt x="432" y="612"/>
                  </a:lnTo>
                  <a:lnTo>
                    <a:pt x="446" y="632"/>
                  </a:lnTo>
                  <a:lnTo>
                    <a:pt x="446" y="632"/>
                  </a:lnTo>
                  <a:lnTo>
                    <a:pt x="458" y="644"/>
                  </a:lnTo>
                  <a:lnTo>
                    <a:pt x="470" y="652"/>
                  </a:lnTo>
                  <a:lnTo>
                    <a:pt x="482" y="660"/>
                  </a:lnTo>
                  <a:lnTo>
                    <a:pt x="496" y="668"/>
                  </a:lnTo>
                  <a:lnTo>
                    <a:pt x="480" y="720"/>
                  </a:lnTo>
                  <a:lnTo>
                    <a:pt x="434" y="744"/>
                  </a:lnTo>
                  <a:lnTo>
                    <a:pt x="520" y="744"/>
                  </a:lnTo>
                  <a:lnTo>
                    <a:pt x="514" y="728"/>
                  </a:lnTo>
                  <a:lnTo>
                    <a:pt x="532" y="676"/>
                  </a:lnTo>
                  <a:lnTo>
                    <a:pt x="532" y="676"/>
                  </a:lnTo>
                  <a:lnTo>
                    <a:pt x="546" y="678"/>
                  </a:lnTo>
                  <a:lnTo>
                    <a:pt x="558" y="676"/>
                  </a:lnTo>
                  <a:lnTo>
                    <a:pt x="572" y="674"/>
                  </a:lnTo>
                  <a:lnTo>
                    <a:pt x="584" y="672"/>
                  </a:lnTo>
                  <a:lnTo>
                    <a:pt x="596" y="668"/>
                  </a:lnTo>
                  <a:lnTo>
                    <a:pt x="608" y="662"/>
                  </a:lnTo>
                  <a:lnTo>
                    <a:pt x="620" y="656"/>
                  </a:lnTo>
                  <a:lnTo>
                    <a:pt x="632" y="648"/>
                  </a:lnTo>
                  <a:lnTo>
                    <a:pt x="672" y="692"/>
                  </a:lnTo>
                  <a:lnTo>
                    <a:pt x="670" y="744"/>
                  </a:lnTo>
                  <a:lnTo>
                    <a:pt x="692" y="744"/>
                  </a:lnTo>
                  <a:lnTo>
                    <a:pt x="696" y="718"/>
                  </a:lnTo>
                  <a:lnTo>
                    <a:pt x="720" y="744"/>
                  </a:lnTo>
                  <a:lnTo>
                    <a:pt x="762" y="744"/>
                  </a:lnTo>
                  <a:lnTo>
                    <a:pt x="720" y="696"/>
                  </a:lnTo>
                  <a:lnTo>
                    <a:pt x="934" y="706"/>
                  </a:lnTo>
                  <a:lnTo>
                    <a:pt x="934" y="690"/>
                  </a:lnTo>
                  <a:lnTo>
                    <a:pt x="696" y="668"/>
                  </a:lnTo>
                  <a:lnTo>
                    <a:pt x="656" y="620"/>
                  </a:lnTo>
                  <a:lnTo>
                    <a:pt x="656" y="620"/>
                  </a:lnTo>
                  <a:lnTo>
                    <a:pt x="668" y="598"/>
                  </a:lnTo>
                  <a:lnTo>
                    <a:pt x="676" y="574"/>
                  </a:lnTo>
                  <a:lnTo>
                    <a:pt x="680" y="550"/>
                  </a:lnTo>
                  <a:lnTo>
                    <a:pt x="678" y="526"/>
                  </a:lnTo>
                  <a:lnTo>
                    <a:pt x="746" y="512"/>
                  </a:lnTo>
                  <a:lnTo>
                    <a:pt x="962" y="652"/>
                  </a:lnTo>
                  <a:lnTo>
                    <a:pt x="972" y="640"/>
                  </a:lnTo>
                  <a:lnTo>
                    <a:pt x="778" y="504"/>
                  </a:lnTo>
                  <a:lnTo>
                    <a:pt x="968" y="464"/>
                  </a:lnTo>
                  <a:lnTo>
                    <a:pt x="1060" y="524"/>
                  </a:lnTo>
                  <a:lnTo>
                    <a:pt x="1068" y="512"/>
                  </a:lnTo>
                  <a:lnTo>
                    <a:pt x="990" y="458"/>
                  </a:lnTo>
                  <a:lnTo>
                    <a:pt x="1106" y="434"/>
                  </a:lnTo>
                  <a:lnTo>
                    <a:pt x="1102" y="414"/>
                  </a:lnTo>
                  <a:close/>
                  <a:moveTo>
                    <a:pt x="608" y="614"/>
                  </a:moveTo>
                  <a:lnTo>
                    <a:pt x="608" y="614"/>
                  </a:lnTo>
                  <a:lnTo>
                    <a:pt x="592" y="626"/>
                  </a:lnTo>
                  <a:lnTo>
                    <a:pt x="576" y="632"/>
                  </a:lnTo>
                  <a:lnTo>
                    <a:pt x="558" y="636"/>
                  </a:lnTo>
                  <a:lnTo>
                    <a:pt x="540" y="638"/>
                  </a:lnTo>
                  <a:lnTo>
                    <a:pt x="522" y="634"/>
                  </a:lnTo>
                  <a:lnTo>
                    <a:pt x="506" y="628"/>
                  </a:lnTo>
                  <a:lnTo>
                    <a:pt x="490" y="618"/>
                  </a:lnTo>
                  <a:lnTo>
                    <a:pt x="476" y="606"/>
                  </a:lnTo>
                  <a:lnTo>
                    <a:pt x="476" y="606"/>
                  </a:lnTo>
                  <a:lnTo>
                    <a:pt x="466" y="590"/>
                  </a:lnTo>
                  <a:lnTo>
                    <a:pt x="458" y="574"/>
                  </a:lnTo>
                  <a:lnTo>
                    <a:pt x="454" y="556"/>
                  </a:lnTo>
                  <a:lnTo>
                    <a:pt x="454" y="538"/>
                  </a:lnTo>
                  <a:lnTo>
                    <a:pt x="456" y="520"/>
                  </a:lnTo>
                  <a:lnTo>
                    <a:pt x="464" y="504"/>
                  </a:lnTo>
                  <a:lnTo>
                    <a:pt x="472" y="488"/>
                  </a:lnTo>
                  <a:lnTo>
                    <a:pt x="486" y="474"/>
                  </a:lnTo>
                  <a:lnTo>
                    <a:pt x="486" y="474"/>
                  </a:lnTo>
                  <a:lnTo>
                    <a:pt x="502" y="462"/>
                  </a:lnTo>
                  <a:lnTo>
                    <a:pt x="518" y="456"/>
                  </a:lnTo>
                  <a:lnTo>
                    <a:pt x="536" y="452"/>
                  </a:lnTo>
                  <a:lnTo>
                    <a:pt x="554" y="452"/>
                  </a:lnTo>
                  <a:lnTo>
                    <a:pt x="572" y="454"/>
                  </a:lnTo>
                  <a:lnTo>
                    <a:pt x="588" y="460"/>
                  </a:lnTo>
                  <a:lnTo>
                    <a:pt x="604" y="470"/>
                  </a:lnTo>
                  <a:lnTo>
                    <a:pt x="618" y="482"/>
                  </a:lnTo>
                  <a:lnTo>
                    <a:pt x="618" y="482"/>
                  </a:lnTo>
                  <a:lnTo>
                    <a:pt x="628" y="498"/>
                  </a:lnTo>
                  <a:lnTo>
                    <a:pt x="636" y="516"/>
                  </a:lnTo>
                  <a:lnTo>
                    <a:pt x="640" y="532"/>
                  </a:lnTo>
                  <a:lnTo>
                    <a:pt x="640" y="550"/>
                  </a:lnTo>
                  <a:lnTo>
                    <a:pt x="638" y="568"/>
                  </a:lnTo>
                  <a:lnTo>
                    <a:pt x="630" y="586"/>
                  </a:lnTo>
                  <a:lnTo>
                    <a:pt x="622" y="600"/>
                  </a:lnTo>
                  <a:lnTo>
                    <a:pt x="608" y="614"/>
                  </a:lnTo>
                  <a:lnTo>
                    <a:pt x="608" y="614"/>
                  </a:lnTo>
                  <a:close/>
                </a:path>
              </a:pathLst>
            </a:custGeom>
            <a:solidFill>
              <a:srgbClr val="FEFFFF">
                <a:alpha val="4000"/>
              </a:srgbClr>
            </a:solidFill>
            <a:ln>
              <a:solidFill>
                <a:srgbClr val="FEFFFF">
                  <a:alpha val="13000"/>
                </a:srgbClr>
              </a:solidFill>
            </a:ln>
            <a:effectLst>
              <a:glow rad="101600">
                <a:srgbClr val="FEFFFF">
                  <a:alpha val="13000"/>
                </a:srgbClr>
              </a:glow>
            </a:effectLst>
            <a:extLst/>
          </p:spPr>
          <p:txBody>
            <a:bodyPr vert="horz" wrap="square" lIns="91440" tIns="45720" rIns="91440" bIns="45720" numCol="1" anchor="t" anchorCtr="0" compatLnSpc="1">
              <a:prstTxWarp prst="textNoShape">
                <a:avLst/>
              </a:prstTxWarp>
            </a:bodyPr>
            <a:lstStyle/>
            <a:p>
              <a:endParaRPr lang="en-US"/>
            </a:p>
          </p:txBody>
        </p:sp>
        <p:sp>
          <p:nvSpPr>
            <p:cNvPr id="223" name="Freeform 16"/>
            <p:cNvSpPr>
              <a:spLocks noChangeAspect="1"/>
            </p:cNvSpPr>
            <p:nvPr/>
          </p:nvSpPr>
          <p:spPr bwMode="auto">
            <a:xfrm>
              <a:off x="8126715" y="6307559"/>
              <a:ext cx="976330" cy="550441"/>
            </a:xfrm>
            <a:custGeom>
              <a:avLst/>
              <a:gdLst>
                <a:gd name="T0" fmla="*/ 962 w 972"/>
                <a:gd name="T1" fmla="*/ 344 h 548"/>
                <a:gd name="T2" fmla="*/ 860 w 972"/>
                <a:gd name="T3" fmla="*/ 232 h 548"/>
                <a:gd name="T4" fmla="*/ 972 w 972"/>
                <a:gd name="T5" fmla="*/ 210 h 548"/>
                <a:gd name="T6" fmla="*/ 954 w 972"/>
                <a:gd name="T7" fmla="*/ 122 h 548"/>
                <a:gd name="T8" fmla="*/ 854 w 972"/>
                <a:gd name="T9" fmla="*/ 200 h 548"/>
                <a:gd name="T10" fmla="*/ 834 w 972"/>
                <a:gd name="T11" fmla="*/ 98 h 548"/>
                <a:gd name="T12" fmla="*/ 742 w 972"/>
                <a:gd name="T13" fmla="*/ 320 h 548"/>
                <a:gd name="T14" fmla="*/ 714 w 972"/>
                <a:gd name="T15" fmla="*/ 122 h 548"/>
                <a:gd name="T16" fmla="*/ 636 w 972"/>
                <a:gd name="T17" fmla="*/ 434 h 548"/>
                <a:gd name="T18" fmla="*/ 614 w 972"/>
                <a:gd name="T19" fmla="*/ 422 h 548"/>
                <a:gd name="T20" fmla="*/ 576 w 972"/>
                <a:gd name="T21" fmla="*/ 412 h 548"/>
                <a:gd name="T22" fmla="*/ 552 w 972"/>
                <a:gd name="T23" fmla="*/ 412 h 548"/>
                <a:gd name="T24" fmla="*/ 502 w 972"/>
                <a:gd name="T25" fmla="*/ 312 h 548"/>
                <a:gd name="T26" fmla="*/ 588 w 972"/>
                <a:gd name="T27" fmla="*/ 100 h 548"/>
                <a:gd name="T28" fmla="*/ 440 w 972"/>
                <a:gd name="T29" fmla="*/ 132 h 548"/>
                <a:gd name="T30" fmla="*/ 478 w 972"/>
                <a:gd name="T31" fmla="*/ 24 h 548"/>
                <a:gd name="T32" fmla="*/ 394 w 972"/>
                <a:gd name="T33" fmla="*/ 0 h 548"/>
                <a:gd name="T34" fmla="*/ 410 w 972"/>
                <a:gd name="T35" fmla="*/ 124 h 548"/>
                <a:gd name="T36" fmla="*/ 312 w 972"/>
                <a:gd name="T37" fmla="*/ 88 h 548"/>
                <a:gd name="T38" fmla="*/ 458 w 972"/>
                <a:gd name="T39" fmla="*/ 278 h 548"/>
                <a:gd name="T40" fmla="*/ 272 w 972"/>
                <a:gd name="T41" fmla="*/ 204 h 548"/>
                <a:gd name="T42" fmla="*/ 502 w 972"/>
                <a:gd name="T43" fmla="*/ 426 h 548"/>
                <a:gd name="T44" fmla="*/ 490 w 972"/>
                <a:gd name="T45" fmla="*/ 432 h 548"/>
                <a:gd name="T46" fmla="*/ 470 w 972"/>
                <a:gd name="T47" fmla="*/ 448 h 548"/>
                <a:gd name="T48" fmla="*/ 452 w 972"/>
                <a:gd name="T49" fmla="*/ 468 h 548"/>
                <a:gd name="T50" fmla="*/ 440 w 972"/>
                <a:gd name="T51" fmla="*/ 490 h 548"/>
                <a:gd name="T52" fmla="*/ 332 w 972"/>
                <a:gd name="T53" fmla="*/ 482 h 548"/>
                <a:gd name="T54" fmla="*/ 190 w 972"/>
                <a:gd name="T55" fmla="*/ 302 h 548"/>
                <a:gd name="T56" fmla="*/ 142 w 972"/>
                <a:gd name="T57" fmla="*/ 446 h 548"/>
                <a:gd name="T58" fmla="*/ 70 w 972"/>
                <a:gd name="T59" fmla="*/ 360 h 548"/>
                <a:gd name="T60" fmla="*/ 2 w 972"/>
                <a:gd name="T61" fmla="*/ 420 h 548"/>
                <a:gd name="T62" fmla="*/ 0 w 972"/>
                <a:gd name="T63" fmla="*/ 440 h 548"/>
                <a:gd name="T64" fmla="*/ 34 w 972"/>
                <a:gd name="T65" fmla="*/ 526 h 548"/>
                <a:gd name="T66" fmla="*/ 142 w 972"/>
                <a:gd name="T67" fmla="*/ 472 h 548"/>
                <a:gd name="T68" fmla="*/ 214 w 972"/>
                <a:gd name="T69" fmla="*/ 548 h 548"/>
                <a:gd name="T70" fmla="*/ 310 w 972"/>
                <a:gd name="T71" fmla="*/ 512 h 548"/>
                <a:gd name="T72" fmla="*/ 428 w 972"/>
                <a:gd name="T73" fmla="*/ 538 h 548"/>
                <a:gd name="T74" fmla="*/ 464 w 972"/>
                <a:gd name="T75" fmla="*/ 548 h 548"/>
                <a:gd name="T76" fmla="*/ 466 w 972"/>
                <a:gd name="T77" fmla="*/ 532 h 548"/>
                <a:gd name="T78" fmla="*/ 474 w 972"/>
                <a:gd name="T79" fmla="*/ 504 h 548"/>
                <a:gd name="T80" fmla="*/ 492 w 972"/>
                <a:gd name="T81" fmla="*/ 478 h 548"/>
                <a:gd name="T82" fmla="*/ 516 w 972"/>
                <a:gd name="T83" fmla="*/ 460 h 548"/>
                <a:gd name="T84" fmla="*/ 532 w 972"/>
                <a:gd name="T85" fmla="*/ 454 h 548"/>
                <a:gd name="T86" fmla="*/ 570 w 972"/>
                <a:gd name="T87" fmla="*/ 450 h 548"/>
                <a:gd name="T88" fmla="*/ 606 w 972"/>
                <a:gd name="T89" fmla="*/ 460 h 548"/>
                <a:gd name="T90" fmla="*/ 634 w 972"/>
                <a:gd name="T91" fmla="*/ 482 h 548"/>
                <a:gd name="T92" fmla="*/ 654 w 972"/>
                <a:gd name="T93" fmla="*/ 516 h 548"/>
                <a:gd name="T94" fmla="*/ 658 w 972"/>
                <a:gd name="T95" fmla="*/ 532 h 548"/>
                <a:gd name="T96" fmla="*/ 696 w 972"/>
                <a:gd name="T97" fmla="*/ 548 h 548"/>
                <a:gd name="T98" fmla="*/ 694 w 972"/>
                <a:gd name="T99" fmla="*/ 526 h 548"/>
                <a:gd name="T100" fmla="*/ 690 w 972"/>
                <a:gd name="T101" fmla="*/ 504 h 548"/>
                <a:gd name="T102" fmla="*/ 680 w 972"/>
                <a:gd name="T103" fmla="*/ 480 h 548"/>
                <a:gd name="T104" fmla="*/ 664 w 972"/>
                <a:gd name="T105" fmla="*/ 458 h 548"/>
                <a:gd name="T106" fmla="*/ 962 w 972"/>
                <a:gd name="T107" fmla="*/ 360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72" h="548">
                  <a:moveTo>
                    <a:pt x="962" y="360"/>
                  </a:moveTo>
                  <a:lnTo>
                    <a:pt x="962" y="344"/>
                  </a:lnTo>
                  <a:lnTo>
                    <a:pt x="756" y="352"/>
                  </a:lnTo>
                  <a:lnTo>
                    <a:pt x="860" y="232"/>
                  </a:lnTo>
                  <a:lnTo>
                    <a:pt x="972" y="222"/>
                  </a:lnTo>
                  <a:lnTo>
                    <a:pt x="972" y="210"/>
                  </a:lnTo>
                  <a:lnTo>
                    <a:pt x="874" y="214"/>
                  </a:lnTo>
                  <a:lnTo>
                    <a:pt x="954" y="122"/>
                  </a:lnTo>
                  <a:lnTo>
                    <a:pt x="940" y="108"/>
                  </a:lnTo>
                  <a:lnTo>
                    <a:pt x="854" y="200"/>
                  </a:lnTo>
                  <a:lnTo>
                    <a:pt x="846" y="98"/>
                  </a:lnTo>
                  <a:lnTo>
                    <a:pt x="834" y="98"/>
                  </a:lnTo>
                  <a:lnTo>
                    <a:pt x="838" y="218"/>
                  </a:lnTo>
                  <a:lnTo>
                    <a:pt x="742" y="320"/>
                  </a:lnTo>
                  <a:lnTo>
                    <a:pt x="728" y="122"/>
                  </a:lnTo>
                  <a:lnTo>
                    <a:pt x="714" y="122"/>
                  </a:lnTo>
                  <a:lnTo>
                    <a:pt x="720" y="344"/>
                  </a:lnTo>
                  <a:lnTo>
                    <a:pt x="636" y="434"/>
                  </a:lnTo>
                  <a:lnTo>
                    <a:pt x="636" y="434"/>
                  </a:lnTo>
                  <a:lnTo>
                    <a:pt x="614" y="422"/>
                  </a:lnTo>
                  <a:lnTo>
                    <a:pt x="590" y="414"/>
                  </a:lnTo>
                  <a:lnTo>
                    <a:pt x="576" y="412"/>
                  </a:lnTo>
                  <a:lnTo>
                    <a:pt x="564" y="412"/>
                  </a:lnTo>
                  <a:lnTo>
                    <a:pt x="552" y="412"/>
                  </a:lnTo>
                  <a:lnTo>
                    <a:pt x="538" y="414"/>
                  </a:lnTo>
                  <a:lnTo>
                    <a:pt x="502" y="312"/>
                  </a:lnTo>
                  <a:lnTo>
                    <a:pt x="602" y="108"/>
                  </a:lnTo>
                  <a:lnTo>
                    <a:pt x="588" y="100"/>
                  </a:lnTo>
                  <a:lnTo>
                    <a:pt x="492" y="282"/>
                  </a:lnTo>
                  <a:lnTo>
                    <a:pt x="440" y="132"/>
                  </a:lnTo>
                  <a:lnTo>
                    <a:pt x="488" y="30"/>
                  </a:lnTo>
                  <a:lnTo>
                    <a:pt x="478" y="24"/>
                  </a:lnTo>
                  <a:lnTo>
                    <a:pt x="432" y="112"/>
                  </a:lnTo>
                  <a:lnTo>
                    <a:pt x="394" y="0"/>
                  </a:lnTo>
                  <a:lnTo>
                    <a:pt x="374" y="6"/>
                  </a:lnTo>
                  <a:lnTo>
                    <a:pt x="410" y="124"/>
                  </a:lnTo>
                  <a:lnTo>
                    <a:pt x="318" y="78"/>
                  </a:lnTo>
                  <a:lnTo>
                    <a:pt x="312" y="88"/>
                  </a:lnTo>
                  <a:lnTo>
                    <a:pt x="416" y="144"/>
                  </a:lnTo>
                  <a:lnTo>
                    <a:pt x="458" y="278"/>
                  </a:lnTo>
                  <a:lnTo>
                    <a:pt x="278" y="192"/>
                  </a:lnTo>
                  <a:lnTo>
                    <a:pt x="272" y="204"/>
                  </a:lnTo>
                  <a:lnTo>
                    <a:pt x="466" y="308"/>
                  </a:lnTo>
                  <a:lnTo>
                    <a:pt x="502" y="426"/>
                  </a:lnTo>
                  <a:lnTo>
                    <a:pt x="502" y="426"/>
                  </a:lnTo>
                  <a:lnTo>
                    <a:pt x="490" y="432"/>
                  </a:lnTo>
                  <a:lnTo>
                    <a:pt x="480" y="440"/>
                  </a:lnTo>
                  <a:lnTo>
                    <a:pt x="470" y="448"/>
                  </a:lnTo>
                  <a:lnTo>
                    <a:pt x="460" y="458"/>
                  </a:lnTo>
                  <a:lnTo>
                    <a:pt x="452" y="468"/>
                  </a:lnTo>
                  <a:lnTo>
                    <a:pt x="446" y="478"/>
                  </a:lnTo>
                  <a:lnTo>
                    <a:pt x="440" y="490"/>
                  </a:lnTo>
                  <a:lnTo>
                    <a:pt x="434" y="502"/>
                  </a:lnTo>
                  <a:lnTo>
                    <a:pt x="332" y="482"/>
                  </a:lnTo>
                  <a:lnTo>
                    <a:pt x="202" y="294"/>
                  </a:lnTo>
                  <a:lnTo>
                    <a:pt x="190" y="302"/>
                  </a:lnTo>
                  <a:lnTo>
                    <a:pt x="298" y="476"/>
                  </a:lnTo>
                  <a:lnTo>
                    <a:pt x="142" y="446"/>
                  </a:lnTo>
                  <a:lnTo>
                    <a:pt x="80" y="354"/>
                  </a:lnTo>
                  <a:lnTo>
                    <a:pt x="70" y="360"/>
                  </a:lnTo>
                  <a:lnTo>
                    <a:pt x="120" y="442"/>
                  </a:lnTo>
                  <a:lnTo>
                    <a:pt x="2" y="420"/>
                  </a:lnTo>
                  <a:lnTo>
                    <a:pt x="0" y="426"/>
                  </a:lnTo>
                  <a:lnTo>
                    <a:pt x="0" y="440"/>
                  </a:lnTo>
                  <a:lnTo>
                    <a:pt x="120" y="468"/>
                  </a:lnTo>
                  <a:lnTo>
                    <a:pt x="34" y="526"/>
                  </a:lnTo>
                  <a:lnTo>
                    <a:pt x="40" y="536"/>
                  </a:lnTo>
                  <a:lnTo>
                    <a:pt x="142" y="472"/>
                  </a:lnTo>
                  <a:lnTo>
                    <a:pt x="280" y="504"/>
                  </a:lnTo>
                  <a:lnTo>
                    <a:pt x="214" y="548"/>
                  </a:lnTo>
                  <a:lnTo>
                    <a:pt x="250" y="548"/>
                  </a:lnTo>
                  <a:lnTo>
                    <a:pt x="310" y="512"/>
                  </a:lnTo>
                  <a:lnTo>
                    <a:pt x="428" y="538"/>
                  </a:lnTo>
                  <a:lnTo>
                    <a:pt x="428" y="538"/>
                  </a:lnTo>
                  <a:lnTo>
                    <a:pt x="426" y="548"/>
                  </a:lnTo>
                  <a:lnTo>
                    <a:pt x="464" y="548"/>
                  </a:lnTo>
                  <a:lnTo>
                    <a:pt x="464" y="548"/>
                  </a:lnTo>
                  <a:lnTo>
                    <a:pt x="466" y="532"/>
                  </a:lnTo>
                  <a:lnTo>
                    <a:pt x="468" y="518"/>
                  </a:lnTo>
                  <a:lnTo>
                    <a:pt x="474" y="504"/>
                  </a:lnTo>
                  <a:lnTo>
                    <a:pt x="482" y="490"/>
                  </a:lnTo>
                  <a:lnTo>
                    <a:pt x="492" y="478"/>
                  </a:lnTo>
                  <a:lnTo>
                    <a:pt x="504" y="468"/>
                  </a:lnTo>
                  <a:lnTo>
                    <a:pt x="516" y="460"/>
                  </a:lnTo>
                  <a:lnTo>
                    <a:pt x="532" y="454"/>
                  </a:lnTo>
                  <a:lnTo>
                    <a:pt x="532" y="454"/>
                  </a:lnTo>
                  <a:lnTo>
                    <a:pt x="550" y="450"/>
                  </a:lnTo>
                  <a:lnTo>
                    <a:pt x="570" y="450"/>
                  </a:lnTo>
                  <a:lnTo>
                    <a:pt x="588" y="454"/>
                  </a:lnTo>
                  <a:lnTo>
                    <a:pt x="606" y="460"/>
                  </a:lnTo>
                  <a:lnTo>
                    <a:pt x="622" y="470"/>
                  </a:lnTo>
                  <a:lnTo>
                    <a:pt x="634" y="482"/>
                  </a:lnTo>
                  <a:lnTo>
                    <a:pt x="646" y="498"/>
                  </a:lnTo>
                  <a:lnTo>
                    <a:pt x="654" y="516"/>
                  </a:lnTo>
                  <a:lnTo>
                    <a:pt x="654" y="516"/>
                  </a:lnTo>
                  <a:lnTo>
                    <a:pt x="658" y="532"/>
                  </a:lnTo>
                  <a:lnTo>
                    <a:pt x="658" y="548"/>
                  </a:lnTo>
                  <a:lnTo>
                    <a:pt x="696" y="548"/>
                  </a:lnTo>
                  <a:lnTo>
                    <a:pt x="696" y="548"/>
                  </a:lnTo>
                  <a:lnTo>
                    <a:pt x="694" y="526"/>
                  </a:lnTo>
                  <a:lnTo>
                    <a:pt x="690" y="504"/>
                  </a:lnTo>
                  <a:lnTo>
                    <a:pt x="690" y="504"/>
                  </a:lnTo>
                  <a:lnTo>
                    <a:pt x="686" y="492"/>
                  </a:lnTo>
                  <a:lnTo>
                    <a:pt x="680" y="480"/>
                  </a:lnTo>
                  <a:lnTo>
                    <a:pt x="672" y="470"/>
                  </a:lnTo>
                  <a:lnTo>
                    <a:pt x="664" y="458"/>
                  </a:lnTo>
                  <a:lnTo>
                    <a:pt x="736" y="376"/>
                  </a:lnTo>
                  <a:lnTo>
                    <a:pt x="962" y="360"/>
                  </a:lnTo>
                  <a:close/>
                </a:path>
              </a:pathLst>
            </a:custGeom>
            <a:solidFill>
              <a:srgbClr val="FEFFFF">
                <a:alpha val="76000"/>
              </a:srgb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1093565" y="675736"/>
            <a:ext cx="7718872" cy="924475"/>
          </a:xfrm>
          <a:prstGeom prst="rect">
            <a:avLst/>
          </a:prstGeom>
        </p:spPr>
        <p:txBody>
          <a:bodyPr vert="horz" lIns="91426" tIns="45713" rIns="91426" bIns="45713"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3568" y="1807361"/>
            <a:ext cx="7718871" cy="4051437"/>
          </a:xfrm>
          <a:prstGeom prst="rect">
            <a:avLst/>
          </a:prstGeom>
        </p:spPr>
        <p:txBody>
          <a:bodyPr vert="horz" lIns="91426" tIns="45713" rIns="91426" bIns="45713"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73789" y="5951822"/>
            <a:ext cx="2311400" cy="365125"/>
          </a:xfrm>
          <a:prstGeom prst="rect">
            <a:avLst/>
          </a:prstGeom>
        </p:spPr>
        <p:txBody>
          <a:bodyPr vert="horz" lIns="91426" tIns="45713" rIns="91426" bIns="45713" rtlCol="0" anchor="b"/>
          <a:lstStyle>
            <a:lvl1pPr algn="r">
              <a:defRPr sz="900">
                <a:solidFill>
                  <a:schemeClr val="tx1">
                    <a:tint val="75000"/>
                  </a:schemeClr>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1279362" y="5951822"/>
            <a:ext cx="5694432" cy="365125"/>
          </a:xfrm>
          <a:prstGeom prst="rect">
            <a:avLst/>
          </a:prstGeom>
        </p:spPr>
        <p:txBody>
          <a:bodyPr vert="horz" lIns="91426" tIns="45713" rIns="91426" bIns="45713" rtlCol="0" anchor="b"/>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20383" y="5951822"/>
            <a:ext cx="658978" cy="365125"/>
          </a:xfrm>
          <a:prstGeom prst="rect">
            <a:avLst/>
          </a:prstGeom>
        </p:spPr>
        <p:txBody>
          <a:bodyPr vert="horz" lIns="91426" tIns="45713" rIns="91426" bIns="45713" rtlCol="0" anchor="b"/>
          <a:lstStyle>
            <a:lvl1pPr algn="l">
              <a:defRPr sz="1800">
                <a:solidFill>
                  <a:schemeClr val="tx1">
                    <a:tint val="75000"/>
                  </a:schemeClr>
                </a:solidFill>
              </a:defRPr>
            </a:lvl1pPr>
          </a:lstStyle>
          <a:p>
            <a:fld id="{BC60F269-E4C1-4850-AFCD-DB1375AA0E8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txStyles>
    <p:titleStyle>
      <a:lvl1pPr algn="l" defTabSz="457129"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47" indent="-342847" algn="l" defTabSz="457129"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835" indent="-285706" algn="l" defTabSz="457129"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2823" indent="-228565" algn="l" defTabSz="457129"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599953" indent="-228565" algn="l" defTabSz="457129"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082" indent="-228565" algn="l" defTabSz="457129"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211" indent="-228565" algn="l" defTabSz="457129" rtl="0" eaLnBrk="1" latinLnBrk="0" hangingPunct="1">
        <a:spcBef>
          <a:spcPct val="20000"/>
        </a:spcBef>
        <a:buFont typeface="Arial"/>
        <a:buChar char="•"/>
        <a:defRPr sz="2000" kern="1200">
          <a:solidFill>
            <a:schemeClr val="tx1"/>
          </a:solidFill>
          <a:latin typeface="+mn-lt"/>
          <a:ea typeface="+mn-ea"/>
          <a:cs typeface="+mn-cs"/>
        </a:defRPr>
      </a:lvl6pPr>
      <a:lvl7pPr marL="2971341" indent="-228565" algn="l" defTabSz="457129" rtl="0" eaLnBrk="1" latinLnBrk="0" hangingPunct="1">
        <a:spcBef>
          <a:spcPct val="20000"/>
        </a:spcBef>
        <a:buFont typeface="Arial"/>
        <a:buChar char="•"/>
        <a:defRPr sz="2000" kern="1200">
          <a:solidFill>
            <a:schemeClr val="tx1"/>
          </a:solidFill>
          <a:latin typeface="+mn-lt"/>
          <a:ea typeface="+mn-ea"/>
          <a:cs typeface="+mn-cs"/>
        </a:defRPr>
      </a:lvl7pPr>
      <a:lvl8pPr marL="3428470" indent="-228565" algn="l" defTabSz="457129" rtl="0" eaLnBrk="1" latinLnBrk="0" hangingPunct="1">
        <a:spcBef>
          <a:spcPct val="20000"/>
        </a:spcBef>
        <a:buFont typeface="Arial"/>
        <a:buChar char="•"/>
        <a:defRPr sz="2000" kern="1200">
          <a:solidFill>
            <a:schemeClr val="tx1"/>
          </a:solidFill>
          <a:latin typeface="+mn-lt"/>
          <a:ea typeface="+mn-ea"/>
          <a:cs typeface="+mn-cs"/>
        </a:defRPr>
      </a:lvl8pPr>
      <a:lvl9pPr marL="3885600" indent="-228565" algn="l" defTabSz="45712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29" rtl="0" eaLnBrk="1" latinLnBrk="0" hangingPunct="1">
        <a:defRPr sz="1800" kern="1200">
          <a:solidFill>
            <a:schemeClr val="tx1"/>
          </a:solidFill>
          <a:latin typeface="+mn-lt"/>
          <a:ea typeface="+mn-ea"/>
          <a:cs typeface="+mn-cs"/>
        </a:defRPr>
      </a:lvl1pPr>
      <a:lvl2pPr marL="457129" algn="l" defTabSz="457129" rtl="0" eaLnBrk="1" latinLnBrk="0" hangingPunct="1">
        <a:defRPr sz="1800" kern="1200">
          <a:solidFill>
            <a:schemeClr val="tx1"/>
          </a:solidFill>
          <a:latin typeface="+mn-lt"/>
          <a:ea typeface="+mn-ea"/>
          <a:cs typeface="+mn-cs"/>
        </a:defRPr>
      </a:lvl2pPr>
      <a:lvl3pPr marL="914259" algn="l" defTabSz="457129" rtl="0" eaLnBrk="1" latinLnBrk="0" hangingPunct="1">
        <a:defRPr sz="1800" kern="1200">
          <a:solidFill>
            <a:schemeClr val="tx1"/>
          </a:solidFill>
          <a:latin typeface="+mn-lt"/>
          <a:ea typeface="+mn-ea"/>
          <a:cs typeface="+mn-cs"/>
        </a:defRPr>
      </a:lvl3pPr>
      <a:lvl4pPr marL="1371388" algn="l" defTabSz="457129" rtl="0" eaLnBrk="1" latinLnBrk="0" hangingPunct="1">
        <a:defRPr sz="1800" kern="1200">
          <a:solidFill>
            <a:schemeClr val="tx1"/>
          </a:solidFill>
          <a:latin typeface="+mn-lt"/>
          <a:ea typeface="+mn-ea"/>
          <a:cs typeface="+mn-cs"/>
        </a:defRPr>
      </a:lvl4pPr>
      <a:lvl5pPr marL="1828517" algn="l" defTabSz="457129" rtl="0" eaLnBrk="1" latinLnBrk="0" hangingPunct="1">
        <a:defRPr sz="1800" kern="1200">
          <a:solidFill>
            <a:schemeClr val="tx1"/>
          </a:solidFill>
          <a:latin typeface="+mn-lt"/>
          <a:ea typeface="+mn-ea"/>
          <a:cs typeface="+mn-cs"/>
        </a:defRPr>
      </a:lvl5pPr>
      <a:lvl6pPr marL="2285647" algn="l" defTabSz="457129" rtl="0" eaLnBrk="1" latinLnBrk="0" hangingPunct="1">
        <a:defRPr sz="1800" kern="1200">
          <a:solidFill>
            <a:schemeClr val="tx1"/>
          </a:solidFill>
          <a:latin typeface="+mn-lt"/>
          <a:ea typeface="+mn-ea"/>
          <a:cs typeface="+mn-cs"/>
        </a:defRPr>
      </a:lvl6pPr>
      <a:lvl7pPr marL="2742776" algn="l" defTabSz="457129" rtl="0" eaLnBrk="1" latinLnBrk="0" hangingPunct="1">
        <a:defRPr sz="1800" kern="1200">
          <a:solidFill>
            <a:schemeClr val="tx1"/>
          </a:solidFill>
          <a:latin typeface="+mn-lt"/>
          <a:ea typeface="+mn-ea"/>
          <a:cs typeface="+mn-cs"/>
        </a:defRPr>
      </a:lvl7pPr>
      <a:lvl8pPr marL="3199905" algn="l" defTabSz="457129" rtl="0" eaLnBrk="1" latinLnBrk="0" hangingPunct="1">
        <a:defRPr sz="1800" kern="1200">
          <a:solidFill>
            <a:schemeClr val="tx1"/>
          </a:solidFill>
          <a:latin typeface="+mn-lt"/>
          <a:ea typeface="+mn-ea"/>
          <a:cs typeface="+mn-cs"/>
        </a:defRPr>
      </a:lvl8pPr>
      <a:lvl9pPr marL="3657035" algn="l" defTabSz="457129"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906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Rectangle 7"/>
          <p:cNvSpPr/>
          <p:nvPr/>
        </p:nvSpPr>
        <p:spPr>
          <a:xfrm>
            <a:off x="0" y="1"/>
            <a:ext cx="9906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a:p>
        </p:txBody>
      </p:sp>
      <p:sp>
        <p:nvSpPr>
          <p:cNvPr id="9" name="Rectangle 8"/>
          <p:cNvSpPr/>
          <p:nvPr/>
        </p:nvSpPr>
        <p:spPr>
          <a:xfrm>
            <a:off x="0" y="3768304"/>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0" name="Oval 9"/>
          <p:cNvSpPr/>
          <p:nvPr/>
        </p:nvSpPr>
        <p:spPr>
          <a:xfrm>
            <a:off x="0" y="1600201"/>
            <a:ext cx="9906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Placeholder 1"/>
          <p:cNvSpPr>
            <a:spLocks noGrp="1"/>
          </p:cNvSpPr>
          <p:nvPr>
            <p:ph type="title"/>
          </p:nvPr>
        </p:nvSpPr>
        <p:spPr>
          <a:xfrm>
            <a:off x="1942730" y="4372169"/>
            <a:ext cx="7055220" cy="1143000"/>
          </a:xfrm>
          <a:prstGeom prst="rect">
            <a:avLst/>
          </a:prstGeom>
          <a:effectLst/>
        </p:spPr>
        <p:txBody>
          <a:bodyPr vert="horz" lIns="91426" tIns="45713" rIns="91426" bIns="45713"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38250" y="732261"/>
            <a:ext cx="6934200" cy="3474720"/>
          </a:xfrm>
          <a:prstGeom prst="rect">
            <a:avLst/>
          </a:prstGeom>
        </p:spPr>
        <p:txBody>
          <a:bodyPr vert="horz" lIns="91426" tIns="45713" rIns="91426"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86550" y="6172212"/>
            <a:ext cx="2724150" cy="365125"/>
          </a:xfrm>
          <a:prstGeom prst="rect">
            <a:avLst/>
          </a:prstGeom>
        </p:spPr>
        <p:txBody>
          <a:bodyPr vert="horz" lIns="91426" tIns="45713" rIns="91426" bIns="45713" rtlCol="0" anchor="ctr"/>
          <a:lstStyle>
            <a:lvl1pPr algn="r">
              <a:defRPr sz="1100" b="1">
                <a:solidFill>
                  <a:schemeClr val="tx1">
                    <a:lumMod val="50000"/>
                    <a:lumOff val="50000"/>
                  </a:schemeClr>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495306" y="6172212"/>
            <a:ext cx="3632201" cy="365125"/>
          </a:xfrm>
          <a:prstGeom prst="rect">
            <a:avLst/>
          </a:prstGeom>
        </p:spPr>
        <p:txBody>
          <a:bodyPr vert="horz" lIns="91426" tIns="45713" rIns="91426" bIns="45713"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127500" y="6172212"/>
            <a:ext cx="1981200" cy="365125"/>
          </a:xfrm>
          <a:prstGeom prst="rect">
            <a:avLst/>
          </a:prstGeom>
        </p:spPr>
        <p:txBody>
          <a:bodyPr vert="horz" lIns="91426" tIns="45713" rIns="91426" bIns="45713" rtlCol="0" anchor="ctr"/>
          <a:lstStyle>
            <a:lvl1pPr algn="ctr">
              <a:defRPr sz="1200" b="1">
                <a:solidFill>
                  <a:schemeClr val="tx1">
                    <a:lumMod val="50000"/>
                    <a:lumOff val="50000"/>
                  </a:schemeClr>
                </a:solidFill>
              </a:defRPr>
            </a:lvl1pPr>
          </a:lstStyle>
          <a:p>
            <a:fld id="{BC60F269-E4C1-4850-AFCD-DB1375AA0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329" r:id="rId1"/>
    <p:sldLayoutId id="2147484330" r:id="rId2"/>
    <p:sldLayoutId id="2147484331" r:id="rId3"/>
    <p:sldLayoutId id="2147484332" r:id="rId4"/>
    <p:sldLayoutId id="2147484333" r:id="rId5"/>
    <p:sldLayoutId id="2147484334" r:id="rId6"/>
    <p:sldLayoutId id="2147484335" r:id="rId7"/>
    <p:sldLayoutId id="2147484336" r:id="rId8"/>
    <p:sldLayoutId id="2147484337" r:id="rId9"/>
    <p:sldLayoutId id="2147484338" r:id="rId10"/>
    <p:sldLayoutId id="214748433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marL="319991" indent="-319991" algn="r" defTabSz="914259"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565"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555"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833"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110"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673"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3951"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656"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5647"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352"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78309" y="147086"/>
            <a:ext cx="9545083"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403350" y="6400801"/>
            <a:ext cx="4563286" cy="274320"/>
          </a:xfrm>
          <a:prstGeom prst="rect">
            <a:avLst/>
          </a:prstGeom>
        </p:spPr>
        <p:txBody>
          <a:bodyPr lIns="91426" tIns="45713" rIns="91426" bIns="45713"/>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6026150" y="6400801"/>
            <a:ext cx="3252470" cy="274320"/>
          </a:xfrm>
          <a:prstGeom prst="rect">
            <a:avLst/>
          </a:prstGeom>
        </p:spPr>
        <p:txBody>
          <a:bodyPr lIns="91426" tIns="45713" rIns="91426" bIns="45713"/>
          <a:lstStyle>
            <a:lvl1pPr algn="l" eaLnBrk="1" latinLnBrk="0" hangingPunct="1">
              <a:defRPr kumimoji="0" sz="1300">
                <a:solidFill>
                  <a:schemeClr val="bg2">
                    <a:tint val="60000"/>
                    <a:satMod val="155000"/>
                  </a:schemeClr>
                </a:solidFill>
              </a:defRPr>
            </a:lvl1pPr>
            <a:extLst/>
          </a:lstStyle>
          <a:p>
            <a:fld id="{43755712-03CF-49E8-8640-0DEF88AEC3A8}" type="datetimeFigureOut">
              <a:rPr lang="en-US" smtClean="0"/>
              <a:pPr/>
              <a:t>8/28/2020</a:t>
            </a:fld>
            <a:endParaRPr lang="en-US"/>
          </a:p>
        </p:txBody>
      </p:sp>
      <p:sp>
        <p:nvSpPr>
          <p:cNvPr id="23" name="Slide Number Placeholder 22"/>
          <p:cNvSpPr>
            <a:spLocks noGrp="1"/>
          </p:cNvSpPr>
          <p:nvPr>
            <p:ph type="sldNum" sz="quarter" idx="4"/>
          </p:nvPr>
        </p:nvSpPr>
        <p:spPr>
          <a:xfrm>
            <a:off x="9358871" y="6514569"/>
            <a:ext cx="502979" cy="274320"/>
          </a:xfrm>
          <a:prstGeom prst="rect">
            <a:avLst/>
          </a:prstGeom>
        </p:spPr>
        <p:txBody>
          <a:bodyPr lIns="91426" tIns="45713" rIns="91426" bIns="45713" anchor="ctr"/>
          <a:lstStyle>
            <a:lvl1pPr algn="r" eaLnBrk="1" latinLnBrk="0" hangingPunct="1">
              <a:defRPr kumimoji="0" sz="1600">
                <a:solidFill>
                  <a:schemeClr val="tx2">
                    <a:shade val="90000"/>
                  </a:schemeClr>
                </a:solidFill>
                <a:effectLst/>
              </a:defRPr>
            </a:lvl1pPr>
            <a:extLst/>
          </a:lstStyle>
          <a:p>
            <a:fld id="{BC60F269-E4C1-4850-AFCD-DB1375AA0E88}" type="slidenum">
              <a:rPr lang="en-US" smtClean="0"/>
              <a:pPr/>
              <a:t>‹#›</a:t>
            </a:fld>
            <a:endParaRPr lang="en-US"/>
          </a:p>
        </p:txBody>
      </p:sp>
      <p:sp>
        <p:nvSpPr>
          <p:cNvPr id="22" name="Title Placeholder 21"/>
          <p:cNvSpPr>
            <a:spLocks noGrp="1"/>
          </p:cNvSpPr>
          <p:nvPr>
            <p:ph type="title"/>
          </p:nvPr>
        </p:nvSpPr>
        <p:spPr>
          <a:xfrm>
            <a:off x="495300" y="253537"/>
            <a:ext cx="8915400" cy="1143000"/>
          </a:xfrm>
          <a:prstGeom prst="rect">
            <a:avLst/>
          </a:prstGeom>
        </p:spPr>
        <p:txBody>
          <a:bodyPr lIns="91426" tIns="45713" rIns="91426" bIns="45713"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95300" y="1646237"/>
            <a:ext cx="8915400" cy="4526280"/>
          </a:xfrm>
          <a:prstGeom prst="rect">
            <a:avLst/>
          </a:prstGeom>
        </p:spPr>
        <p:txBody>
          <a:bodyPr lIns="91426" tIns="45713" rIns="91426" bIns="45713">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4353" r:id="rId1"/>
    <p:sldLayoutId id="2147484354" r:id="rId2"/>
    <p:sldLayoutId id="2147484355" r:id="rId3"/>
    <p:sldLayoutId id="2147484356" r:id="rId4"/>
    <p:sldLayoutId id="2147484357" r:id="rId5"/>
    <p:sldLayoutId id="2147484358" r:id="rId6"/>
    <p:sldLayoutId id="2147484359" r:id="rId7"/>
    <p:sldLayoutId id="2147484360" r:id="rId8"/>
    <p:sldLayoutId id="2147484361" r:id="rId9"/>
    <p:sldLayoutId id="2147484362" r:id="rId10"/>
    <p:sldLayoutId id="214748436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wipe(left)">
                                      <p:cBhvr>
                                        <p:cTn id="13" dur="500"/>
                                        <p:tgtEl>
                                          <p:spTgt spid="1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wipe(left)">
                                      <p:cBhvr>
                                        <p:cTn id="16" dur="500"/>
                                        <p:tgtEl>
                                          <p:spTgt spid="1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wipe(left)">
                                      <p:cBhvr>
                                        <p:cTn id="19" dur="500"/>
                                        <p:tgtEl>
                                          <p:spTgt spid="1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wipe(left)">
                                      <p:cBhvr>
                                        <p:cTn id="2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bldLst>
  </p:timing>
  <p:txStyles>
    <p:titleStyle>
      <a:lvl1pPr marL="54856"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055" indent="-292055"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39981" indent="-228565"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833" indent="-191995"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685" indent="-182852"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536" indent="-182852"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388" indent="-173709"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240" indent="-173709"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091" indent="-173709"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19943" indent="-173709"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129" algn="l" rtl="0" eaLnBrk="1" latinLnBrk="0" hangingPunct="1">
        <a:defRPr kumimoji="0" kern="1200">
          <a:solidFill>
            <a:schemeClr val="tx1"/>
          </a:solidFill>
          <a:latin typeface="+mn-lt"/>
          <a:ea typeface="+mn-ea"/>
          <a:cs typeface="+mn-cs"/>
        </a:defRPr>
      </a:lvl2pPr>
      <a:lvl3pPr marL="914259" algn="l" rtl="0" eaLnBrk="1" latinLnBrk="0" hangingPunct="1">
        <a:defRPr kumimoji="0" kern="1200">
          <a:solidFill>
            <a:schemeClr val="tx1"/>
          </a:solidFill>
          <a:latin typeface="+mn-lt"/>
          <a:ea typeface="+mn-ea"/>
          <a:cs typeface="+mn-cs"/>
        </a:defRPr>
      </a:lvl3pPr>
      <a:lvl4pPr marL="1371388" algn="l" rtl="0" eaLnBrk="1" latinLnBrk="0" hangingPunct="1">
        <a:defRPr kumimoji="0" kern="1200">
          <a:solidFill>
            <a:schemeClr val="tx1"/>
          </a:solidFill>
          <a:latin typeface="+mn-lt"/>
          <a:ea typeface="+mn-ea"/>
          <a:cs typeface="+mn-cs"/>
        </a:defRPr>
      </a:lvl4pPr>
      <a:lvl5pPr marL="1828517" algn="l" rtl="0" eaLnBrk="1" latinLnBrk="0" hangingPunct="1">
        <a:defRPr kumimoji="0" kern="1200">
          <a:solidFill>
            <a:schemeClr val="tx1"/>
          </a:solidFill>
          <a:latin typeface="+mn-lt"/>
          <a:ea typeface="+mn-ea"/>
          <a:cs typeface="+mn-cs"/>
        </a:defRPr>
      </a:lvl5pPr>
      <a:lvl6pPr marL="2285647" algn="l" rtl="0" eaLnBrk="1" latinLnBrk="0" hangingPunct="1">
        <a:defRPr kumimoji="0" kern="1200">
          <a:solidFill>
            <a:schemeClr val="tx1"/>
          </a:solidFill>
          <a:latin typeface="+mn-lt"/>
          <a:ea typeface="+mn-ea"/>
          <a:cs typeface="+mn-cs"/>
        </a:defRPr>
      </a:lvl6pPr>
      <a:lvl7pPr marL="2742776" algn="l" rtl="0" eaLnBrk="1" latinLnBrk="0" hangingPunct="1">
        <a:defRPr kumimoji="0" kern="1200">
          <a:solidFill>
            <a:schemeClr val="tx1"/>
          </a:solidFill>
          <a:latin typeface="+mn-lt"/>
          <a:ea typeface="+mn-ea"/>
          <a:cs typeface="+mn-cs"/>
        </a:defRPr>
      </a:lvl7pPr>
      <a:lvl8pPr marL="3199905" algn="l" rtl="0" eaLnBrk="1" latinLnBrk="0" hangingPunct="1">
        <a:defRPr kumimoji="0" kern="1200">
          <a:solidFill>
            <a:schemeClr val="tx1"/>
          </a:solidFill>
          <a:latin typeface="+mn-lt"/>
          <a:ea typeface="+mn-ea"/>
          <a:cs typeface="+mn-cs"/>
        </a:defRPr>
      </a:lvl8pPr>
      <a:lvl9pPr marL="3657035" algn="l" rtl="0" eaLnBrk="1" latinLnBrk="0" hangingPunct="1">
        <a:defRPr kumimoji="0" kern="1200">
          <a:solidFill>
            <a:schemeClr val="tx1"/>
          </a:solidFill>
          <a:latin typeface="+mn-lt"/>
          <a:ea typeface="+mn-ea"/>
          <a:cs typeface="+mn-cs"/>
        </a:defRPr>
      </a:lvl9pPr>
      <a:extLst/>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15"/>
          <p:cNvGrpSpPr/>
          <p:nvPr/>
        </p:nvGrpSpPr>
        <p:grpSpPr>
          <a:xfrm>
            <a:off x="0" y="0"/>
            <a:ext cx="9906000" cy="6858000"/>
            <a:chOff x="0" y="0"/>
            <a:chExt cx="9144000" cy="6858000"/>
          </a:xfrm>
        </p:grpSpPr>
        <p:sp>
          <p:nvSpPr>
            <p:cNvPr id="8" name="Rectangle 7"/>
            <p:cNvSpPr/>
            <p:nvPr/>
          </p:nvSpPr>
          <p:spPr>
            <a:xfrm>
              <a:off x="0" y="0"/>
              <a:ext cx="7162800" cy="6858000"/>
            </a:xfrm>
            <a:prstGeom prst="rect">
              <a:avLst/>
            </a:prstGeom>
            <a:gradFill flip="none" rotWithShape="1">
              <a:gsLst>
                <a:gs pos="0">
                  <a:srgbClr val="010101">
                    <a:alpha val="51765"/>
                  </a:srgbClr>
                </a:gs>
                <a:gs pos="60000">
                  <a:srgbClr val="FEFEFE">
                    <a:alpha val="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143000" y="0"/>
              <a:ext cx="8001000" cy="6858000"/>
            </a:xfrm>
            <a:prstGeom prst="rect">
              <a:avLst/>
            </a:prstGeom>
            <a:gradFill flip="none" rotWithShape="1">
              <a:gsLst>
                <a:gs pos="0">
                  <a:srgbClr val="010101">
                    <a:alpha val="56000"/>
                  </a:srgbClr>
                </a:gs>
                <a:gs pos="61000">
                  <a:srgbClr val="FEFEFE">
                    <a:alpha val="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9"/>
          <p:cNvSpPr/>
          <p:nvPr/>
        </p:nvSpPr>
        <p:spPr>
          <a:xfrm rot="10800000">
            <a:off x="681041" y="6069330"/>
            <a:ext cx="8581074" cy="537210"/>
          </a:xfrm>
          <a:custGeom>
            <a:avLst/>
            <a:gdLst>
              <a:gd name="connsiteX0" fmla="*/ 0 w 7955280"/>
              <a:gd name="connsiteY0" fmla="*/ 495300 h 495300"/>
              <a:gd name="connsiteX1" fmla="*/ 169546 w 7955280"/>
              <a:gd name="connsiteY1" fmla="*/ 0 h 495300"/>
              <a:gd name="connsiteX2" fmla="*/ 7785734 w 7955280"/>
              <a:gd name="connsiteY2" fmla="*/ 0 h 495300"/>
              <a:gd name="connsiteX3" fmla="*/ 7955280 w 7955280"/>
              <a:gd name="connsiteY3" fmla="*/ 495300 h 495300"/>
              <a:gd name="connsiteX4" fmla="*/ 0 w 7955280"/>
              <a:gd name="connsiteY4" fmla="*/ 495300 h 495300"/>
              <a:gd name="connsiteX0" fmla="*/ 0 w 7955280"/>
              <a:gd name="connsiteY0" fmla="*/ 495300 h 495300"/>
              <a:gd name="connsiteX1" fmla="*/ 169546 w 7955280"/>
              <a:gd name="connsiteY1" fmla="*/ 0 h 495300"/>
              <a:gd name="connsiteX2" fmla="*/ 3966210 w 7955280"/>
              <a:gd name="connsiteY2" fmla="*/ 95250 h 495300"/>
              <a:gd name="connsiteX3" fmla="*/ 7785734 w 7955280"/>
              <a:gd name="connsiteY3" fmla="*/ 0 h 495300"/>
              <a:gd name="connsiteX4" fmla="*/ 7955280 w 7955280"/>
              <a:gd name="connsiteY4" fmla="*/ 495300 h 495300"/>
              <a:gd name="connsiteX5" fmla="*/ 0 w 795528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5280" h="495300">
                <a:moveTo>
                  <a:pt x="0" y="495300"/>
                </a:moveTo>
                <a:lnTo>
                  <a:pt x="169546" y="0"/>
                </a:lnTo>
                <a:lnTo>
                  <a:pt x="3966210" y="95250"/>
                </a:lnTo>
                <a:lnTo>
                  <a:pt x="7785734" y="0"/>
                </a:lnTo>
                <a:lnTo>
                  <a:pt x="7955280" y="495300"/>
                </a:lnTo>
                <a:lnTo>
                  <a:pt x="0" y="495300"/>
                </a:lnTo>
                <a:close/>
              </a:path>
            </a:pathLst>
          </a:custGeom>
          <a:gradFill flip="none" rotWithShape="1">
            <a:gsLst>
              <a:gs pos="30000">
                <a:srgbClr val="010101">
                  <a:alpha val="34000"/>
                </a:srgbClr>
              </a:gs>
              <a:gs pos="100000">
                <a:srgbClr val="010101">
                  <a:alpha val="26000"/>
                </a:srgbClr>
              </a:gs>
            </a:gsLst>
            <a:path path="circle">
              <a:fillToRect l="50000" t="50000" r="50000" b="50000"/>
            </a:path>
            <a:tileRect/>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1" name="Rectangle 10"/>
          <p:cNvSpPr/>
          <p:nvPr/>
        </p:nvSpPr>
        <p:spPr>
          <a:xfrm>
            <a:off x="792481" y="575310"/>
            <a:ext cx="8337550" cy="5715000"/>
          </a:xfrm>
          <a:prstGeom prst="rect">
            <a:avLst/>
          </a:prstGeom>
          <a:solidFill>
            <a:schemeClr val="bg1">
              <a:lumMod val="75000"/>
              <a:lumOff val="25000"/>
            </a:schemeClr>
          </a:solid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2" name="Rectangle 11"/>
          <p:cNvSpPr/>
          <p:nvPr/>
        </p:nvSpPr>
        <p:spPr>
          <a:xfrm>
            <a:off x="792481" y="576072"/>
            <a:ext cx="8337550" cy="5715000"/>
          </a:xfrm>
          <a:prstGeom prst="rect">
            <a:avLst/>
          </a:prstGeom>
          <a:blipFill dpi="0" rotWithShape="1">
            <a:blip r:embed="rId13" cstate="print">
              <a:alphaModFix amt="20000"/>
              <a:grayscl/>
              <a:lum contrast="12000"/>
            </a:blip>
            <a:srcRect/>
            <a:tile tx="0" ty="0" sx="100000" sy="100000" flip="none" algn="tl"/>
          </a:blipFill>
          <a:ln w="6350">
            <a:noFill/>
          </a:ln>
          <a:effectLst>
            <a:outerShdw blurRad="101600" dist="508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pic>
        <p:nvPicPr>
          <p:cNvPr id="13" name="Picture 2" descr="C:\Users\Administrator\Desktop\Pushpin Dev\Assets\pushpinLeft.png"/>
          <p:cNvPicPr>
            <a:picLocks noChangeAspect="1" noChangeArrowheads="1"/>
          </p:cNvPicPr>
          <p:nvPr/>
        </p:nvPicPr>
        <p:blipFill>
          <a:blip r:embed="rId14" cstate="print"/>
          <a:srcRect/>
          <a:stretch>
            <a:fillRect/>
          </a:stretch>
        </p:blipFill>
        <p:spPr bwMode="auto">
          <a:xfrm rot="1435684">
            <a:off x="589053" y="273091"/>
            <a:ext cx="615150" cy="567830"/>
          </a:xfrm>
          <a:prstGeom prst="rect">
            <a:avLst/>
          </a:prstGeom>
          <a:noFill/>
        </p:spPr>
      </p:pic>
      <p:pic>
        <p:nvPicPr>
          <p:cNvPr id="14" name="Picture 2" descr="C:\Users\Administrator\Desktop\Pushpin Dev\Assets\pushpinLeft.png"/>
          <p:cNvPicPr>
            <a:picLocks noChangeAspect="1" noChangeArrowheads="1"/>
          </p:cNvPicPr>
          <p:nvPr/>
        </p:nvPicPr>
        <p:blipFill>
          <a:blip r:embed="rId14" cstate="print"/>
          <a:srcRect/>
          <a:stretch>
            <a:fillRect/>
          </a:stretch>
        </p:blipFill>
        <p:spPr bwMode="auto">
          <a:xfrm rot="4096196">
            <a:off x="8814958" y="274542"/>
            <a:ext cx="566928" cy="614172"/>
          </a:xfrm>
          <a:prstGeom prst="rect">
            <a:avLst/>
          </a:prstGeom>
          <a:noFill/>
        </p:spPr>
      </p:pic>
      <p:sp>
        <p:nvSpPr>
          <p:cNvPr id="2" name="Title Placeholder 1"/>
          <p:cNvSpPr>
            <a:spLocks noGrp="1"/>
          </p:cNvSpPr>
          <p:nvPr>
            <p:ph type="title"/>
          </p:nvPr>
        </p:nvSpPr>
        <p:spPr>
          <a:xfrm>
            <a:off x="1186281" y="817594"/>
            <a:ext cx="7545682" cy="1202485"/>
          </a:xfrm>
          <a:prstGeom prst="rect">
            <a:avLst/>
          </a:prstGeom>
        </p:spPr>
        <p:txBody>
          <a:bodyPr vert="horz" lIns="91426" tIns="45713" rIns="91426" bIns="45713"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584966" y="2119257"/>
            <a:ext cx="6712772" cy="3603812"/>
          </a:xfrm>
          <a:prstGeom prst="rect">
            <a:avLst/>
          </a:prstGeom>
        </p:spPr>
        <p:txBody>
          <a:bodyPr vert="horz" lIns="91426" tIns="45713" rIns="91426" bIns="45713"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92477" y="5809164"/>
            <a:ext cx="1314973" cy="365125"/>
          </a:xfrm>
          <a:prstGeom prst="rect">
            <a:avLst/>
          </a:prstGeom>
        </p:spPr>
        <p:txBody>
          <a:bodyPr vert="horz" lIns="91426" tIns="45713" rIns="91426" bIns="45713" rtlCol="0" anchor="ctr"/>
          <a:lstStyle>
            <a:lvl1pPr algn="r">
              <a:defRPr sz="1200">
                <a:solidFill>
                  <a:schemeClr val="tx2"/>
                </a:solidFill>
                <a:latin typeface="Rage Italic" pitchFamily="66" charset="0"/>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990601" y="5809164"/>
            <a:ext cx="6001870" cy="365125"/>
          </a:xfrm>
          <a:prstGeom prst="rect">
            <a:avLst/>
          </a:prstGeom>
        </p:spPr>
        <p:txBody>
          <a:bodyPr vert="horz" lIns="91426" tIns="45713" rIns="91426" bIns="45713" rtlCol="0" anchor="ctr"/>
          <a:lstStyle>
            <a:lvl1pPr algn="l">
              <a:defRPr sz="1400">
                <a:solidFill>
                  <a:schemeClr val="tx2"/>
                </a:solidFill>
                <a:latin typeface="Rage Italic" pitchFamily="66" charset="0"/>
              </a:defRPr>
            </a:lvl1pPr>
          </a:lstStyle>
          <a:p>
            <a:endParaRPr lang="en-US"/>
          </a:p>
        </p:txBody>
      </p:sp>
      <p:sp>
        <p:nvSpPr>
          <p:cNvPr id="6" name="Slide Number Placeholder 5"/>
          <p:cNvSpPr>
            <a:spLocks noGrp="1"/>
          </p:cNvSpPr>
          <p:nvPr>
            <p:ph type="sldNum" sz="quarter" idx="4"/>
          </p:nvPr>
        </p:nvSpPr>
        <p:spPr>
          <a:xfrm>
            <a:off x="8309389" y="5809164"/>
            <a:ext cx="600192" cy="365125"/>
          </a:xfrm>
          <a:prstGeom prst="rect">
            <a:avLst/>
          </a:prstGeom>
        </p:spPr>
        <p:txBody>
          <a:bodyPr vert="horz" lIns="91426" tIns="45713" rIns="91426" bIns="45713" rtlCol="0" anchor="ctr"/>
          <a:lstStyle>
            <a:lvl1pPr algn="r">
              <a:defRPr sz="1400">
                <a:solidFill>
                  <a:schemeClr val="tx2"/>
                </a:solidFill>
                <a:latin typeface="Rage Italic" pitchFamily="66" charset="0"/>
              </a:defRPr>
            </a:lvl1pPr>
          </a:lstStyle>
          <a:p>
            <a:fld id="{BC60F269-E4C1-4850-AFCD-DB1375AA0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ctr" defTabSz="914259" rtl="0" eaLnBrk="1" latinLnBrk="0" hangingPunct="1">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278" indent="-274278" algn="l" defTabSz="914259" rtl="0" eaLnBrk="1" latinLnBrk="0" hangingPunct="1">
        <a:spcBef>
          <a:spcPct val="20000"/>
        </a:spcBef>
        <a:buClr>
          <a:schemeClr val="accent2"/>
        </a:buClr>
        <a:buSzPct val="85000"/>
        <a:buFont typeface="Brush Script MT" pitchFamily="66" charset="0"/>
        <a:buChar char="O"/>
        <a:defRPr sz="2400" kern="1200">
          <a:solidFill>
            <a:schemeClr val="tx1"/>
          </a:solidFill>
          <a:latin typeface="+mn-lt"/>
          <a:ea typeface="+mn-ea"/>
          <a:cs typeface="+mn-cs"/>
        </a:defRPr>
      </a:lvl1pPr>
      <a:lvl2pPr marL="639981" indent="-274278" algn="l" defTabSz="914259" rtl="0" eaLnBrk="1" latinLnBrk="0" hangingPunct="1">
        <a:spcBef>
          <a:spcPct val="20000"/>
        </a:spcBef>
        <a:buClr>
          <a:schemeClr val="accent2"/>
        </a:buClr>
        <a:buSzPct val="85000"/>
        <a:buFont typeface="Brush Script MT" pitchFamily="66" charset="0"/>
        <a:buChar char="O"/>
        <a:defRPr sz="2200" kern="1200">
          <a:solidFill>
            <a:schemeClr val="tx1"/>
          </a:solidFill>
          <a:latin typeface="+mn-lt"/>
          <a:ea typeface="+mn-ea"/>
          <a:cs typeface="+mn-cs"/>
        </a:defRPr>
      </a:lvl2pPr>
      <a:lvl3pPr marL="914259" indent="-228565" algn="l" defTabSz="914259" rtl="0" eaLnBrk="1" latinLnBrk="0" hangingPunct="1">
        <a:spcBef>
          <a:spcPct val="20000"/>
        </a:spcBef>
        <a:buClr>
          <a:schemeClr val="accent2"/>
        </a:buClr>
        <a:buSzPct val="85000"/>
        <a:buFont typeface="Brush Script MT" pitchFamily="66" charset="0"/>
        <a:buChar char="O"/>
        <a:defRPr sz="2000" kern="1200">
          <a:solidFill>
            <a:schemeClr val="tx1"/>
          </a:solidFill>
          <a:latin typeface="+mn-lt"/>
          <a:ea typeface="+mn-ea"/>
          <a:cs typeface="+mn-cs"/>
        </a:defRPr>
      </a:lvl3pPr>
      <a:lvl4pPr marL="1279962" indent="-228565" algn="l" defTabSz="914259" rtl="0" eaLnBrk="1" latinLnBrk="0" hangingPunct="1">
        <a:spcBef>
          <a:spcPct val="20000"/>
        </a:spcBef>
        <a:buClr>
          <a:schemeClr val="accent2"/>
        </a:buClr>
        <a:buSzPct val="85000"/>
        <a:buFont typeface="Brush Script MT" pitchFamily="66" charset="0"/>
        <a:buChar char="O"/>
        <a:defRPr sz="1800" kern="1200">
          <a:solidFill>
            <a:schemeClr val="tx1"/>
          </a:solidFill>
          <a:latin typeface="+mn-lt"/>
          <a:ea typeface="+mn-ea"/>
          <a:cs typeface="+mn-cs"/>
        </a:defRPr>
      </a:lvl4pPr>
      <a:lvl5pPr marL="1645666" indent="-228565" algn="l" defTabSz="914259"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5pPr>
      <a:lvl6pPr marL="2011369" indent="-228565" algn="l" defTabSz="914259"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6pPr>
      <a:lvl7pPr marL="2377072" indent="-228565" algn="l" defTabSz="914259"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7pPr>
      <a:lvl8pPr marL="2742776" indent="-228565" algn="l" defTabSz="914259"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8pPr>
      <a:lvl9pPr marL="3108479" indent="-228565" algn="l" defTabSz="914259" rtl="0" eaLnBrk="1" latinLnBrk="0" hangingPunct="1">
        <a:spcBef>
          <a:spcPct val="20000"/>
        </a:spcBef>
        <a:buClr>
          <a:schemeClr val="accent2"/>
        </a:buClr>
        <a:buSzPct val="85000"/>
        <a:buFont typeface="Brush Script MT" pitchFamily="66" charset="0"/>
        <a:buChar char="O"/>
        <a:defRPr sz="1600" kern="1200">
          <a:solidFill>
            <a:schemeClr val="tx1"/>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255000" cy="1143000"/>
          </a:xfrm>
          <a:prstGeom prst="rect">
            <a:avLst/>
          </a:prstGeom>
        </p:spPr>
        <p:txBody>
          <a:bodyPr vert="horz" lIns="91426" tIns="45713" rIns="91426" bIns="45713"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95300" y="1600200"/>
            <a:ext cx="8255000" cy="4800600"/>
          </a:xfrm>
          <a:prstGeom prst="rect">
            <a:avLst/>
          </a:prstGeom>
        </p:spPr>
        <p:txBody>
          <a:bodyPr vert="horz" lIns="91426" tIns="45713" rIns="91426"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9163050" y="0"/>
            <a:ext cx="7429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Rectangle 7"/>
          <p:cNvSpPr/>
          <p:nvPr/>
        </p:nvSpPr>
        <p:spPr>
          <a:xfrm>
            <a:off x="9163050" y="5486400"/>
            <a:ext cx="74295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6" name="Slide Number Placeholder 5"/>
          <p:cNvSpPr>
            <a:spLocks noGrp="1"/>
          </p:cNvSpPr>
          <p:nvPr>
            <p:ph type="sldNum" sz="quarter" idx="4"/>
          </p:nvPr>
        </p:nvSpPr>
        <p:spPr>
          <a:xfrm>
            <a:off x="9242770" y="5648961"/>
            <a:ext cx="59436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C60F269-E4C1-4850-AFCD-DB1375AA0E88}" type="slidenum">
              <a:rPr lang="en-US" smtClean="0"/>
              <a:pPr/>
              <a:t>‹#›</a:t>
            </a:fld>
            <a:endParaRPr lang="en-US"/>
          </a:p>
        </p:txBody>
      </p:sp>
      <p:sp>
        <p:nvSpPr>
          <p:cNvPr id="5" name="Footer Placeholder 4"/>
          <p:cNvSpPr>
            <a:spLocks noGrp="1"/>
          </p:cNvSpPr>
          <p:nvPr>
            <p:ph type="ftr" sz="quarter" idx="3"/>
          </p:nvPr>
        </p:nvSpPr>
        <p:spPr>
          <a:xfrm rot="16200000">
            <a:off x="8317796" y="4033520"/>
            <a:ext cx="2367281" cy="396240"/>
          </a:xfrm>
          <a:prstGeom prst="rect">
            <a:avLst/>
          </a:prstGeom>
        </p:spPr>
        <p:txBody>
          <a:bodyPr vert="horz" lIns="91426" tIns="45713" rIns="91426" bIns="45713"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8282237" y="1630680"/>
            <a:ext cx="2438399" cy="396240"/>
          </a:xfrm>
          <a:prstGeom prst="rect">
            <a:avLst/>
          </a:prstGeom>
        </p:spPr>
        <p:txBody>
          <a:bodyPr vert="horz" lIns="91426" tIns="45713" rIns="91426" bIns="45713" rtlCol="0" anchor="ctr"/>
          <a:lstStyle>
            <a:lvl1pPr algn="l">
              <a:defRPr sz="1200">
                <a:solidFill>
                  <a:schemeClr val="bg2"/>
                </a:solidFill>
              </a:defRPr>
            </a:lvl1pPr>
          </a:lstStyle>
          <a:p>
            <a:fld id="{43755712-03CF-49E8-8640-0DEF88AEC3A8}" type="datetimeFigureOut">
              <a:rPr lang="en-US" smtClean="0"/>
              <a:pPr/>
              <a:t>8/28/2020</a:t>
            </a:fld>
            <a:endParaRPr lang="en-US"/>
          </a:p>
        </p:txBody>
      </p:sp>
    </p:spTree>
  </p:cSld>
  <p:clrMap bg1="lt1" tx1="dk1" bg2="lt2" tx2="dk2" accent1="accent1" accent2="accent2" accent3="accent3" accent4="accent4" accent5="accent5" accent6="accent6" hlink="hlink" folHlink="folHlink"/>
  <p:sldLayoutIdLst>
    <p:sldLayoutId id="2147484437" r:id="rId1"/>
    <p:sldLayoutId id="2147484438" r:id="rId2"/>
    <p:sldLayoutId id="2147484439" r:id="rId3"/>
    <p:sldLayoutId id="2147484440" r:id="rId4"/>
    <p:sldLayoutId id="2147484441" r:id="rId5"/>
    <p:sldLayoutId id="2147484442" r:id="rId6"/>
    <p:sldLayoutId id="2147484443" r:id="rId7"/>
    <p:sldLayoutId id="2147484444" r:id="rId8"/>
    <p:sldLayoutId id="2147484445" r:id="rId9"/>
    <p:sldLayoutId id="2147484446" r:id="rId10"/>
    <p:sldLayoutId id="214748444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l" defTabSz="914259"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847" indent="-228565" algn="l" defTabSz="914259"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39981" indent="-228565" algn="l" defTabSz="914259"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685" indent="-228565" algn="l" defTabSz="914259"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79962" indent="-228565" algn="l" defTabSz="914259"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240" indent="-228565" algn="l" defTabSz="914259"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091" indent="-182852" algn="l" defTabSz="914259"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19943" indent="-182852" algn="l" defTabSz="914259"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2795" indent="-182852" algn="l" defTabSz="914259"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5647" indent="-182852" algn="l" defTabSz="914259"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0"/>
            <a:ext cx="8915400" cy="1600200"/>
          </a:xfrm>
          <a:prstGeom prst="rect">
            <a:avLst/>
          </a:prstGeom>
        </p:spPr>
        <p:txBody>
          <a:bodyPr vert="horz" lIns="91426" tIns="45713" rIns="91426" bIns="45713"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95300" y="1600206"/>
            <a:ext cx="8915400" cy="4525963"/>
          </a:xfrm>
          <a:prstGeom prst="rect">
            <a:avLst/>
          </a:prstGeom>
        </p:spPr>
        <p:txBody>
          <a:bodyPr vert="horz" lIns="91426" tIns="45713" rIns="91426"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893633" y="6356362"/>
            <a:ext cx="2259806" cy="365125"/>
          </a:xfrm>
          <a:prstGeom prst="rect">
            <a:avLst/>
          </a:prstGeom>
        </p:spPr>
        <p:txBody>
          <a:bodyPr vert="horz" lIns="91426" tIns="45713" rIns="45713" bIns="45713" rtlCol="0" anchor="ctr"/>
          <a:lstStyle>
            <a:lvl1pPr algn="r">
              <a:defRPr sz="1200">
                <a:solidFill>
                  <a:schemeClr val="tx1">
                    <a:lumMod val="65000"/>
                    <a:lumOff val="35000"/>
                  </a:schemeClr>
                </a:solidFill>
                <a:latin typeface="Century Gothic" pitchFamily="34" charset="0"/>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714096" y="6356362"/>
            <a:ext cx="3085306" cy="365125"/>
          </a:xfrm>
          <a:prstGeom prst="rect">
            <a:avLst/>
          </a:prstGeom>
        </p:spPr>
        <p:txBody>
          <a:bodyPr vert="horz" lIns="45713" tIns="45713" rIns="91426" bIns="45713"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9255224" y="6356362"/>
            <a:ext cx="608806" cy="365125"/>
          </a:xfrm>
          <a:prstGeom prst="rect">
            <a:avLst/>
          </a:prstGeom>
        </p:spPr>
        <p:txBody>
          <a:bodyPr vert="horz" lIns="27428" tIns="45713" rIns="45713" bIns="45713" rtlCol="0" anchor="ctr"/>
          <a:lstStyle>
            <a:lvl1pPr algn="l">
              <a:defRPr sz="1200">
                <a:solidFill>
                  <a:schemeClr val="tx1">
                    <a:lumMod val="65000"/>
                    <a:lumOff val="35000"/>
                  </a:schemeClr>
                </a:solidFill>
                <a:latin typeface="Century Gothic" pitchFamily="34" charset="0"/>
              </a:defRPr>
            </a:lvl1pPr>
          </a:lstStyle>
          <a:p>
            <a:fld id="{BC60F269-E4C1-4850-AFCD-DB1375AA0E88}" type="slidenum">
              <a:rPr lang="en-US" smtClean="0"/>
              <a:pPr/>
              <a:t>‹#›</a:t>
            </a:fld>
            <a:endParaRPr lang="en-US"/>
          </a:p>
        </p:txBody>
      </p:sp>
      <p:sp>
        <p:nvSpPr>
          <p:cNvPr id="7" name="Oval 6"/>
          <p:cNvSpPr/>
          <p:nvPr/>
        </p:nvSpPr>
        <p:spPr>
          <a:xfrm>
            <a:off x="9162574" y="6499384"/>
            <a:ext cx="91836"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0" algn="ctr" defTabSz="914259" rtl="0" eaLnBrk="1" latinLnBrk="0" hangingPunct="1"/>
            <a:endParaRPr lang="en-US" sz="1800" kern="1200">
              <a:solidFill>
                <a:schemeClr val="lt1"/>
              </a:solidFill>
              <a:latin typeface="+mn-lt"/>
              <a:ea typeface="+mn-ea"/>
              <a:cs typeface="+mn-cs"/>
            </a:endParaRPr>
          </a:p>
        </p:txBody>
      </p:sp>
      <p:sp>
        <p:nvSpPr>
          <p:cNvPr id="8" name="Oval 7"/>
          <p:cNvSpPr/>
          <p:nvPr/>
        </p:nvSpPr>
        <p:spPr>
          <a:xfrm>
            <a:off x="616546" y="6499384"/>
            <a:ext cx="91836"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449" r:id="rId1"/>
    <p:sldLayoutId id="2147484450" r:id="rId2"/>
    <p:sldLayoutId id="2147484451" r:id="rId3"/>
    <p:sldLayoutId id="2147484452" r:id="rId4"/>
    <p:sldLayoutId id="2147484453" r:id="rId5"/>
    <p:sldLayoutId id="2147484454" r:id="rId6"/>
    <p:sldLayoutId id="2147484455" r:id="rId7"/>
    <p:sldLayoutId id="2147484456" r:id="rId8"/>
    <p:sldLayoutId id="2147484457" r:id="rId9"/>
    <p:sldLayoutId id="2147484458" r:id="rId10"/>
    <p:sldLayoutId id="21474844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ctr" defTabSz="914259" rtl="0" eaLnBrk="1" latinLnBrk="0" hangingPunct="1">
        <a:lnSpc>
          <a:spcPts val="5799"/>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847" indent="-342847" algn="l" defTabSz="914259"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835" indent="-285706" algn="l" defTabSz="914259"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2823" indent="-228565" algn="l" defTabSz="914259"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599953" indent="-228565" algn="l" defTabSz="914259"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082" indent="-228565" algn="l" defTabSz="914259"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211" indent="-228565" algn="l" defTabSz="914259"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341" indent="-228565" algn="l" defTabSz="914259"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8470" indent="-228565" algn="l" defTabSz="914259"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5600" indent="-228565" algn="l" defTabSz="914259"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949325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26" tIns="45713" rIns="91426" bIns="45713" anchor="t" compatLnSpc="1"/>
          <a:lstStyle/>
          <a:p>
            <a:endParaRPr kumimoji="0" lang="en-US" dirty="0"/>
          </a:p>
        </p:txBody>
      </p:sp>
      <p:sp>
        <p:nvSpPr>
          <p:cNvPr id="22" name="Title Placeholder 21"/>
          <p:cNvSpPr>
            <a:spLocks noGrp="1"/>
          </p:cNvSpPr>
          <p:nvPr>
            <p:ph type="title"/>
          </p:nvPr>
        </p:nvSpPr>
        <p:spPr>
          <a:xfrm>
            <a:off x="495300" y="274638"/>
            <a:ext cx="8089900" cy="1143000"/>
          </a:xfrm>
          <a:prstGeom prst="rect">
            <a:avLst/>
          </a:prstGeom>
        </p:spPr>
        <p:txBody>
          <a:bodyPr vert="horz" lIns="91426" tIns="45713" rIns="91426" bIns="45713"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95300" y="1600201"/>
            <a:ext cx="8089900" cy="4873752"/>
          </a:xfrm>
          <a:prstGeom prst="rect">
            <a:avLst/>
          </a:prstGeom>
        </p:spPr>
        <p:txBody>
          <a:bodyPr vert="horz" lIns="91426" tIns="45713" rIns="91426" bIns="45713">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8305800" y="1065849"/>
            <a:ext cx="2011680" cy="416052"/>
          </a:xfrm>
          <a:prstGeom prst="rect">
            <a:avLst/>
          </a:prstGeom>
        </p:spPr>
        <p:txBody>
          <a:bodyPr vert="horz" lIns="91426" tIns="45713" rIns="91426" bIns="45713" anchor="ctr" anchorCtr="0"/>
          <a:lstStyle>
            <a:lvl1pPr algn="r" eaLnBrk="1" latinLnBrk="0" hangingPunct="1">
              <a:defRPr kumimoji="0" sz="1200">
                <a:solidFill>
                  <a:schemeClr val="tx2"/>
                </a:solidFill>
              </a:defRPr>
            </a:lvl1pPr>
          </a:lstStyle>
          <a:p>
            <a:fld id="{43755712-03CF-49E8-8640-0DEF88AEC3A8}" type="datetimeFigureOut">
              <a:rPr lang="en-US" smtClean="0"/>
              <a:pPr/>
              <a:t>8/28/2020</a:t>
            </a:fld>
            <a:endParaRPr lang="en-US"/>
          </a:p>
        </p:txBody>
      </p:sp>
      <p:sp>
        <p:nvSpPr>
          <p:cNvPr id="3" name="Footer Placeholder 2"/>
          <p:cNvSpPr>
            <a:spLocks noGrp="1"/>
          </p:cNvSpPr>
          <p:nvPr>
            <p:ph type="ftr" sz="quarter" idx="3"/>
          </p:nvPr>
        </p:nvSpPr>
        <p:spPr>
          <a:xfrm rot="5400000">
            <a:off x="7706052" y="3722000"/>
            <a:ext cx="3200400" cy="396240"/>
          </a:xfrm>
          <a:prstGeom prst="rect">
            <a:avLst/>
          </a:prstGeom>
        </p:spPr>
        <p:txBody>
          <a:bodyPr vert="horz" lIns="91426" tIns="45713" rIns="91426" bIns="45713"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8255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9" name="Straight Connector 8"/>
          <p:cNvSpPr>
            <a:spLocks noChangeShapeType="1"/>
          </p:cNvSpPr>
          <p:nvPr/>
        </p:nvSpPr>
        <p:spPr bwMode="auto">
          <a:xfrm>
            <a:off x="97409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0" name="Rectangle 9"/>
          <p:cNvSpPr/>
          <p:nvPr/>
        </p:nvSpPr>
        <p:spPr bwMode="auto">
          <a:xfrm>
            <a:off x="9575800" y="0"/>
            <a:ext cx="3302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a:p>
        </p:txBody>
      </p:sp>
      <p:sp>
        <p:nvSpPr>
          <p:cNvPr id="11" name="Straight Connector 10"/>
          <p:cNvSpPr>
            <a:spLocks noChangeShapeType="1"/>
          </p:cNvSpPr>
          <p:nvPr/>
        </p:nvSpPr>
        <p:spPr bwMode="auto">
          <a:xfrm>
            <a:off x="965835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26" tIns="45713" rIns="91426" bIns="45713" anchor="t" compatLnSpc="1"/>
          <a:lstStyle/>
          <a:p>
            <a:endParaRPr kumimoji="0" lang="en-US"/>
          </a:p>
        </p:txBody>
      </p:sp>
      <p:sp>
        <p:nvSpPr>
          <p:cNvPr id="12" name="Oval 11"/>
          <p:cNvSpPr/>
          <p:nvPr/>
        </p:nvSpPr>
        <p:spPr>
          <a:xfrm>
            <a:off x="8836152" y="5715001"/>
            <a:ext cx="59436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26" tIns="45713" rIns="91426" bIns="45713"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806434" y="5734050"/>
            <a:ext cx="660400" cy="521208"/>
          </a:xfrm>
          <a:prstGeom prst="rect">
            <a:avLst/>
          </a:prstGeom>
        </p:spPr>
        <p:txBody>
          <a:bodyPr vert="horz" lIns="91426" tIns="45713" rIns="91426" bIns="45713" anchor="ctr"/>
          <a:lstStyle>
            <a:lvl1pPr algn="ctr" eaLnBrk="1" latinLnBrk="0" hangingPunct="1">
              <a:defRPr kumimoji="0" sz="1400" b="1">
                <a:solidFill>
                  <a:srgbClr val="FFFFFF"/>
                </a:solidFill>
              </a:defRPr>
            </a:lvl1pPr>
          </a:lstStyle>
          <a:p>
            <a:fld id="{BC60F269-E4C1-4850-AFCD-DB1375AA0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461" r:id="rId1"/>
    <p:sldLayoutId id="2147484462" r:id="rId2"/>
    <p:sldLayoutId id="2147484463" r:id="rId3"/>
    <p:sldLayoutId id="2147484464" r:id="rId4"/>
    <p:sldLayoutId id="2147484465" r:id="rId5"/>
    <p:sldLayoutId id="2147484466" r:id="rId6"/>
    <p:sldLayoutId id="2147484467" r:id="rId7"/>
    <p:sldLayoutId id="2147484468" r:id="rId8"/>
    <p:sldLayoutId id="2147484469" r:id="rId9"/>
    <p:sldLayoutId id="2147484470" r:id="rId10"/>
    <p:sldLayoutId id="21474844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wipe(left)">
                                      <p:cBhvr>
                                        <p:cTn id="13" dur="500"/>
                                        <p:tgtEl>
                                          <p:spTgt spid="1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3">
                                            <p:txEl>
                                              <p:pRg st="1" end="1"/>
                                            </p:txEl>
                                          </p:spTgt>
                                        </p:tgtEl>
                                        <p:attrNameLst>
                                          <p:attrName>style.visibility</p:attrName>
                                        </p:attrNameLst>
                                      </p:cBhvr>
                                      <p:to>
                                        <p:strVal val="visible"/>
                                      </p:to>
                                    </p:set>
                                    <p:animEffect transition="in" filter="wipe(left)">
                                      <p:cBhvr>
                                        <p:cTn id="16" dur="500"/>
                                        <p:tgtEl>
                                          <p:spTgt spid="1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animEffect transition="in" filter="wipe(left)">
                                      <p:cBhvr>
                                        <p:cTn id="19" dur="500"/>
                                        <p:tgtEl>
                                          <p:spTgt spid="1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animEffect transition="in" filter="wipe(left)">
                                      <p:cBhvr>
                                        <p:cTn id="22" dur="500"/>
                                        <p:tgtEl>
                                          <p:spTgt spid="1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animEffect transition="in" filter="wipe(left)">
                                      <p:cBhvr>
                                        <p:cTn id="25"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bldLst>
  </p:timing>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278" indent="-274278"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39981" indent="-274278"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259" indent="-182852"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536" indent="-182852"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2814" indent="-182852"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091" indent="-182852"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369" indent="-182852"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5647" indent="-182852"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59924" indent="-182852"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29" algn="l" rtl="0" eaLnBrk="1" latinLnBrk="0" hangingPunct="1">
        <a:defRPr kumimoji="0" kern="1200">
          <a:solidFill>
            <a:schemeClr val="tx1"/>
          </a:solidFill>
          <a:latin typeface="+mn-lt"/>
          <a:ea typeface="+mn-ea"/>
          <a:cs typeface="+mn-cs"/>
        </a:defRPr>
      </a:lvl2pPr>
      <a:lvl3pPr marL="914259" algn="l" rtl="0" eaLnBrk="1" latinLnBrk="0" hangingPunct="1">
        <a:defRPr kumimoji="0" kern="1200">
          <a:solidFill>
            <a:schemeClr val="tx1"/>
          </a:solidFill>
          <a:latin typeface="+mn-lt"/>
          <a:ea typeface="+mn-ea"/>
          <a:cs typeface="+mn-cs"/>
        </a:defRPr>
      </a:lvl3pPr>
      <a:lvl4pPr marL="1371388" algn="l" rtl="0" eaLnBrk="1" latinLnBrk="0" hangingPunct="1">
        <a:defRPr kumimoji="0" kern="1200">
          <a:solidFill>
            <a:schemeClr val="tx1"/>
          </a:solidFill>
          <a:latin typeface="+mn-lt"/>
          <a:ea typeface="+mn-ea"/>
          <a:cs typeface="+mn-cs"/>
        </a:defRPr>
      </a:lvl4pPr>
      <a:lvl5pPr marL="1828517" algn="l" rtl="0" eaLnBrk="1" latinLnBrk="0" hangingPunct="1">
        <a:defRPr kumimoji="0" kern="1200">
          <a:solidFill>
            <a:schemeClr val="tx1"/>
          </a:solidFill>
          <a:latin typeface="+mn-lt"/>
          <a:ea typeface="+mn-ea"/>
          <a:cs typeface="+mn-cs"/>
        </a:defRPr>
      </a:lvl5pPr>
      <a:lvl6pPr marL="2285647" algn="l" rtl="0" eaLnBrk="1" latinLnBrk="0" hangingPunct="1">
        <a:defRPr kumimoji="0" kern="1200">
          <a:solidFill>
            <a:schemeClr val="tx1"/>
          </a:solidFill>
          <a:latin typeface="+mn-lt"/>
          <a:ea typeface="+mn-ea"/>
          <a:cs typeface="+mn-cs"/>
        </a:defRPr>
      </a:lvl6pPr>
      <a:lvl7pPr marL="2742776" algn="l" rtl="0" eaLnBrk="1" latinLnBrk="0" hangingPunct="1">
        <a:defRPr kumimoji="0" kern="1200">
          <a:solidFill>
            <a:schemeClr val="tx1"/>
          </a:solidFill>
          <a:latin typeface="+mn-lt"/>
          <a:ea typeface="+mn-ea"/>
          <a:cs typeface="+mn-cs"/>
        </a:defRPr>
      </a:lvl7pPr>
      <a:lvl8pPr marL="3199905" algn="l" rtl="0" eaLnBrk="1" latinLnBrk="0" hangingPunct="1">
        <a:defRPr kumimoji="0" kern="1200">
          <a:solidFill>
            <a:schemeClr val="tx1"/>
          </a:solidFill>
          <a:latin typeface="+mn-lt"/>
          <a:ea typeface="+mn-ea"/>
          <a:cs typeface="+mn-cs"/>
        </a:defRPr>
      </a:lvl8pPr>
      <a:lvl9pPr marL="3657035"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578" name="Picture 2" descr="2"/>
          <p:cNvPicPr>
            <a:picLocks noChangeAspect="1" noChangeArrowheads="1"/>
          </p:cNvPicPr>
          <p:nvPr/>
        </p:nvPicPr>
        <p:blipFill>
          <a:blip r:embed="rId13" cstate="print"/>
          <a:srcRect/>
          <a:stretch>
            <a:fillRect/>
          </a:stretch>
        </p:blipFill>
        <p:spPr bwMode="auto">
          <a:xfrm>
            <a:off x="0" y="0"/>
            <a:ext cx="9906000" cy="6858000"/>
          </a:xfrm>
          <a:prstGeom prst="rect">
            <a:avLst/>
          </a:prstGeom>
          <a:noFill/>
        </p:spPr>
      </p:pic>
      <p:sp>
        <p:nvSpPr>
          <p:cNvPr id="24580" name="Rectangle 4"/>
          <p:cNvSpPr>
            <a:spLocks noGrp="1" noChangeArrowheads="1"/>
          </p:cNvSpPr>
          <p:nvPr>
            <p:ph type="title"/>
          </p:nvPr>
        </p:nvSpPr>
        <p:spPr bwMode="auto">
          <a:xfrm>
            <a:off x="44715" y="100025"/>
            <a:ext cx="8915400" cy="587375"/>
          </a:xfrm>
          <a:prstGeom prst="rect">
            <a:avLst/>
          </a:prstGeom>
          <a:noFill/>
          <a:ln w="9525">
            <a:noFill/>
            <a:miter lim="800000"/>
            <a:headEnd/>
            <a:tailEnd/>
          </a:ln>
          <a:effectLst/>
        </p:spPr>
        <p:txBody>
          <a:bodyPr vert="horz" wrap="square" lIns="91426" tIns="45713" rIns="91426" bIns="45713" numCol="1" anchor="ctr" anchorCtr="0" compatLnSpc="1">
            <a:prstTxWarp prst="textNoShape">
              <a:avLst/>
            </a:prstTxWarp>
          </a:bodyPr>
          <a:lstStyle/>
          <a:p>
            <a:pPr lvl="0"/>
            <a:r>
              <a:rPr lang="en-US" smtClean="0"/>
              <a:t>Click to edit Master title style</a:t>
            </a:r>
          </a:p>
        </p:txBody>
      </p:sp>
      <p:sp>
        <p:nvSpPr>
          <p:cNvPr id="24581" name="Rectangle 5"/>
          <p:cNvSpPr>
            <a:spLocks noGrp="1" noChangeArrowheads="1"/>
          </p:cNvSpPr>
          <p:nvPr>
            <p:ph type="body" idx="1"/>
          </p:nvPr>
        </p:nvSpPr>
        <p:spPr bwMode="auto">
          <a:xfrm>
            <a:off x="495300" y="1125538"/>
            <a:ext cx="8915400" cy="532765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582" name="Rectangle 6"/>
          <p:cNvSpPr>
            <a:spLocks noGrp="1" noChangeArrowheads="1"/>
          </p:cNvSpPr>
          <p:nvPr>
            <p:ph type="dt" sz="half" idx="2"/>
          </p:nvPr>
        </p:nvSpPr>
        <p:spPr bwMode="auto">
          <a:xfrm>
            <a:off x="495300" y="6630989"/>
            <a:ext cx="2311400" cy="2286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defRPr sz="1200">
                <a:solidFill>
                  <a:schemeClr val="bg1"/>
                </a:solidFill>
              </a:defRPr>
            </a:lvl1pPr>
          </a:lstStyle>
          <a:p>
            <a:endParaRPr lang="en-US"/>
          </a:p>
        </p:txBody>
      </p:sp>
      <p:sp>
        <p:nvSpPr>
          <p:cNvPr id="24583" name="Rectangle 7"/>
          <p:cNvSpPr>
            <a:spLocks noGrp="1" noChangeArrowheads="1"/>
          </p:cNvSpPr>
          <p:nvPr>
            <p:ph type="ftr" sz="quarter" idx="3"/>
          </p:nvPr>
        </p:nvSpPr>
        <p:spPr bwMode="auto">
          <a:xfrm>
            <a:off x="3384551" y="6630989"/>
            <a:ext cx="3136900" cy="2286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ctr">
              <a:defRPr sz="1200">
                <a:solidFill>
                  <a:schemeClr val="bg1"/>
                </a:solidFill>
              </a:defRPr>
            </a:lvl1pPr>
          </a:lstStyle>
          <a:p>
            <a:endParaRPr lang="en-US"/>
          </a:p>
        </p:txBody>
      </p:sp>
      <p:sp>
        <p:nvSpPr>
          <p:cNvPr id="24584" name="Rectangle 8"/>
          <p:cNvSpPr>
            <a:spLocks noGrp="1" noChangeArrowheads="1"/>
          </p:cNvSpPr>
          <p:nvPr>
            <p:ph type="sldNum" sz="quarter" idx="4"/>
          </p:nvPr>
        </p:nvSpPr>
        <p:spPr bwMode="auto">
          <a:xfrm>
            <a:off x="7099300" y="6630989"/>
            <a:ext cx="2311400" cy="228600"/>
          </a:xfrm>
          <a:prstGeom prst="rect">
            <a:avLst/>
          </a:prstGeom>
          <a:noFill/>
          <a:ln w="9525">
            <a:noFill/>
            <a:miter lim="800000"/>
            <a:headEnd/>
            <a:tailEnd/>
          </a:ln>
          <a:effectLst/>
        </p:spPr>
        <p:txBody>
          <a:bodyPr vert="horz" wrap="square" lIns="91426" tIns="45713" rIns="91426" bIns="45713" numCol="1" anchor="t" anchorCtr="0" compatLnSpc="1">
            <a:prstTxWarp prst="textNoShape">
              <a:avLst/>
            </a:prstTxWarp>
          </a:bodyPr>
          <a:lstStyle>
            <a:lvl1pPr algn="r">
              <a:defRPr sz="1200">
                <a:solidFill>
                  <a:schemeClr val="bg1"/>
                </a:solidFill>
              </a:defRPr>
            </a:lvl1pPr>
          </a:lstStyle>
          <a:p>
            <a:fld id="{55B811F4-4339-4E48-AFEC-C99FCE523F5E}"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4580"/>
                                        </p:tgtEl>
                                        <p:attrNameLst>
                                          <p:attrName>style.visibility</p:attrName>
                                        </p:attrNameLst>
                                      </p:cBhvr>
                                      <p:to>
                                        <p:strVal val="visible"/>
                                      </p:to>
                                    </p:set>
                                    <p:anim calcmode="lin" valueType="num">
                                      <p:cBhvr>
                                        <p:cTn id="7" dur="1000" fill="hold"/>
                                        <p:tgtEl>
                                          <p:spTgt spid="24580"/>
                                        </p:tgtEl>
                                        <p:attrNameLst>
                                          <p:attrName>ppt_w</p:attrName>
                                        </p:attrNameLst>
                                      </p:cBhvr>
                                      <p:tavLst>
                                        <p:tav tm="0">
                                          <p:val>
                                            <p:strVal val="#ppt_w+.3"/>
                                          </p:val>
                                        </p:tav>
                                        <p:tav tm="100000">
                                          <p:val>
                                            <p:strVal val="#ppt_w"/>
                                          </p:val>
                                        </p:tav>
                                      </p:tavLst>
                                    </p:anim>
                                    <p:anim calcmode="lin" valueType="num">
                                      <p:cBhvr>
                                        <p:cTn id="8" dur="1000" fill="hold"/>
                                        <p:tgtEl>
                                          <p:spTgt spid="24580"/>
                                        </p:tgtEl>
                                        <p:attrNameLst>
                                          <p:attrName>ppt_h</p:attrName>
                                        </p:attrNameLst>
                                      </p:cBhvr>
                                      <p:tavLst>
                                        <p:tav tm="0">
                                          <p:val>
                                            <p:strVal val="#ppt_h"/>
                                          </p:val>
                                        </p:tav>
                                        <p:tav tm="100000">
                                          <p:val>
                                            <p:strVal val="#ppt_h"/>
                                          </p:val>
                                        </p:tav>
                                      </p:tavLst>
                                    </p:anim>
                                    <p:animEffect transition="in" filter="fade">
                                      <p:cBhvr>
                                        <p:cTn id="9" dur="1000"/>
                                        <p:tgtEl>
                                          <p:spTgt spid="24580"/>
                                        </p:tgtEl>
                                      </p:cBhvr>
                                    </p:animEffect>
                                  </p:childTnLst>
                                </p:cTn>
                              </p:par>
                              <p:par>
                                <p:cTn id="10" presetID="22" presetClass="entr" presetSubtype="8" fill="hold" grpId="0" nodeType="withEffect">
                                  <p:stCondLst>
                                    <p:cond delay="0"/>
                                  </p:stCondLst>
                                  <p:childTnLst>
                                    <p:set>
                                      <p:cBhvr>
                                        <p:cTn id="11" dur="1" fill="hold">
                                          <p:stCondLst>
                                            <p:cond delay="0"/>
                                          </p:stCondLst>
                                        </p:cTn>
                                        <p:tgtEl>
                                          <p:spTgt spid="24581">
                                            <p:txEl>
                                              <p:pRg st="0" end="0"/>
                                            </p:txEl>
                                          </p:spTgt>
                                        </p:tgtEl>
                                        <p:attrNameLst>
                                          <p:attrName>style.visibility</p:attrName>
                                        </p:attrNameLst>
                                      </p:cBhvr>
                                      <p:to>
                                        <p:strVal val="visible"/>
                                      </p:to>
                                    </p:set>
                                    <p:animEffect transition="in" filter="wipe(left)">
                                      <p:cBhvr>
                                        <p:cTn id="12" dur="500"/>
                                        <p:tgtEl>
                                          <p:spTgt spid="24581">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4581">
                                            <p:txEl>
                                              <p:pRg st="1" end="1"/>
                                            </p:txEl>
                                          </p:spTgt>
                                        </p:tgtEl>
                                        <p:attrNameLst>
                                          <p:attrName>style.visibility</p:attrName>
                                        </p:attrNameLst>
                                      </p:cBhvr>
                                      <p:to>
                                        <p:strVal val="visible"/>
                                      </p:to>
                                    </p:set>
                                    <p:animEffect transition="in" filter="wipe(left)">
                                      <p:cBhvr>
                                        <p:cTn id="15" dur="500"/>
                                        <p:tgtEl>
                                          <p:spTgt spid="24581">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4581">
                                            <p:txEl>
                                              <p:pRg st="2" end="2"/>
                                            </p:txEl>
                                          </p:spTgt>
                                        </p:tgtEl>
                                        <p:attrNameLst>
                                          <p:attrName>style.visibility</p:attrName>
                                        </p:attrNameLst>
                                      </p:cBhvr>
                                      <p:to>
                                        <p:strVal val="visible"/>
                                      </p:to>
                                    </p:set>
                                    <p:animEffect transition="in" filter="wipe(left)">
                                      <p:cBhvr>
                                        <p:cTn id="18" dur="500"/>
                                        <p:tgtEl>
                                          <p:spTgt spid="24581">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581">
                                            <p:txEl>
                                              <p:pRg st="3" end="3"/>
                                            </p:txEl>
                                          </p:spTgt>
                                        </p:tgtEl>
                                        <p:attrNameLst>
                                          <p:attrName>style.visibility</p:attrName>
                                        </p:attrNameLst>
                                      </p:cBhvr>
                                      <p:to>
                                        <p:strVal val="visible"/>
                                      </p:to>
                                    </p:set>
                                    <p:animEffect transition="in" filter="wipe(left)">
                                      <p:cBhvr>
                                        <p:cTn id="21" dur="500"/>
                                        <p:tgtEl>
                                          <p:spTgt spid="24581">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581">
                                            <p:txEl>
                                              <p:pRg st="4" end="4"/>
                                            </p:txEl>
                                          </p:spTgt>
                                        </p:tgtEl>
                                        <p:attrNameLst>
                                          <p:attrName>style.visibility</p:attrName>
                                        </p:attrNameLst>
                                      </p:cBhvr>
                                      <p:to>
                                        <p:strVal val="visible"/>
                                      </p:to>
                                    </p:set>
                                    <p:animEffect transition="in" filter="wipe(left)">
                                      <p:cBhvr>
                                        <p:cTn id="24" dur="500"/>
                                        <p:tgtEl>
                                          <p:spTgt spid="245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P spid="24581" grpId="0" build="p">
        <p:tmplLst>
          <p:tmpl lvl="1">
            <p:tnLst>
              <p:par>
                <p:cTn presetID="22" presetClass="entr" presetSubtype="8" fill="hold" nodeType="withEffect">
                  <p:stCondLst>
                    <p:cond delay="0"/>
                  </p:stCondLst>
                  <p:childTnLst>
                    <p:set>
                      <p:cBhvr>
                        <p:cTn dur="1" fill="hold">
                          <p:stCondLst>
                            <p:cond delay="0"/>
                          </p:stCondLst>
                        </p:cTn>
                        <p:tgtEl>
                          <p:spTgt spid="24581"/>
                        </p:tgtEl>
                        <p:attrNameLst>
                          <p:attrName>style.visibility</p:attrName>
                        </p:attrNameLst>
                      </p:cBhvr>
                      <p:to>
                        <p:strVal val="visible"/>
                      </p:to>
                    </p:set>
                    <p:animEffect transition="in" filter="wipe(left)">
                      <p:cBhvr>
                        <p:cTn dur="500"/>
                        <p:tgtEl>
                          <p:spTgt spid="24581"/>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24581"/>
                        </p:tgtEl>
                        <p:attrNameLst>
                          <p:attrName>style.visibility</p:attrName>
                        </p:attrNameLst>
                      </p:cBhvr>
                      <p:to>
                        <p:strVal val="visible"/>
                      </p:to>
                    </p:set>
                    <p:animEffect transition="in" filter="wipe(left)">
                      <p:cBhvr>
                        <p:cTn dur="500"/>
                        <p:tgtEl>
                          <p:spTgt spid="24581"/>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24581"/>
                        </p:tgtEl>
                        <p:attrNameLst>
                          <p:attrName>style.visibility</p:attrName>
                        </p:attrNameLst>
                      </p:cBhvr>
                      <p:to>
                        <p:strVal val="visible"/>
                      </p:to>
                    </p:set>
                    <p:animEffect transition="in" filter="wipe(left)">
                      <p:cBhvr>
                        <p:cTn dur="500"/>
                        <p:tgtEl>
                          <p:spTgt spid="24581"/>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24581"/>
                        </p:tgtEl>
                        <p:attrNameLst>
                          <p:attrName>style.visibility</p:attrName>
                        </p:attrNameLst>
                      </p:cBhvr>
                      <p:to>
                        <p:strVal val="visible"/>
                      </p:to>
                    </p:set>
                    <p:animEffect transition="in" filter="wipe(left)">
                      <p:cBhvr>
                        <p:cTn dur="500"/>
                        <p:tgtEl>
                          <p:spTgt spid="24581"/>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24581"/>
                        </p:tgtEl>
                        <p:attrNameLst>
                          <p:attrName>style.visibility</p:attrName>
                        </p:attrNameLst>
                      </p:cBhvr>
                      <p:to>
                        <p:strVal val="visible"/>
                      </p:to>
                    </p:set>
                    <p:animEffect transition="in" filter="wipe(left)">
                      <p:cBhvr>
                        <p:cTn dur="500"/>
                        <p:tgtEl>
                          <p:spTgt spid="24581"/>
                        </p:tgtEl>
                      </p:cBhvr>
                    </p:animEffect>
                  </p:childTnLst>
                </p:cTn>
              </p:par>
            </p:tnLst>
          </p:tmpl>
        </p:tmplLst>
      </p:bldP>
    </p:bldLst>
  </p:timing>
  <p:txStyles>
    <p:titleStyle>
      <a:lvl1pPr algn="l" rtl="0" eaLnBrk="1" fontAlgn="base" hangingPunct="1">
        <a:spcBef>
          <a:spcPct val="0"/>
        </a:spcBef>
        <a:spcAft>
          <a:spcPct val="0"/>
        </a:spcAft>
        <a:defRPr sz="240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defRPr>
      </a:lvl2pPr>
      <a:lvl3pPr algn="l" rtl="0" eaLnBrk="1" fontAlgn="base" hangingPunct="1">
        <a:spcBef>
          <a:spcPct val="0"/>
        </a:spcBef>
        <a:spcAft>
          <a:spcPct val="0"/>
        </a:spcAft>
        <a:defRPr sz="2400">
          <a:solidFill>
            <a:schemeClr val="bg1"/>
          </a:solidFill>
          <a:latin typeface="Arial" charset="0"/>
        </a:defRPr>
      </a:lvl3pPr>
      <a:lvl4pPr algn="l" rtl="0" eaLnBrk="1" fontAlgn="base" hangingPunct="1">
        <a:spcBef>
          <a:spcPct val="0"/>
        </a:spcBef>
        <a:spcAft>
          <a:spcPct val="0"/>
        </a:spcAft>
        <a:defRPr sz="2400">
          <a:solidFill>
            <a:schemeClr val="bg1"/>
          </a:solidFill>
          <a:latin typeface="Arial" charset="0"/>
        </a:defRPr>
      </a:lvl4pPr>
      <a:lvl5pPr algn="l" rtl="0" eaLnBrk="1" fontAlgn="base" hangingPunct="1">
        <a:spcBef>
          <a:spcPct val="0"/>
        </a:spcBef>
        <a:spcAft>
          <a:spcPct val="0"/>
        </a:spcAft>
        <a:defRPr sz="2400">
          <a:solidFill>
            <a:schemeClr val="bg1"/>
          </a:solidFill>
          <a:latin typeface="Arial" charset="0"/>
        </a:defRPr>
      </a:lvl5pPr>
      <a:lvl6pPr marL="457129" algn="l" rtl="0" eaLnBrk="1" fontAlgn="base" hangingPunct="1">
        <a:spcBef>
          <a:spcPct val="0"/>
        </a:spcBef>
        <a:spcAft>
          <a:spcPct val="0"/>
        </a:spcAft>
        <a:defRPr sz="2400">
          <a:solidFill>
            <a:schemeClr val="bg1"/>
          </a:solidFill>
          <a:latin typeface="Arial" charset="0"/>
        </a:defRPr>
      </a:lvl6pPr>
      <a:lvl7pPr marL="914259" algn="l" rtl="0" eaLnBrk="1" fontAlgn="base" hangingPunct="1">
        <a:spcBef>
          <a:spcPct val="0"/>
        </a:spcBef>
        <a:spcAft>
          <a:spcPct val="0"/>
        </a:spcAft>
        <a:defRPr sz="2400">
          <a:solidFill>
            <a:schemeClr val="bg1"/>
          </a:solidFill>
          <a:latin typeface="Arial" charset="0"/>
        </a:defRPr>
      </a:lvl7pPr>
      <a:lvl8pPr marL="1371388" algn="l" rtl="0" eaLnBrk="1" fontAlgn="base" hangingPunct="1">
        <a:spcBef>
          <a:spcPct val="0"/>
        </a:spcBef>
        <a:spcAft>
          <a:spcPct val="0"/>
        </a:spcAft>
        <a:defRPr sz="2400">
          <a:solidFill>
            <a:schemeClr val="bg1"/>
          </a:solidFill>
          <a:latin typeface="Arial" charset="0"/>
        </a:defRPr>
      </a:lvl8pPr>
      <a:lvl9pPr marL="1828517" algn="l" rtl="0" eaLnBrk="1" fontAlgn="base" hangingPunct="1">
        <a:spcBef>
          <a:spcPct val="0"/>
        </a:spcBef>
        <a:spcAft>
          <a:spcPct val="0"/>
        </a:spcAft>
        <a:defRPr sz="2400">
          <a:solidFill>
            <a:schemeClr val="bg1"/>
          </a:solidFill>
          <a:latin typeface="Arial" charset="0"/>
        </a:defRPr>
      </a:lvl9pPr>
    </p:titleStyle>
    <p:bodyStyle>
      <a:lvl1pPr marL="342847" indent="-342847" algn="l" rtl="0" eaLnBrk="1" fontAlgn="base" hangingPunct="1">
        <a:spcBef>
          <a:spcPct val="20000"/>
        </a:spcBef>
        <a:spcAft>
          <a:spcPct val="0"/>
        </a:spcAft>
        <a:buChar char="•"/>
        <a:defRPr sz="3200">
          <a:solidFill>
            <a:schemeClr val="tx1"/>
          </a:solidFill>
          <a:latin typeface="+mn-lt"/>
          <a:ea typeface="+mn-ea"/>
          <a:cs typeface="+mn-cs"/>
        </a:defRPr>
      </a:lvl1pPr>
      <a:lvl2pPr marL="742835" indent="-285706" algn="l" rtl="0" eaLnBrk="1" fontAlgn="base" hangingPunct="1">
        <a:spcBef>
          <a:spcPct val="20000"/>
        </a:spcBef>
        <a:spcAft>
          <a:spcPct val="0"/>
        </a:spcAft>
        <a:buChar char="–"/>
        <a:defRPr sz="2800">
          <a:solidFill>
            <a:schemeClr val="tx1"/>
          </a:solidFill>
          <a:latin typeface="+mn-lt"/>
        </a:defRPr>
      </a:lvl2pPr>
      <a:lvl3pPr marL="1142823" indent="-228565" algn="l" rtl="0" eaLnBrk="1" fontAlgn="base" hangingPunct="1">
        <a:spcBef>
          <a:spcPct val="20000"/>
        </a:spcBef>
        <a:spcAft>
          <a:spcPct val="0"/>
        </a:spcAft>
        <a:buChar char="•"/>
        <a:defRPr sz="2400">
          <a:solidFill>
            <a:schemeClr val="tx1"/>
          </a:solidFill>
          <a:latin typeface="+mn-lt"/>
        </a:defRPr>
      </a:lvl3pPr>
      <a:lvl4pPr marL="1599953" indent="-228565" algn="l" rtl="0" eaLnBrk="1" fontAlgn="base" hangingPunct="1">
        <a:spcBef>
          <a:spcPct val="20000"/>
        </a:spcBef>
        <a:spcAft>
          <a:spcPct val="0"/>
        </a:spcAft>
        <a:buChar char="–"/>
        <a:defRPr sz="2000">
          <a:solidFill>
            <a:schemeClr val="tx1"/>
          </a:solidFill>
          <a:latin typeface="+mn-lt"/>
        </a:defRPr>
      </a:lvl4pPr>
      <a:lvl5pPr marL="2057082" indent="-228565" algn="l" rtl="0" eaLnBrk="1" fontAlgn="base" hangingPunct="1">
        <a:spcBef>
          <a:spcPct val="20000"/>
        </a:spcBef>
        <a:spcAft>
          <a:spcPct val="0"/>
        </a:spcAft>
        <a:buChar char="»"/>
        <a:defRPr>
          <a:solidFill>
            <a:schemeClr val="tx1"/>
          </a:solidFill>
          <a:latin typeface="+mn-lt"/>
        </a:defRPr>
      </a:lvl5pPr>
      <a:lvl6pPr marL="2514211" indent="-228565" algn="l" rtl="0" eaLnBrk="1" fontAlgn="base" hangingPunct="1">
        <a:spcBef>
          <a:spcPct val="20000"/>
        </a:spcBef>
        <a:spcAft>
          <a:spcPct val="0"/>
        </a:spcAft>
        <a:buChar char="»"/>
        <a:defRPr>
          <a:solidFill>
            <a:schemeClr val="tx1"/>
          </a:solidFill>
          <a:latin typeface="+mn-lt"/>
        </a:defRPr>
      </a:lvl6pPr>
      <a:lvl7pPr marL="2971341" indent="-228565" algn="l" rtl="0" eaLnBrk="1" fontAlgn="base" hangingPunct="1">
        <a:spcBef>
          <a:spcPct val="20000"/>
        </a:spcBef>
        <a:spcAft>
          <a:spcPct val="0"/>
        </a:spcAft>
        <a:buChar char="»"/>
        <a:defRPr>
          <a:solidFill>
            <a:schemeClr val="tx1"/>
          </a:solidFill>
          <a:latin typeface="+mn-lt"/>
        </a:defRPr>
      </a:lvl7pPr>
      <a:lvl8pPr marL="3428470" indent="-228565" algn="l" rtl="0" eaLnBrk="1" fontAlgn="base" hangingPunct="1">
        <a:spcBef>
          <a:spcPct val="20000"/>
        </a:spcBef>
        <a:spcAft>
          <a:spcPct val="0"/>
        </a:spcAft>
        <a:buChar char="»"/>
        <a:defRPr>
          <a:solidFill>
            <a:schemeClr val="tx1"/>
          </a:solidFill>
          <a:latin typeface="+mn-lt"/>
        </a:defRPr>
      </a:lvl8pPr>
      <a:lvl9pPr marL="3885600" indent="-228565"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0"/>
            <a:ext cx="9906000" cy="6858000"/>
          </a:xfrm>
          <a:prstGeom prst="rect">
            <a:avLst/>
          </a:prstGeom>
          <a:gradFill rotWithShape="1">
            <a:gsLst>
              <a:gs pos="0">
                <a:schemeClr val="bg1"/>
              </a:gs>
              <a:gs pos="100000">
                <a:srgbClr val="D9D9D9"/>
              </a:gs>
            </a:gsLst>
            <a:lin ang="5400000" scaled="1"/>
          </a:gradFill>
          <a:ln w="9525">
            <a:noFill/>
            <a:miter lim="800000"/>
            <a:headEnd/>
            <a:tailEnd/>
          </a:ln>
          <a:effectLst/>
        </p:spPr>
        <p:txBody>
          <a:bodyPr wrap="none" lIns="91426" tIns="45713" rIns="91426" bIns="45713" anchor="ctr"/>
          <a:lstStyle/>
          <a:p>
            <a:pPr algn="ctr"/>
            <a:endParaRPr lang="en-US" sz="1800"/>
          </a:p>
        </p:txBody>
      </p:sp>
      <p:sp>
        <p:nvSpPr>
          <p:cNvPr id="41987" name="Rectangle 3"/>
          <p:cNvSpPr>
            <a:spLocks noChangeArrowheads="1"/>
          </p:cNvSpPr>
          <p:nvPr/>
        </p:nvSpPr>
        <p:spPr bwMode="auto">
          <a:xfrm>
            <a:off x="-101464" y="6453188"/>
            <a:ext cx="9243881" cy="366712"/>
          </a:xfrm>
          <a:prstGeom prst="rect">
            <a:avLst/>
          </a:prstGeom>
          <a:noFill/>
          <a:ln w="9525" algn="ctr">
            <a:noFill/>
            <a:miter lim="800000"/>
            <a:headEnd/>
            <a:tailEnd/>
          </a:ln>
          <a:effectLst/>
        </p:spPr>
        <p:txBody>
          <a:bodyPr lIns="0" tIns="0" rIns="0" bIns="0" anchor="ctr"/>
          <a:lstStyle/>
          <a:p>
            <a:pPr algn="r"/>
            <a:r>
              <a:rPr lang="en-US" sz="1200">
                <a:solidFill>
                  <a:srgbClr val="4D4D4D"/>
                </a:solidFill>
                <a:latin typeface="Neo Sans" pitchFamily="34" charset="0"/>
              </a:rPr>
              <a:t>m62 visualcommunications is the global leader in presentation effectiveness, from offices in the UK, USA, and Singapore</a:t>
            </a:r>
          </a:p>
        </p:txBody>
      </p:sp>
      <p:pic>
        <p:nvPicPr>
          <p:cNvPr id="41988" name="Picture 4" descr="m62-logo">
            <a:hlinkClick r:id="rId13"/>
          </p:cNvPr>
          <p:cNvPicPr>
            <a:picLocks noChangeAspect="1" noChangeArrowheads="1"/>
          </p:cNvPicPr>
          <p:nvPr/>
        </p:nvPicPr>
        <p:blipFill>
          <a:blip r:embed="rId14" cstate="print"/>
          <a:srcRect/>
          <a:stretch>
            <a:fillRect/>
          </a:stretch>
        </p:blipFill>
        <p:spPr bwMode="auto">
          <a:xfrm>
            <a:off x="9211204" y="6484950"/>
            <a:ext cx="412750" cy="257175"/>
          </a:xfrm>
          <a:prstGeom prst="rect">
            <a:avLst/>
          </a:prstGeom>
          <a:noFill/>
        </p:spPr>
      </p:pic>
      <p:pic>
        <p:nvPicPr>
          <p:cNvPr id="41989" name="Picture 5" descr="1">
            <a:hlinkClick r:id="rId15"/>
          </p:cNvPr>
          <p:cNvPicPr>
            <a:picLocks noChangeAspect="1" noChangeArrowheads="1"/>
          </p:cNvPicPr>
          <p:nvPr/>
        </p:nvPicPr>
        <p:blipFill>
          <a:blip r:embed="rId16" cstate="print"/>
          <a:srcRect/>
          <a:stretch>
            <a:fillRect/>
          </a:stretch>
        </p:blipFill>
        <p:spPr bwMode="auto">
          <a:xfrm>
            <a:off x="282046" y="777886"/>
            <a:ext cx="2166938" cy="1457325"/>
          </a:xfrm>
          <a:prstGeom prst="rect">
            <a:avLst/>
          </a:prstGeom>
          <a:noFill/>
        </p:spPr>
      </p:pic>
      <p:pic>
        <p:nvPicPr>
          <p:cNvPr id="41990" name="Picture 6" descr="2">
            <a:hlinkClick r:id="rId17"/>
          </p:cNvPr>
          <p:cNvPicPr>
            <a:picLocks noChangeAspect="1" noChangeArrowheads="1"/>
          </p:cNvPicPr>
          <p:nvPr/>
        </p:nvPicPr>
        <p:blipFill>
          <a:blip r:embed="rId18" cstate="print"/>
          <a:srcRect/>
          <a:stretch>
            <a:fillRect/>
          </a:stretch>
        </p:blipFill>
        <p:spPr bwMode="auto">
          <a:xfrm>
            <a:off x="311283" y="2673362"/>
            <a:ext cx="2166938" cy="1457325"/>
          </a:xfrm>
          <a:prstGeom prst="rect">
            <a:avLst/>
          </a:prstGeom>
          <a:noFill/>
        </p:spPr>
      </p:pic>
      <p:pic>
        <p:nvPicPr>
          <p:cNvPr id="41991" name="Picture 7" descr="3">
            <a:hlinkClick r:id="rId19"/>
          </p:cNvPr>
          <p:cNvPicPr>
            <a:picLocks noChangeAspect="1" noChangeArrowheads="1"/>
          </p:cNvPicPr>
          <p:nvPr/>
        </p:nvPicPr>
        <p:blipFill>
          <a:blip r:embed="rId20" cstate="print"/>
          <a:srcRect/>
          <a:stretch>
            <a:fillRect/>
          </a:stretch>
        </p:blipFill>
        <p:spPr bwMode="auto">
          <a:xfrm>
            <a:off x="311283" y="4568837"/>
            <a:ext cx="2166938" cy="1457325"/>
          </a:xfrm>
          <a:prstGeom prst="rect">
            <a:avLst/>
          </a:prstGeom>
          <a:noFill/>
        </p:spPr>
      </p:pic>
      <p:sp>
        <p:nvSpPr>
          <p:cNvPr id="41992" name="Text Box 8">
            <a:hlinkClick r:id="rId15"/>
          </p:cNvPr>
          <p:cNvSpPr txBox="1">
            <a:spLocks noChangeArrowheads="1"/>
          </p:cNvSpPr>
          <p:nvPr/>
        </p:nvSpPr>
        <p:spPr bwMode="auto">
          <a:xfrm>
            <a:off x="411039" y="2289405"/>
            <a:ext cx="1654299" cy="215444"/>
          </a:xfrm>
          <a:prstGeom prst="rect">
            <a:avLst/>
          </a:prstGeom>
          <a:noFill/>
          <a:ln w="9525" algn="ctr">
            <a:noFill/>
            <a:miter lim="800000"/>
            <a:headEnd/>
            <a:tailEnd/>
          </a:ln>
          <a:effectLst/>
        </p:spPr>
        <p:txBody>
          <a:bodyPr wrap="none" lIns="0" tIns="0" rIns="0" bIns="0" anchor="ctr">
            <a:spAutoFit/>
          </a:bodyPr>
          <a:lstStyle/>
          <a:p>
            <a:r>
              <a:rPr lang="en-US" sz="1400">
                <a:solidFill>
                  <a:srgbClr val="135971"/>
                </a:solidFill>
                <a:latin typeface="Neo Sans" pitchFamily="34" charset="0"/>
              </a:rPr>
              <a:t>Beyond Bullet Points</a:t>
            </a:r>
          </a:p>
        </p:txBody>
      </p:sp>
      <p:sp>
        <p:nvSpPr>
          <p:cNvPr id="41993" name="Text Box 9">
            <a:hlinkClick r:id="rId17"/>
          </p:cNvPr>
          <p:cNvSpPr txBox="1">
            <a:spLocks noChangeArrowheads="1"/>
          </p:cNvSpPr>
          <p:nvPr/>
        </p:nvSpPr>
        <p:spPr bwMode="auto">
          <a:xfrm>
            <a:off x="411039" y="4188055"/>
            <a:ext cx="1455527" cy="215444"/>
          </a:xfrm>
          <a:prstGeom prst="rect">
            <a:avLst/>
          </a:prstGeom>
          <a:noFill/>
          <a:ln w="9525" algn="ctr">
            <a:noFill/>
            <a:miter lim="800000"/>
            <a:headEnd/>
            <a:tailEnd/>
          </a:ln>
          <a:effectLst/>
        </p:spPr>
        <p:txBody>
          <a:bodyPr wrap="none" lIns="0" tIns="0" rIns="0" bIns="0" anchor="ctr">
            <a:spAutoFit/>
          </a:bodyPr>
          <a:lstStyle/>
          <a:p>
            <a:r>
              <a:rPr lang="en-US" sz="1400">
                <a:solidFill>
                  <a:srgbClr val="135971"/>
                </a:solidFill>
                <a:latin typeface="Neo Sans" pitchFamily="34" charset="0"/>
              </a:rPr>
              <a:t>PowerPoint Slides</a:t>
            </a:r>
          </a:p>
        </p:txBody>
      </p:sp>
      <p:sp>
        <p:nvSpPr>
          <p:cNvPr id="41994" name="Text Box 10">
            <a:hlinkClick r:id="rId19"/>
          </p:cNvPr>
          <p:cNvSpPr txBox="1">
            <a:spLocks noChangeArrowheads="1"/>
          </p:cNvSpPr>
          <p:nvPr/>
        </p:nvSpPr>
        <p:spPr bwMode="auto">
          <a:xfrm>
            <a:off x="411038" y="6083530"/>
            <a:ext cx="1602683" cy="215444"/>
          </a:xfrm>
          <a:prstGeom prst="rect">
            <a:avLst/>
          </a:prstGeom>
          <a:noFill/>
          <a:ln w="9525" algn="ctr">
            <a:noFill/>
            <a:miter lim="800000"/>
            <a:headEnd/>
            <a:tailEnd/>
          </a:ln>
          <a:effectLst/>
        </p:spPr>
        <p:txBody>
          <a:bodyPr wrap="none" lIns="0" tIns="0" rIns="0" bIns="0" anchor="ctr">
            <a:spAutoFit/>
          </a:bodyPr>
          <a:lstStyle/>
          <a:p>
            <a:r>
              <a:rPr lang="en-US" sz="1400">
                <a:solidFill>
                  <a:srgbClr val="135971"/>
                </a:solidFill>
                <a:latin typeface="Neo Sans" pitchFamily="34" charset="0"/>
              </a:rPr>
              <a:t>PowerPoint Training</a:t>
            </a:r>
          </a:p>
        </p:txBody>
      </p:sp>
      <p:pic>
        <p:nvPicPr>
          <p:cNvPr id="41995" name="Picture 11" descr="bg"/>
          <p:cNvPicPr>
            <a:picLocks noChangeAspect="1" noChangeArrowheads="1"/>
          </p:cNvPicPr>
          <p:nvPr/>
        </p:nvPicPr>
        <p:blipFill>
          <a:blip r:embed="rId21" cstate="print"/>
          <a:srcRect/>
          <a:stretch>
            <a:fillRect/>
          </a:stretch>
        </p:blipFill>
        <p:spPr bwMode="auto">
          <a:xfrm>
            <a:off x="2731030" y="777887"/>
            <a:ext cx="6892925" cy="5248275"/>
          </a:xfrm>
          <a:prstGeom prst="rect">
            <a:avLst/>
          </a:prstGeom>
          <a:noFill/>
        </p:spPr>
      </p:pic>
      <p:sp>
        <p:nvSpPr>
          <p:cNvPr id="41996" name="Text Box 12"/>
          <p:cNvSpPr txBox="1">
            <a:spLocks noChangeArrowheads="1"/>
          </p:cNvSpPr>
          <p:nvPr/>
        </p:nvSpPr>
        <p:spPr bwMode="auto">
          <a:xfrm>
            <a:off x="30962" y="188913"/>
            <a:ext cx="9875044" cy="366712"/>
          </a:xfrm>
          <a:prstGeom prst="rect">
            <a:avLst/>
          </a:prstGeom>
          <a:noFill/>
          <a:ln w="9525" algn="ctr">
            <a:noFill/>
            <a:miter lim="800000"/>
            <a:headEnd/>
            <a:tailEnd/>
          </a:ln>
          <a:effectLst/>
        </p:spPr>
        <p:txBody>
          <a:bodyPr lIns="0" tIns="0" rIns="0" bIns="0" anchor="ctr"/>
          <a:lstStyle/>
          <a:p>
            <a:pPr algn="ctr"/>
            <a:r>
              <a:rPr lang="en-US" sz="2100">
                <a:solidFill>
                  <a:srgbClr val="333333"/>
                </a:solidFill>
                <a:latin typeface="Neo Sans" pitchFamily="34" charset="0"/>
              </a:rPr>
              <a:t>It’s not the </a:t>
            </a:r>
            <a:r>
              <a:rPr lang="en-US" sz="2100" b="1">
                <a:solidFill>
                  <a:srgbClr val="333333"/>
                </a:solidFill>
                <a:latin typeface="Neo Sans" pitchFamily="34" charset="0"/>
              </a:rPr>
              <a:t>design</a:t>
            </a:r>
            <a:r>
              <a:rPr lang="en-US" sz="2100">
                <a:solidFill>
                  <a:srgbClr val="333333"/>
                </a:solidFill>
                <a:latin typeface="Neo Sans" pitchFamily="34" charset="0"/>
              </a:rPr>
              <a:t> of your template, it’s what you </a:t>
            </a:r>
            <a:r>
              <a:rPr lang="en-US" sz="2100" b="1">
                <a:solidFill>
                  <a:srgbClr val="333333"/>
                </a:solidFill>
                <a:latin typeface="Neo Sans" pitchFamily="34" charset="0"/>
              </a:rPr>
              <a:t>do with it</a:t>
            </a:r>
            <a:r>
              <a:rPr lang="en-US" sz="2100">
                <a:solidFill>
                  <a:srgbClr val="333333"/>
                </a:solidFill>
                <a:latin typeface="Neo Sans" pitchFamily="34" charset="0"/>
              </a:rPr>
              <a:t> that counts</a:t>
            </a:r>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txStyles>
    <p:titleStyle>
      <a:lvl1pPr algn="ctr" rtl="0" eaLnBrk="1" fontAlgn="base" hangingPunct="1">
        <a:spcBef>
          <a:spcPct val="0"/>
        </a:spcBef>
        <a:spcAft>
          <a:spcPct val="0"/>
        </a:spcAft>
        <a:defRPr sz="2000">
          <a:solidFill>
            <a:srgbClr val="333333"/>
          </a:solidFill>
          <a:latin typeface="+mj-lt"/>
          <a:ea typeface="+mj-ea"/>
          <a:cs typeface="+mj-cs"/>
        </a:defRPr>
      </a:lvl1pPr>
      <a:lvl2pPr algn="ctr" rtl="0" eaLnBrk="1" fontAlgn="base" hangingPunct="1">
        <a:spcBef>
          <a:spcPct val="0"/>
        </a:spcBef>
        <a:spcAft>
          <a:spcPct val="0"/>
        </a:spcAft>
        <a:defRPr sz="2000">
          <a:solidFill>
            <a:srgbClr val="333333"/>
          </a:solidFill>
          <a:latin typeface="Neo Sans" pitchFamily="34" charset="0"/>
        </a:defRPr>
      </a:lvl2pPr>
      <a:lvl3pPr algn="ctr" rtl="0" eaLnBrk="1" fontAlgn="base" hangingPunct="1">
        <a:spcBef>
          <a:spcPct val="0"/>
        </a:spcBef>
        <a:spcAft>
          <a:spcPct val="0"/>
        </a:spcAft>
        <a:defRPr sz="2000">
          <a:solidFill>
            <a:srgbClr val="333333"/>
          </a:solidFill>
          <a:latin typeface="Neo Sans" pitchFamily="34" charset="0"/>
        </a:defRPr>
      </a:lvl3pPr>
      <a:lvl4pPr algn="ctr" rtl="0" eaLnBrk="1" fontAlgn="base" hangingPunct="1">
        <a:spcBef>
          <a:spcPct val="0"/>
        </a:spcBef>
        <a:spcAft>
          <a:spcPct val="0"/>
        </a:spcAft>
        <a:defRPr sz="2000">
          <a:solidFill>
            <a:srgbClr val="333333"/>
          </a:solidFill>
          <a:latin typeface="Neo Sans" pitchFamily="34" charset="0"/>
        </a:defRPr>
      </a:lvl4pPr>
      <a:lvl5pPr algn="ctr" rtl="0" eaLnBrk="1" fontAlgn="base" hangingPunct="1">
        <a:spcBef>
          <a:spcPct val="0"/>
        </a:spcBef>
        <a:spcAft>
          <a:spcPct val="0"/>
        </a:spcAft>
        <a:defRPr sz="2000">
          <a:solidFill>
            <a:srgbClr val="333333"/>
          </a:solidFill>
          <a:latin typeface="Neo Sans" pitchFamily="34" charset="0"/>
        </a:defRPr>
      </a:lvl5pPr>
      <a:lvl6pPr marL="457129" algn="ctr" rtl="0" eaLnBrk="1" fontAlgn="base" hangingPunct="1">
        <a:spcBef>
          <a:spcPct val="0"/>
        </a:spcBef>
        <a:spcAft>
          <a:spcPct val="0"/>
        </a:spcAft>
        <a:defRPr sz="2000">
          <a:solidFill>
            <a:srgbClr val="333333"/>
          </a:solidFill>
          <a:latin typeface="Neo Sans" pitchFamily="34" charset="0"/>
        </a:defRPr>
      </a:lvl6pPr>
      <a:lvl7pPr marL="914259" algn="ctr" rtl="0" eaLnBrk="1" fontAlgn="base" hangingPunct="1">
        <a:spcBef>
          <a:spcPct val="0"/>
        </a:spcBef>
        <a:spcAft>
          <a:spcPct val="0"/>
        </a:spcAft>
        <a:defRPr sz="2000">
          <a:solidFill>
            <a:srgbClr val="333333"/>
          </a:solidFill>
          <a:latin typeface="Neo Sans" pitchFamily="34" charset="0"/>
        </a:defRPr>
      </a:lvl7pPr>
      <a:lvl8pPr marL="1371388" algn="ctr" rtl="0" eaLnBrk="1" fontAlgn="base" hangingPunct="1">
        <a:spcBef>
          <a:spcPct val="0"/>
        </a:spcBef>
        <a:spcAft>
          <a:spcPct val="0"/>
        </a:spcAft>
        <a:defRPr sz="2000">
          <a:solidFill>
            <a:srgbClr val="333333"/>
          </a:solidFill>
          <a:latin typeface="Neo Sans" pitchFamily="34" charset="0"/>
        </a:defRPr>
      </a:lvl8pPr>
      <a:lvl9pPr marL="1828517" algn="ctr" rtl="0" eaLnBrk="1" fontAlgn="base" hangingPunct="1">
        <a:spcBef>
          <a:spcPct val="0"/>
        </a:spcBef>
        <a:spcAft>
          <a:spcPct val="0"/>
        </a:spcAft>
        <a:defRPr sz="2000">
          <a:solidFill>
            <a:srgbClr val="333333"/>
          </a:solidFill>
          <a:latin typeface="Neo Sans" pitchFamily="34" charset="0"/>
        </a:defRPr>
      </a:lvl9pPr>
    </p:titleStyle>
    <p:bodyStyle>
      <a:lvl1pPr marL="342847" indent="-342847" algn="l" rtl="0" eaLnBrk="1" fontAlgn="base" hangingPunct="1">
        <a:spcBef>
          <a:spcPct val="20000"/>
        </a:spcBef>
        <a:spcAft>
          <a:spcPct val="0"/>
        </a:spcAft>
        <a:buChar char="•"/>
        <a:defRPr sz="3200">
          <a:solidFill>
            <a:schemeClr val="tx1"/>
          </a:solidFill>
          <a:latin typeface="+mn-lt"/>
          <a:ea typeface="+mn-ea"/>
          <a:cs typeface="+mn-cs"/>
        </a:defRPr>
      </a:lvl1pPr>
      <a:lvl2pPr marL="742835" indent="-285706" algn="l" rtl="0" eaLnBrk="1" fontAlgn="base" hangingPunct="1">
        <a:spcBef>
          <a:spcPct val="20000"/>
        </a:spcBef>
        <a:spcAft>
          <a:spcPct val="0"/>
        </a:spcAft>
        <a:buChar char="–"/>
        <a:defRPr sz="2800">
          <a:solidFill>
            <a:schemeClr val="tx1"/>
          </a:solidFill>
          <a:latin typeface="+mn-lt"/>
        </a:defRPr>
      </a:lvl2pPr>
      <a:lvl3pPr marL="1142823" indent="-228565" algn="l" rtl="0" eaLnBrk="1" fontAlgn="base" hangingPunct="1">
        <a:spcBef>
          <a:spcPct val="20000"/>
        </a:spcBef>
        <a:spcAft>
          <a:spcPct val="0"/>
        </a:spcAft>
        <a:buChar char="•"/>
        <a:defRPr sz="2400">
          <a:solidFill>
            <a:schemeClr val="tx1"/>
          </a:solidFill>
          <a:latin typeface="+mn-lt"/>
        </a:defRPr>
      </a:lvl3pPr>
      <a:lvl4pPr marL="1599953" indent="-228565" algn="l" rtl="0" eaLnBrk="1" fontAlgn="base" hangingPunct="1">
        <a:spcBef>
          <a:spcPct val="20000"/>
        </a:spcBef>
        <a:spcAft>
          <a:spcPct val="0"/>
        </a:spcAft>
        <a:buChar char="–"/>
        <a:defRPr sz="2000">
          <a:solidFill>
            <a:schemeClr val="tx1"/>
          </a:solidFill>
          <a:latin typeface="+mn-lt"/>
        </a:defRPr>
      </a:lvl4pPr>
      <a:lvl5pPr marL="2057082" indent="-228565" algn="l" rtl="0" eaLnBrk="1" fontAlgn="base" hangingPunct="1">
        <a:spcBef>
          <a:spcPct val="20000"/>
        </a:spcBef>
        <a:spcAft>
          <a:spcPct val="0"/>
        </a:spcAft>
        <a:buChar char="»"/>
        <a:defRPr sz="2000">
          <a:solidFill>
            <a:schemeClr val="tx1"/>
          </a:solidFill>
          <a:latin typeface="+mn-lt"/>
        </a:defRPr>
      </a:lvl5pPr>
      <a:lvl6pPr marL="2514211" indent="-228565" algn="l" rtl="0" eaLnBrk="1" fontAlgn="base" hangingPunct="1">
        <a:spcBef>
          <a:spcPct val="20000"/>
        </a:spcBef>
        <a:spcAft>
          <a:spcPct val="0"/>
        </a:spcAft>
        <a:buChar char="»"/>
        <a:defRPr sz="2000">
          <a:solidFill>
            <a:schemeClr val="tx1"/>
          </a:solidFill>
          <a:latin typeface="+mn-lt"/>
        </a:defRPr>
      </a:lvl6pPr>
      <a:lvl7pPr marL="2971341" indent="-228565" algn="l" rtl="0" eaLnBrk="1" fontAlgn="base" hangingPunct="1">
        <a:spcBef>
          <a:spcPct val="20000"/>
        </a:spcBef>
        <a:spcAft>
          <a:spcPct val="0"/>
        </a:spcAft>
        <a:buChar char="»"/>
        <a:defRPr sz="2000">
          <a:solidFill>
            <a:schemeClr val="tx1"/>
          </a:solidFill>
          <a:latin typeface="+mn-lt"/>
        </a:defRPr>
      </a:lvl7pPr>
      <a:lvl8pPr marL="3428470" indent="-228565" algn="l" rtl="0" eaLnBrk="1" fontAlgn="base" hangingPunct="1">
        <a:spcBef>
          <a:spcPct val="20000"/>
        </a:spcBef>
        <a:spcAft>
          <a:spcPct val="0"/>
        </a:spcAft>
        <a:buChar char="»"/>
        <a:defRPr sz="2000">
          <a:solidFill>
            <a:schemeClr val="tx1"/>
          </a:solidFill>
          <a:latin typeface="+mn-lt"/>
        </a:defRPr>
      </a:lvl8pPr>
      <a:lvl9pPr marL="3885600" indent="-228565"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descr="C:\Users\andersonl\Desktop\Florist Background\florist background slide.jp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 y="8940"/>
            <a:ext cx="9893088" cy="684906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1052573" y="908050"/>
            <a:ext cx="8759383" cy="5185246"/>
          </a:xfrm>
          <a:prstGeom prst="rect">
            <a:avLst/>
          </a:prstGeom>
        </p:spPr>
        <p:txBody>
          <a:bodyPr vert="horz" lIns="91426" tIns="45713" rIns="91426"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8593262" y="6476108"/>
            <a:ext cx="1208073" cy="365125"/>
          </a:xfrm>
          <a:prstGeom prst="rect">
            <a:avLst/>
          </a:prstGeom>
        </p:spPr>
        <p:txBody>
          <a:bodyPr vert="horz" lIns="91426" tIns="45713" rIns="91426" bIns="45713" rtlCol="0" anchor="ctr"/>
          <a:lstStyle>
            <a:lvl1pPr algn="r">
              <a:defRPr sz="1200">
                <a:solidFill>
                  <a:schemeClr val="tx1"/>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2066685" y="6476108"/>
            <a:ext cx="6474719" cy="365125"/>
          </a:xfrm>
          <a:prstGeom prst="rect">
            <a:avLst/>
          </a:prstGeom>
        </p:spPr>
        <p:txBody>
          <a:bodyPr vert="horz" lIns="91426" tIns="45713" rIns="91426" bIns="45713"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1" y="6476108"/>
            <a:ext cx="412455" cy="365125"/>
          </a:xfrm>
          <a:prstGeom prst="rect">
            <a:avLst/>
          </a:prstGeom>
        </p:spPr>
        <p:txBody>
          <a:bodyPr vert="horz" lIns="91426" tIns="45713" rIns="91426" bIns="45713" rtlCol="0" anchor="ctr"/>
          <a:lstStyle>
            <a:lvl1pPr algn="r">
              <a:defRPr sz="1200">
                <a:solidFill>
                  <a:schemeClr val="bg1"/>
                </a:solidFill>
              </a:defRPr>
            </a:lvl1pPr>
          </a:lstStyle>
          <a:p>
            <a:fld id="{BC60F269-E4C1-4850-AFCD-DB1375AA0E88}" type="slidenum">
              <a:rPr lang="en-US" smtClean="0"/>
              <a:pPr/>
              <a:t>‹#›</a:t>
            </a:fld>
            <a:endParaRPr lang="en-US"/>
          </a:p>
        </p:txBody>
      </p:sp>
      <p:sp>
        <p:nvSpPr>
          <p:cNvPr id="2" name="Title Placeholder 1"/>
          <p:cNvSpPr>
            <a:spLocks noGrp="1"/>
          </p:cNvSpPr>
          <p:nvPr>
            <p:ph type="title"/>
          </p:nvPr>
        </p:nvSpPr>
        <p:spPr>
          <a:xfrm>
            <a:off x="1754647" y="127518"/>
            <a:ext cx="8151355" cy="576064"/>
          </a:xfrm>
          <a:prstGeom prst="rect">
            <a:avLst/>
          </a:prstGeom>
        </p:spPr>
        <p:txBody>
          <a:bodyPr vert="horz" lIns="91426" tIns="45713" rIns="91426" bIns="45713" rtlCol="0" anchor="ctr">
            <a:normAutofit/>
          </a:bodyPr>
          <a:lstStyle/>
          <a:p>
            <a:r>
              <a:rPr lang="en-US" smtClean="0"/>
              <a:t>Click to edit Master title style</a:t>
            </a:r>
            <a:endParaRPr lang="en-GB"/>
          </a:p>
        </p:txBody>
      </p:sp>
    </p:spTree>
    <p:extLst>
      <p:ext uri="{BB962C8B-B14F-4D97-AF65-F5344CB8AC3E}">
        <p14:creationId xmlns:p14="http://schemas.microsoft.com/office/powerpoint/2010/main" val="2106012504"/>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txStyles>
    <p:titleStyle>
      <a:lvl1pPr algn="l" defTabSz="914259" rtl="0" eaLnBrk="1" latinLnBrk="0" hangingPunct="1">
        <a:spcBef>
          <a:spcPct val="0"/>
        </a:spcBef>
        <a:buNone/>
        <a:defRPr sz="2400" kern="1200">
          <a:solidFill>
            <a:schemeClr val="bg1"/>
          </a:solidFill>
          <a:latin typeface="+mj-lt"/>
          <a:ea typeface="+mj-ea"/>
          <a:cs typeface="+mj-cs"/>
        </a:defRPr>
      </a:lvl1pPr>
    </p:titleStyle>
    <p:bodyStyle>
      <a:lvl1pPr marL="342847" indent="-342847" algn="l" defTabSz="914259"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835" indent="-285706" algn="l" defTabSz="914259"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142823"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599953"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082"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211"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41"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470"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00" indent="-228565" algn="l" defTabSz="91425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95300" y="274638"/>
            <a:ext cx="8915400" cy="1143000"/>
          </a:xfrm>
          <a:prstGeom prst="rect">
            <a:avLst/>
          </a:prstGeom>
        </p:spPr>
        <p:txBody>
          <a:bodyPr vert="horz" lIns="91426" tIns="45713" rIns="91426" bIns="45713"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95300" y="1600200"/>
            <a:ext cx="8915400" cy="4709160"/>
          </a:xfrm>
          <a:prstGeom prst="rect">
            <a:avLst/>
          </a:prstGeom>
        </p:spPr>
        <p:txBody>
          <a:bodyPr vert="horz" lIns="91426" tIns="45713" rIns="91426" bIns="45713">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95300" y="6416687"/>
            <a:ext cx="2311400" cy="365125"/>
          </a:xfrm>
          <a:prstGeom prst="rect">
            <a:avLst/>
          </a:prstGeom>
        </p:spPr>
        <p:txBody>
          <a:bodyPr vert="horz" lIns="91426" tIns="45713" rIns="91426" bIns="45713" anchor="b"/>
          <a:lstStyle>
            <a:lvl1pPr algn="l" eaLnBrk="1" latinLnBrk="0" hangingPunct="1">
              <a:defRPr kumimoji="0" sz="1200">
                <a:solidFill>
                  <a:schemeClr val="tx1">
                    <a:shade val="50000"/>
                  </a:schemeClr>
                </a:solidFill>
              </a:defRPr>
            </a:lvl1pPr>
          </a:lstStyle>
          <a:p>
            <a:fld id="{43755712-03CF-49E8-8640-0DEF88AEC3A8}" type="datetimeFigureOut">
              <a:rPr lang="en-US" smtClean="0"/>
              <a:pPr/>
              <a:t>8/28/2020</a:t>
            </a:fld>
            <a:endParaRPr lang="en-US"/>
          </a:p>
        </p:txBody>
      </p:sp>
      <p:sp>
        <p:nvSpPr>
          <p:cNvPr id="3" name="Footer Placeholder 2"/>
          <p:cNvSpPr>
            <a:spLocks noGrp="1"/>
          </p:cNvSpPr>
          <p:nvPr>
            <p:ph type="ftr" sz="quarter" idx="3"/>
          </p:nvPr>
        </p:nvSpPr>
        <p:spPr>
          <a:xfrm>
            <a:off x="3384551" y="6416687"/>
            <a:ext cx="3136900" cy="365125"/>
          </a:xfrm>
          <a:prstGeom prst="rect">
            <a:avLst/>
          </a:prstGeom>
        </p:spPr>
        <p:txBody>
          <a:bodyPr vert="horz" lIns="91426" tIns="45713" rIns="91426" bIns="45713"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8585200" y="6416687"/>
            <a:ext cx="825500" cy="365125"/>
          </a:xfrm>
          <a:prstGeom prst="rect">
            <a:avLst/>
          </a:prstGeom>
        </p:spPr>
        <p:txBody>
          <a:bodyPr vert="horz" lIns="0" tIns="45713" rIns="0" bIns="45713" anchor="b"/>
          <a:lstStyle>
            <a:lvl1pPr algn="r" eaLnBrk="1" latinLnBrk="0" hangingPunct="1">
              <a:defRPr kumimoji="0" sz="1200">
                <a:solidFill>
                  <a:schemeClr val="tx1">
                    <a:shade val="50000"/>
                  </a:schemeClr>
                </a:solidFill>
              </a:defRPr>
            </a:lvl1pPr>
          </a:lstStyle>
          <a:p>
            <a:fld id="{BC60F269-E4C1-4850-AFCD-DB1375AA0E8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017" r:id="rId1"/>
    <p:sldLayoutId id="2147484018"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3"/>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animEffect transition="in" filter="wipe(left)">
                                      <p:cBhvr>
                                        <p:cTn id="13" dur="500"/>
                                        <p:tgtEl>
                                          <p:spTgt spid="13">
                                            <p:txEl>
                                              <p:pRg st="0" end="0"/>
                                            </p:txEl>
                                          </p:spTgt>
                                        </p:tgtEl>
                                      </p:cBhvr>
                                    </p:animEffect>
                                  </p:childTnLst>
                                </p:cTn>
                              </p:par>
                            </p:childTnLst>
                          </p:cTn>
                        </p:par>
                        <p:par>
                          <p:cTn id="14" fill="hold">
                            <p:stCondLst>
                              <p:cond delay="2800"/>
                            </p:stCondLst>
                            <p:childTnLst>
                              <p:par>
                                <p:cTn id="15" presetID="22" presetClass="entr" presetSubtype="8" fill="hold" grpId="0" nodeType="after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wipe(left)">
                                      <p:cBhvr>
                                        <p:cTn id="17" dur="500"/>
                                        <p:tgtEl>
                                          <p:spTgt spid="13">
                                            <p:txEl>
                                              <p:pRg st="1" end="1"/>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animEffect transition="in" filter="wipe(left)">
                                      <p:cBhvr>
                                        <p:cTn id="20" dur="500"/>
                                        <p:tgtEl>
                                          <p:spTgt spid="13">
                                            <p:txEl>
                                              <p:pRg st="2" end="2"/>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3">
                                            <p:txEl>
                                              <p:pRg st="3" end="3"/>
                                            </p:txEl>
                                          </p:spTgt>
                                        </p:tgtEl>
                                        <p:attrNameLst>
                                          <p:attrName>style.visibility</p:attrName>
                                        </p:attrNameLst>
                                      </p:cBhvr>
                                      <p:to>
                                        <p:strVal val="visible"/>
                                      </p:to>
                                    </p:set>
                                    <p:animEffect transition="in" filter="wipe(left)">
                                      <p:cBhvr>
                                        <p:cTn id="23" dur="500"/>
                                        <p:tgtEl>
                                          <p:spTgt spid="13">
                                            <p:txEl>
                                              <p:pRg st="3" end="3"/>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3">
                                            <p:txEl>
                                              <p:pRg st="4" end="4"/>
                                            </p:txEl>
                                          </p:spTgt>
                                        </p:tgtEl>
                                        <p:attrNameLst>
                                          <p:attrName>style.visibility</p:attrName>
                                        </p:attrNameLst>
                                      </p:cBhvr>
                                      <p:to>
                                        <p:strVal val="visible"/>
                                      </p:to>
                                    </p:set>
                                    <p:animEffect transition="in" filter="wipe(left)">
                                      <p:cBhvr>
                                        <p:cTn id="26"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13" grpId="0" build="p"/>
    </p:bldLst>
  </p:timing>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555" indent="-411416"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546" indent="-283421"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681" indent="-228565"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103" indent="-182852"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098" indent="-182852"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519" indent="-182852"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656" indent="-182852"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6793" indent="-182852"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7930" indent="-182852"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29" algn="l" rtl="0" eaLnBrk="1" latinLnBrk="0" hangingPunct="1">
        <a:defRPr kumimoji="0" kern="1200">
          <a:solidFill>
            <a:schemeClr val="tx1"/>
          </a:solidFill>
          <a:latin typeface="+mn-lt"/>
          <a:ea typeface="+mn-ea"/>
          <a:cs typeface="+mn-cs"/>
        </a:defRPr>
      </a:lvl2pPr>
      <a:lvl3pPr marL="914259" algn="l" rtl="0" eaLnBrk="1" latinLnBrk="0" hangingPunct="1">
        <a:defRPr kumimoji="0" kern="1200">
          <a:solidFill>
            <a:schemeClr val="tx1"/>
          </a:solidFill>
          <a:latin typeface="+mn-lt"/>
          <a:ea typeface="+mn-ea"/>
          <a:cs typeface="+mn-cs"/>
        </a:defRPr>
      </a:lvl3pPr>
      <a:lvl4pPr marL="1371388" algn="l" rtl="0" eaLnBrk="1" latinLnBrk="0" hangingPunct="1">
        <a:defRPr kumimoji="0" kern="1200">
          <a:solidFill>
            <a:schemeClr val="tx1"/>
          </a:solidFill>
          <a:latin typeface="+mn-lt"/>
          <a:ea typeface="+mn-ea"/>
          <a:cs typeface="+mn-cs"/>
        </a:defRPr>
      </a:lvl4pPr>
      <a:lvl5pPr marL="1828517" algn="l" rtl="0" eaLnBrk="1" latinLnBrk="0" hangingPunct="1">
        <a:defRPr kumimoji="0" kern="1200">
          <a:solidFill>
            <a:schemeClr val="tx1"/>
          </a:solidFill>
          <a:latin typeface="+mn-lt"/>
          <a:ea typeface="+mn-ea"/>
          <a:cs typeface="+mn-cs"/>
        </a:defRPr>
      </a:lvl5pPr>
      <a:lvl6pPr marL="2285647" algn="l" rtl="0" eaLnBrk="1" latinLnBrk="0" hangingPunct="1">
        <a:defRPr kumimoji="0" kern="1200">
          <a:solidFill>
            <a:schemeClr val="tx1"/>
          </a:solidFill>
          <a:latin typeface="+mn-lt"/>
          <a:ea typeface="+mn-ea"/>
          <a:cs typeface="+mn-cs"/>
        </a:defRPr>
      </a:lvl6pPr>
      <a:lvl7pPr marL="2742776" algn="l" rtl="0" eaLnBrk="1" latinLnBrk="0" hangingPunct="1">
        <a:defRPr kumimoji="0" kern="1200">
          <a:solidFill>
            <a:schemeClr val="tx1"/>
          </a:solidFill>
          <a:latin typeface="+mn-lt"/>
          <a:ea typeface="+mn-ea"/>
          <a:cs typeface="+mn-cs"/>
        </a:defRPr>
      </a:lvl7pPr>
      <a:lvl8pPr marL="3199905" algn="l" rtl="0" eaLnBrk="1" latinLnBrk="0" hangingPunct="1">
        <a:defRPr kumimoji="0" kern="1200">
          <a:solidFill>
            <a:schemeClr val="tx1"/>
          </a:solidFill>
          <a:latin typeface="+mn-lt"/>
          <a:ea typeface="+mn-ea"/>
          <a:cs typeface="+mn-cs"/>
        </a:defRPr>
      </a:lvl8pPr>
      <a:lvl9pPr marL="3657035" algn="l" rtl="0" eaLnBrk="1" latinLnBrk="0" hangingPunct="1">
        <a:defRPr kumimoji="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0"/>
            <a:ext cx="9906000" cy="6858000"/>
          </a:xfrm>
          <a:prstGeom prst="rect">
            <a:avLst/>
          </a:prstGeom>
          <a:blipFill dpi="0" rotWithShape="1">
            <a:blip r:embed="rId13" cstate="print">
              <a:alphaModFix amt="15000"/>
            </a:blip>
            <a:srcRect/>
            <a:tile tx="0" ty="0" sx="76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a:p>
        </p:txBody>
      </p:sp>
      <p:sp>
        <p:nvSpPr>
          <p:cNvPr id="2" name="Title Placeholder 1"/>
          <p:cNvSpPr>
            <a:spLocks noGrp="1"/>
          </p:cNvSpPr>
          <p:nvPr>
            <p:ph type="title"/>
          </p:nvPr>
        </p:nvSpPr>
        <p:spPr>
          <a:xfrm>
            <a:off x="742951" y="274638"/>
            <a:ext cx="8420100" cy="1143000"/>
          </a:xfrm>
          <a:prstGeom prst="rect">
            <a:avLst/>
          </a:prstGeom>
        </p:spPr>
        <p:txBody>
          <a:bodyPr vert="horz" lIns="0" tIns="45713" rIns="0" bIns="45713"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42951" y="1600206"/>
            <a:ext cx="8420100" cy="4525963"/>
          </a:xfrm>
          <a:prstGeom prst="rect">
            <a:avLst/>
          </a:prstGeom>
        </p:spPr>
        <p:txBody>
          <a:bodyPr vert="horz" lIns="0" tIns="45713" rIns="0"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934200" y="6416687"/>
            <a:ext cx="2146300" cy="365125"/>
          </a:xfrm>
          <a:prstGeom prst="rect">
            <a:avLst/>
          </a:prstGeom>
        </p:spPr>
        <p:txBody>
          <a:bodyPr vert="horz" lIns="0" tIns="45713" rIns="0" bIns="0" rtlCol="0" anchor="b" anchorCtr="0"/>
          <a:lstStyle>
            <a:lvl1pPr algn="r">
              <a:defRPr lang="en-US" sz="900" kern="1200" cap="all" spc="110" baseline="0" smtClean="0">
                <a:solidFill>
                  <a:srgbClr val="4D4D4D"/>
                </a:solidFill>
                <a:latin typeface="+mn-lt"/>
                <a:ea typeface="+mn-ea"/>
                <a:cs typeface="+mn-cs"/>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247650" y="6416687"/>
            <a:ext cx="3136900" cy="365125"/>
          </a:xfrm>
          <a:prstGeom prst="rect">
            <a:avLst/>
          </a:prstGeom>
        </p:spPr>
        <p:txBody>
          <a:bodyPr vert="horz" lIns="0" tIns="45713" rIns="0" bIns="0" rtlCol="0" anchor="b" anchorCtr="0"/>
          <a:lstStyle>
            <a:lvl1pPr algn="l">
              <a:defRPr sz="900" cap="all" spc="110" baseline="0">
                <a:solidFill>
                  <a:srgbClr val="4D4D4D"/>
                </a:solidFill>
              </a:defRPr>
            </a:lvl1pPr>
          </a:lstStyle>
          <a:p>
            <a:endParaRPr lang="en-US"/>
          </a:p>
        </p:txBody>
      </p:sp>
      <p:sp>
        <p:nvSpPr>
          <p:cNvPr id="6" name="Slide Number Placeholder 5"/>
          <p:cNvSpPr>
            <a:spLocks noGrp="1"/>
          </p:cNvSpPr>
          <p:nvPr>
            <p:ph type="sldNum" sz="quarter" idx="4"/>
          </p:nvPr>
        </p:nvSpPr>
        <p:spPr>
          <a:xfrm>
            <a:off x="9163051" y="6416687"/>
            <a:ext cx="495300" cy="365125"/>
          </a:xfrm>
          <a:prstGeom prst="rect">
            <a:avLst/>
          </a:prstGeom>
        </p:spPr>
        <p:txBody>
          <a:bodyPr vert="horz" lIns="0" tIns="45713" rIns="0" bIns="0" rtlCol="0" anchor="b" anchorCtr="0"/>
          <a:lstStyle>
            <a:lvl1pPr algn="r">
              <a:defRPr sz="1100" b="1" baseline="0">
                <a:solidFill>
                  <a:srgbClr val="4D4D4D"/>
                </a:solidFill>
              </a:defRPr>
            </a:lvl1pPr>
          </a:lstStyle>
          <a:p>
            <a:fld id="{BC60F269-E4C1-4850-AFCD-DB1375AA0E8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l" defTabSz="914259" rtl="0" eaLnBrk="1" latinLnBrk="0" hangingPunct="1">
        <a:spcBef>
          <a:spcPct val="0"/>
        </a:spcBef>
        <a:buNone/>
        <a:defRPr sz="3600" kern="1200" cap="all"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47" indent="-274278" algn="l" defTabSz="914259" rtl="0" eaLnBrk="1" latinLnBrk="0" hangingPunct="1">
        <a:lnSpc>
          <a:spcPct val="100000"/>
        </a:lnSpc>
        <a:spcBef>
          <a:spcPts val="700"/>
        </a:spcBef>
        <a:buClr>
          <a:schemeClr val="accent1"/>
        </a:buClr>
        <a:buSzPct val="85000"/>
        <a:buFont typeface="Wingdings 3" pitchFamily="18" charset="2"/>
        <a:buChar char=""/>
        <a:defRPr sz="2000" kern="1200" baseline="0">
          <a:solidFill>
            <a:schemeClr val="tx1"/>
          </a:solidFill>
          <a:latin typeface="+mn-lt"/>
          <a:ea typeface="+mn-ea"/>
          <a:cs typeface="+mn-cs"/>
        </a:defRPr>
      </a:lvl1pPr>
      <a:lvl2pPr marL="742835" indent="-274278" algn="l" defTabSz="914259" rtl="0" eaLnBrk="1" latinLnBrk="0" hangingPunct="1">
        <a:lnSpc>
          <a:spcPct val="100000"/>
        </a:lnSpc>
        <a:spcBef>
          <a:spcPts val="700"/>
        </a:spcBef>
        <a:buClr>
          <a:schemeClr val="accent1"/>
        </a:buClr>
        <a:buSzPct val="85000"/>
        <a:buFont typeface="Wingdings 3" pitchFamily="18" charset="2"/>
        <a:buChar char=""/>
        <a:defRPr sz="1600" kern="1200" baseline="0">
          <a:solidFill>
            <a:schemeClr val="tx1"/>
          </a:solidFill>
          <a:latin typeface="+mn-lt"/>
          <a:ea typeface="+mn-ea"/>
          <a:cs typeface="+mn-cs"/>
        </a:defRPr>
      </a:lvl2pPr>
      <a:lvl3pPr marL="1142823" indent="-274278" algn="l" defTabSz="914259"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3pPr>
      <a:lvl4pPr marL="1599953" indent="-274278" algn="l" defTabSz="914259"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4pPr>
      <a:lvl5pPr marL="2057082" indent="-274278" algn="l" defTabSz="914259" rtl="0" eaLnBrk="1" latinLnBrk="0" hangingPunct="1">
        <a:lnSpc>
          <a:spcPct val="100000"/>
        </a:lnSpc>
        <a:spcBef>
          <a:spcPts val="700"/>
        </a:spcBef>
        <a:buClr>
          <a:schemeClr val="accent1"/>
        </a:buClr>
        <a:buSzPct val="85000"/>
        <a:buFont typeface="Wingdings 3" pitchFamily="18" charset="2"/>
        <a:buChar char=""/>
        <a:defRPr sz="1400" kern="1200" baseline="0">
          <a:solidFill>
            <a:schemeClr val="tx1"/>
          </a:solidFill>
          <a:latin typeface="+mn-lt"/>
          <a:ea typeface="+mn-ea"/>
          <a:cs typeface="+mn-cs"/>
        </a:defRPr>
      </a:lvl5pPr>
      <a:lvl6pPr marL="2514211" indent="-274278" algn="l" defTabSz="914259"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6pPr>
      <a:lvl7pPr marL="2971341" indent="-274278" algn="l" defTabSz="914259"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7pPr>
      <a:lvl8pPr marL="3428470" indent="-274278" algn="l" defTabSz="914259"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8pPr>
      <a:lvl9pPr marL="3885600" indent="-274278" algn="l" defTabSz="914259" rtl="0" eaLnBrk="1" latinLnBrk="0" hangingPunct="1">
        <a:lnSpc>
          <a:spcPct val="100000"/>
        </a:lnSpc>
        <a:spcBef>
          <a:spcPts val="700"/>
        </a:spcBef>
        <a:buClr>
          <a:schemeClr val="accent1"/>
        </a:buClr>
        <a:buSzPct val="85000"/>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906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8" name="Rectangle 7"/>
          <p:cNvSpPr/>
          <p:nvPr/>
        </p:nvSpPr>
        <p:spPr>
          <a:xfrm>
            <a:off x="0" y="1"/>
            <a:ext cx="9906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a:p>
        </p:txBody>
      </p:sp>
      <p:sp>
        <p:nvSpPr>
          <p:cNvPr id="9" name="Rectangle 8"/>
          <p:cNvSpPr/>
          <p:nvPr/>
        </p:nvSpPr>
        <p:spPr>
          <a:xfrm>
            <a:off x="0" y="3768304"/>
            <a:ext cx="9906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10" name="Oval 9"/>
          <p:cNvSpPr/>
          <p:nvPr/>
        </p:nvSpPr>
        <p:spPr>
          <a:xfrm>
            <a:off x="0" y="1600201"/>
            <a:ext cx="9906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p>
        </p:txBody>
      </p:sp>
      <p:sp>
        <p:nvSpPr>
          <p:cNvPr id="2" name="Title Placeholder 1"/>
          <p:cNvSpPr>
            <a:spLocks noGrp="1"/>
          </p:cNvSpPr>
          <p:nvPr>
            <p:ph type="title"/>
          </p:nvPr>
        </p:nvSpPr>
        <p:spPr>
          <a:xfrm>
            <a:off x="1942730" y="4372169"/>
            <a:ext cx="7055220" cy="1143000"/>
          </a:xfrm>
          <a:prstGeom prst="rect">
            <a:avLst/>
          </a:prstGeom>
          <a:effectLst/>
        </p:spPr>
        <p:txBody>
          <a:bodyPr vert="horz" lIns="91426" tIns="45713" rIns="91426" bIns="45713"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238250" y="732261"/>
            <a:ext cx="6934200" cy="3474720"/>
          </a:xfrm>
          <a:prstGeom prst="rect">
            <a:avLst/>
          </a:prstGeom>
        </p:spPr>
        <p:txBody>
          <a:bodyPr vert="horz" lIns="91426" tIns="45713" rIns="91426" bIns="4571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686550" y="6172212"/>
            <a:ext cx="2724150" cy="365125"/>
          </a:xfrm>
          <a:prstGeom prst="rect">
            <a:avLst/>
          </a:prstGeom>
        </p:spPr>
        <p:txBody>
          <a:bodyPr vert="horz" lIns="91426" tIns="45713" rIns="91426" bIns="45713" rtlCol="0" anchor="ctr"/>
          <a:lstStyle>
            <a:lvl1pPr algn="r">
              <a:defRPr sz="1100" b="1">
                <a:solidFill>
                  <a:schemeClr val="tx1">
                    <a:lumMod val="50000"/>
                    <a:lumOff val="50000"/>
                  </a:schemeClr>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495306" y="6172212"/>
            <a:ext cx="3632201" cy="365125"/>
          </a:xfrm>
          <a:prstGeom prst="rect">
            <a:avLst/>
          </a:prstGeom>
        </p:spPr>
        <p:txBody>
          <a:bodyPr vert="horz" lIns="91426" tIns="45713" rIns="91426" bIns="45713" rtlCol="0" anchor="ctr"/>
          <a:lstStyle>
            <a:lvl1pPr algn="l">
              <a:defRPr sz="1100" b="1">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4127500" y="6172212"/>
            <a:ext cx="1981200" cy="365125"/>
          </a:xfrm>
          <a:prstGeom prst="rect">
            <a:avLst/>
          </a:prstGeom>
        </p:spPr>
        <p:txBody>
          <a:bodyPr vert="horz" lIns="91426" tIns="45713" rIns="91426" bIns="45713" rtlCol="0" anchor="ctr"/>
          <a:lstStyle>
            <a:lvl1pPr algn="ctr">
              <a:defRPr sz="1200" b="1">
                <a:solidFill>
                  <a:schemeClr val="tx1">
                    <a:lumMod val="50000"/>
                    <a:lumOff val="50000"/>
                  </a:schemeClr>
                </a:solidFill>
              </a:defRPr>
            </a:lvl1pPr>
          </a:lstStyle>
          <a:p>
            <a:fld id="{BC60F269-E4C1-4850-AFCD-DB1375AA0E8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01" r:id="rId1"/>
    <p:sldLayoutId id="2147484102" r:id="rId2"/>
    <p:sldLayoutId id="2147484103" r:id="rId3"/>
    <p:sldLayoutId id="2147484104" r:id="rId4"/>
    <p:sldLayoutId id="2147484105" r:id="rId5"/>
    <p:sldLayoutId id="2147484106" r:id="rId6"/>
    <p:sldLayoutId id="2147484107" r:id="rId7"/>
    <p:sldLayoutId id="2147484108" r:id="rId8"/>
    <p:sldLayoutId id="2147484109" r:id="rId9"/>
    <p:sldLayoutId id="2147484110" r:id="rId10"/>
    <p:sldLayoutId id="214748411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marL="319991" indent="-319991" algn="r" defTabSz="914259"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565"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555"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833"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110"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673"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3951"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656"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5647"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352" indent="-182852" algn="l" defTabSz="914259"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29"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88" algn="l" defTabSz="914259" rtl="0" eaLnBrk="1" latinLnBrk="0" hangingPunct="1">
        <a:defRPr sz="1800" kern="1200">
          <a:solidFill>
            <a:schemeClr val="tx1"/>
          </a:solidFill>
          <a:latin typeface="+mn-lt"/>
          <a:ea typeface="+mn-ea"/>
          <a:cs typeface="+mn-cs"/>
        </a:defRPr>
      </a:lvl4pPr>
      <a:lvl5pPr marL="1828517" algn="l" defTabSz="914259" rtl="0" eaLnBrk="1" latinLnBrk="0" hangingPunct="1">
        <a:defRPr sz="1800" kern="1200">
          <a:solidFill>
            <a:schemeClr val="tx1"/>
          </a:solidFill>
          <a:latin typeface="+mn-lt"/>
          <a:ea typeface="+mn-ea"/>
          <a:cs typeface="+mn-cs"/>
        </a:defRPr>
      </a:lvl5pPr>
      <a:lvl6pPr marL="2285647" algn="l" defTabSz="914259" rtl="0" eaLnBrk="1" latinLnBrk="0" hangingPunct="1">
        <a:defRPr sz="1800" kern="1200">
          <a:solidFill>
            <a:schemeClr val="tx1"/>
          </a:solidFill>
          <a:latin typeface="+mn-lt"/>
          <a:ea typeface="+mn-ea"/>
          <a:cs typeface="+mn-cs"/>
        </a:defRPr>
      </a:lvl6pPr>
      <a:lvl7pPr marL="2742776" algn="l" defTabSz="914259" rtl="0" eaLnBrk="1" latinLnBrk="0" hangingPunct="1">
        <a:defRPr sz="1800" kern="1200">
          <a:solidFill>
            <a:schemeClr val="tx1"/>
          </a:solidFill>
          <a:latin typeface="+mn-lt"/>
          <a:ea typeface="+mn-ea"/>
          <a:cs typeface="+mn-cs"/>
        </a:defRPr>
      </a:lvl7pPr>
      <a:lvl8pPr marL="3199905" algn="l" defTabSz="914259" rtl="0" eaLnBrk="1" latinLnBrk="0" hangingPunct="1">
        <a:defRPr sz="1800" kern="1200">
          <a:solidFill>
            <a:schemeClr val="tx1"/>
          </a:solidFill>
          <a:latin typeface="+mn-lt"/>
          <a:ea typeface="+mn-ea"/>
          <a:cs typeface="+mn-cs"/>
        </a:defRPr>
      </a:lvl8pPr>
      <a:lvl9pPr marL="3657035" algn="l" defTabSz="914259"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3565" y="675736"/>
            <a:ext cx="7718872" cy="924475"/>
          </a:xfrm>
          <a:prstGeom prst="rect">
            <a:avLst/>
          </a:prstGeom>
        </p:spPr>
        <p:txBody>
          <a:bodyPr vert="horz" lIns="91426" tIns="45713" rIns="91426" bIns="45713"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093568" y="1807361"/>
            <a:ext cx="7718871" cy="4051437"/>
          </a:xfrm>
          <a:prstGeom prst="rect">
            <a:avLst/>
          </a:prstGeom>
        </p:spPr>
        <p:txBody>
          <a:bodyPr vert="horz" lIns="91426" tIns="45713" rIns="91426" bIns="45713"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973789" y="5951822"/>
            <a:ext cx="2311400" cy="365125"/>
          </a:xfrm>
          <a:prstGeom prst="rect">
            <a:avLst/>
          </a:prstGeom>
        </p:spPr>
        <p:txBody>
          <a:bodyPr vert="horz" lIns="91426" tIns="45713" rIns="91426" bIns="45713" rtlCol="0" anchor="b"/>
          <a:lstStyle>
            <a:lvl1pPr algn="r">
              <a:defRPr sz="900">
                <a:solidFill>
                  <a:schemeClr val="tx2"/>
                </a:solidFill>
              </a:defRPr>
            </a:lvl1pPr>
          </a:lstStyle>
          <a:p>
            <a:fld id="{43755712-03CF-49E8-8640-0DEF88AEC3A8}" type="datetimeFigureOut">
              <a:rPr lang="en-US" smtClean="0"/>
              <a:pPr/>
              <a:t>8/28/2020</a:t>
            </a:fld>
            <a:endParaRPr lang="en-US"/>
          </a:p>
        </p:txBody>
      </p:sp>
      <p:sp>
        <p:nvSpPr>
          <p:cNvPr id="5" name="Footer Placeholder 4"/>
          <p:cNvSpPr>
            <a:spLocks noGrp="1"/>
          </p:cNvSpPr>
          <p:nvPr>
            <p:ph type="ftr" sz="quarter" idx="3"/>
          </p:nvPr>
        </p:nvSpPr>
        <p:spPr>
          <a:xfrm>
            <a:off x="1279362" y="5951822"/>
            <a:ext cx="5694432" cy="365125"/>
          </a:xfrm>
          <a:prstGeom prst="rect">
            <a:avLst/>
          </a:prstGeom>
        </p:spPr>
        <p:txBody>
          <a:bodyPr vert="horz" lIns="91426" tIns="45713" rIns="91426" bIns="45713" rtlCol="0" anchor="b"/>
          <a:lstStyle>
            <a:lvl1pPr algn="l">
              <a:defRPr sz="900">
                <a:solidFill>
                  <a:schemeClr val="tx2"/>
                </a:solidFill>
              </a:defRPr>
            </a:lvl1pPr>
          </a:lstStyle>
          <a:p>
            <a:endParaRPr lang="en-US"/>
          </a:p>
        </p:txBody>
      </p:sp>
      <p:sp>
        <p:nvSpPr>
          <p:cNvPr id="6" name="Slide Number Placeholder 5"/>
          <p:cNvSpPr>
            <a:spLocks noGrp="1"/>
          </p:cNvSpPr>
          <p:nvPr>
            <p:ph type="sldNum" sz="quarter" idx="4"/>
          </p:nvPr>
        </p:nvSpPr>
        <p:spPr>
          <a:xfrm>
            <a:off x="620383" y="5951822"/>
            <a:ext cx="658978" cy="365125"/>
          </a:xfrm>
          <a:prstGeom prst="rect">
            <a:avLst/>
          </a:prstGeom>
        </p:spPr>
        <p:txBody>
          <a:bodyPr vert="horz" lIns="91426" tIns="45713" rIns="91426" bIns="45713" rtlCol="0" anchor="b"/>
          <a:lstStyle>
            <a:lvl1pPr algn="l">
              <a:defRPr sz="1800">
                <a:solidFill>
                  <a:schemeClr val="tx2"/>
                </a:solidFill>
              </a:defRPr>
            </a:lvl1pPr>
          </a:lstStyle>
          <a:p>
            <a:fld id="{BC60F269-E4C1-4850-AFCD-DB1375AA0E88}" type="slidenum">
              <a:rPr lang="en-US" smtClean="0"/>
              <a:pPr/>
              <a:t>‹#›</a:t>
            </a:fld>
            <a:endParaRPr lang="en-US"/>
          </a:p>
        </p:txBody>
      </p:sp>
      <p:grpSp>
        <p:nvGrpSpPr>
          <p:cNvPr id="61" name="Group 60"/>
          <p:cNvGrpSpPr/>
          <p:nvPr/>
        </p:nvGrpSpPr>
        <p:grpSpPr>
          <a:xfrm>
            <a:off x="-36388" y="4"/>
            <a:ext cx="9942395" cy="6857999"/>
            <a:chOff x="-33595" y="0"/>
            <a:chExt cx="9177595" cy="6857999"/>
          </a:xfrm>
        </p:grpSpPr>
        <p:grpSp>
          <p:nvGrpSpPr>
            <p:cNvPr id="62" name="Group 182"/>
            <p:cNvGrpSpPr/>
            <p:nvPr/>
          </p:nvGrpSpPr>
          <p:grpSpPr>
            <a:xfrm>
              <a:off x="-33595" y="437091"/>
              <a:ext cx="9074452" cy="6174255"/>
              <a:chOff x="-33595" y="437091"/>
              <a:chExt cx="9074452" cy="6174255"/>
            </a:xfrm>
          </p:grpSpPr>
          <p:sp>
            <p:nvSpPr>
              <p:cNvPr id="92" name="Freeform 12"/>
              <p:cNvSpPr>
                <a:spLocks noChangeAspect="1"/>
              </p:cNvSpPr>
              <p:nvPr/>
            </p:nvSpPr>
            <p:spPr bwMode="auto">
              <a:xfrm rot="8051039">
                <a:off x="-11813" y="3783436"/>
                <a:ext cx="1054883" cy="1098447"/>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3" name="Freeform 28"/>
              <p:cNvSpPr>
                <a:spLocks noChangeAspect="1"/>
              </p:cNvSpPr>
              <p:nvPr/>
            </p:nvSpPr>
            <p:spPr bwMode="auto">
              <a:xfrm rot="7569598">
                <a:off x="558950" y="196683"/>
                <a:ext cx="832668" cy="1313484"/>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4" name="Freeform 36"/>
              <p:cNvSpPr>
                <a:spLocks noChangeAspect="1"/>
              </p:cNvSpPr>
              <p:nvPr/>
            </p:nvSpPr>
            <p:spPr bwMode="auto">
              <a:xfrm rot="11849821">
                <a:off x="7750232" y="597775"/>
                <a:ext cx="1064273" cy="1063143"/>
              </a:xfrm>
              <a:custGeom>
                <a:avLst/>
                <a:gdLst/>
                <a:ahLst/>
                <a:cxnLst>
                  <a:cxn ang="0">
                    <a:pos x="1280" y="874"/>
                  </a:cxn>
                  <a:cxn ang="0">
                    <a:pos x="1142" y="974"/>
                  </a:cxn>
                  <a:cxn ang="0">
                    <a:pos x="1150" y="944"/>
                  </a:cxn>
                  <a:cxn ang="0">
                    <a:pos x="1196" y="832"/>
                  </a:cxn>
                  <a:cxn ang="0">
                    <a:pos x="1194" y="590"/>
                  </a:cxn>
                  <a:cxn ang="0">
                    <a:pos x="1152" y="368"/>
                  </a:cxn>
                  <a:cxn ang="0">
                    <a:pos x="1020" y="148"/>
                  </a:cxn>
                  <a:cxn ang="0">
                    <a:pos x="958" y="62"/>
                  </a:cxn>
                  <a:cxn ang="0">
                    <a:pos x="942" y="0"/>
                  </a:cxn>
                  <a:cxn ang="0">
                    <a:pos x="930" y="44"/>
                  </a:cxn>
                  <a:cxn ang="0">
                    <a:pos x="884" y="120"/>
                  </a:cxn>
                  <a:cxn ang="0">
                    <a:pos x="738" y="346"/>
                  </a:cxn>
                  <a:cxn ang="0">
                    <a:pos x="702" y="516"/>
                  </a:cxn>
                  <a:cxn ang="0">
                    <a:pos x="680" y="794"/>
                  </a:cxn>
                  <a:cxn ang="0">
                    <a:pos x="724" y="930"/>
                  </a:cxn>
                  <a:cxn ang="0">
                    <a:pos x="744" y="972"/>
                  </a:cxn>
                  <a:cxn ang="0">
                    <a:pos x="636" y="896"/>
                  </a:cxn>
                  <a:cxn ang="0">
                    <a:pos x="504" y="826"/>
                  </a:cxn>
                  <a:cxn ang="0">
                    <a:pos x="118" y="794"/>
                  </a:cxn>
                  <a:cxn ang="0">
                    <a:pos x="72" y="836"/>
                  </a:cxn>
                  <a:cxn ang="0">
                    <a:pos x="232" y="986"/>
                  </a:cxn>
                  <a:cxn ang="0">
                    <a:pos x="424" y="1194"/>
                  </a:cxn>
                  <a:cxn ang="0">
                    <a:pos x="608" y="1266"/>
                  </a:cxn>
                  <a:cxn ang="0">
                    <a:pos x="698" y="1248"/>
                  </a:cxn>
                  <a:cxn ang="0">
                    <a:pos x="708" y="1268"/>
                  </a:cxn>
                  <a:cxn ang="0">
                    <a:pos x="558" y="1382"/>
                  </a:cxn>
                  <a:cxn ang="0">
                    <a:pos x="416" y="1562"/>
                  </a:cxn>
                  <a:cxn ang="0">
                    <a:pos x="460" y="1634"/>
                  </a:cxn>
                  <a:cxn ang="0">
                    <a:pos x="628" y="1588"/>
                  </a:cxn>
                  <a:cxn ang="0">
                    <a:pos x="752" y="1516"/>
                  </a:cxn>
                  <a:cxn ang="0">
                    <a:pos x="784" y="1576"/>
                  </a:cxn>
                  <a:cxn ang="0">
                    <a:pos x="816" y="1560"/>
                  </a:cxn>
                  <a:cxn ang="0">
                    <a:pos x="858" y="1422"/>
                  </a:cxn>
                  <a:cxn ang="0">
                    <a:pos x="904" y="1368"/>
                  </a:cxn>
                  <a:cxn ang="0">
                    <a:pos x="878" y="1664"/>
                  </a:cxn>
                  <a:cxn ang="0">
                    <a:pos x="810" y="1824"/>
                  </a:cxn>
                  <a:cxn ang="0">
                    <a:pos x="780" y="1854"/>
                  </a:cxn>
                  <a:cxn ang="0">
                    <a:pos x="806" y="1876"/>
                  </a:cxn>
                  <a:cxn ang="0">
                    <a:pos x="874" y="1868"/>
                  </a:cxn>
                  <a:cxn ang="0">
                    <a:pos x="904" y="1856"/>
                  </a:cxn>
                  <a:cxn ang="0">
                    <a:pos x="952" y="1680"/>
                  </a:cxn>
                  <a:cxn ang="0">
                    <a:pos x="988" y="1342"/>
                  </a:cxn>
                  <a:cxn ang="0">
                    <a:pos x="1062" y="1548"/>
                  </a:cxn>
                  <a:cxn ang="0">
                    <a:pos x="1084" y="1572"/>
                  </a:cxn>
                  <a:cxn ang="0">
                    <a:pos x="1112" y="1566"/>
                  </a:cxn>
                  <a:cxn ang="0">
                    <a:pos x="1162" y="1530"/>
                  </a:cxn>
                  <a:cxn ang="0">
                    <a:pos x="1344" y="1620"/>
                  </a:cxn>
                  <a:cxn ang="0">
                    <a:pos x="1498" y="1638"/>
                  </a:cxn>
                  <a:cxn ang="0">
                    <a:pos x="1402" y="1462"/>
                  </a:cxn>
                  <a:cxn ang="0">
                    <a:pos x="1230" y="1306"/>
                  </a:cxn>
                  <a:cxn ang="0">
                    <a:pos x="1164" y="1252"/>
                  </a:cxn>
                  <a:cxn ang="0">
                    <a:pos x="1216" y="1260"/>
                  </a:cxn>
                  <a:cxn ang="0">
                    <a:pos x="1358" y="1250"/>
                  </a:cxn>
                  <a:cxn ang="0">
                    <a:pos x="1576" y="1076"/>
                  </a:cxn>
                  <a:cxn ang="0">
                    <a:pos x="1744" y="892"/>
                  </a:cxn>
                  <a:cxn ang="0">
                    <a:pos x="1880" y="802"/>
                  </a:cxn>
                  <a:cxn ang="0">
                    <a:pos x="1528" y="798"/>
                  </a:cxn>
                </a:cxnLst>
                <a:rect l="0" t="0" r="r" b="b"/>
                <a:pathLst>
                  <a:path w="1884" h="1882">
                    <a:moveTo>
                      <a:pt x="1380" y="826"/>
                    </a:moveTo>
                    <a:lnTo>
                      <a:pt x="1380" y="826"/>
                    </a:lnTo>
                    <a:lnTo>
                      <a:pt x="1364" y="830"/>
                    </a:lnTo>
                    <a:lnTo>
                      <a:pt x="1348" y="836"/>
                    </a:lnTo>
                    <a:lnTo>
                      <a:pt x="1314" y="852"/>
                    </a:lnTo>
                    <a:lnTo>
                      <a:pt x="1280" y="874"/>
                    </a:lnTo>
                    <a:lnTo>
                      <a:pt x="1248" y="896"/>
                    </a:lnTo>
                    <a:lnTo>
                      <a:pt x="1190" y="940"/>
                    </a:lnTo>
                    <a:lnTo>
                      <a:pt x="1156" y="968"/>
                    </a:lnTo>
                    <a:lnTo>
                      <a:pt x="1156" y="968"/>
                    </a:lnTo>
                    <a:lnTo>
                      <a:pt x="1148" y="972"/>
                    </a:lnTo>
                    <a:lnTo>
                      <a:pt x="1142" y="974"/>
                    </a:lnTo>
                    <a:lnTo>
                      <a:pt x="1140" y="972"/>
                    </a:lnTo>
                    <a:lnTo>
                      <a:pt x="1138" y="968"/>
                    </a:lnTo>
                    <a:lnTo>
                      <a:pt x="1138" y="960"/>
                    </a:lnTo>
                    <a:lnTo>
                      <a:pt x="1138" y="956"/>
                    </a:lnTo>
                    <a:lnTo>
                      <a:pt x="1138" y="956"/>
                    </a:lnTo>
                    <a:lnTo>
                      <a:pt x="1150" y="944"/>
                    </a:lnTo>
                    <a:lnTo>
                      <a:pt x="1160" y="930"/>
                    </a:lnTo>
                    <a:lnTo>
                      <a:pt x="1168" y="916"/>
                    </a:lnTo>
                    <a:lnTo>
                      <a:pt x="1176" y="900"/>
                    </a:lnTo>
                    <a:lnTo>
                      <a:pt x="1182" y="884"/>
                    </a:lnTo>
                    <a:lnTo>
                      <a:pt x="1188" y="868"/>
                    </a:lnTo>
                    <a:lnTo>
                      <a:pt x="1196" y="832"/>
                    </a:lnTo>
                    <a:lnTo>
                      <a:pt x="1202" y="794"/>
                    </a:lnTo>
                    <a:lnTo>
                      <a:pt x="1204" y="754"/>
                    </a:lnTo>
                    <a:lnTo>
                      <a:pt x="1204" y="712"/>
                    </a:lnTo>
                    <a:lnTo>
                      <a:pt x="1202" y="672"/>
                    </a:lnTo>
                    <a:lnTo>
                      <a:pt x="1198" y="630"/>
                    </a:lnTo>
                    <a:lnTo>
                      <a:pt x="1194" y="590"/>
                    </a:lnTo>
                    <a:lnTo>
                      <a:pt x="1182" y="516"/>
                    </a:lnTo>
                    <a:lnTo>
                      <a:pt x="1170" y="454"/>
                    </a:lnTo>
                    <a:lnTo>
                      <a:pt x="1162" y="408"/>
                    </a:lnTo>
                    <a:lnTo>
                      <a:pt x="1162" y="408"/>
                    </a:lnTo>
                    <a:lnTo>
                      <a:pt x="1160" y="388"/>
                    </a:lnTo>
                    <a:lnTo>
                      <a:pt x="1152" y="368"/>
                    </a:lnTo>
                    <a:lnTo>
                      <a:pt x="1144" y="346"/>
                    </a:lnTo>
                    <a:lnTo>
                      <a:pt x="1134" y="324"/>
                    </a:lnTo>
                    <a:lnTo>
                      <a:pt x="1108" y="276"/>
                    </a:lnTo>
                    <a:lnTo>
                      <a:pt x="1078" y="230"/>
                    </a:lnTo>
                    <a:lnTo>
                      <a:pt x="1048" y="186"/>
                    </a:lnTo>
                    <a:lnTo>
                      <a:pt x="1020" y="148"/>
                    </a:lnTo>
                    <a:lnTo>
                      <a:pt x="998" y="120"/>
                    </a:lnTo>
                    <a:lnTo>
                      <a:pt x="984" y="104"/>
                    </a:lnTo>
                    <a:lnTo>
                      <a:pt x="984" y="104"/>
                    </a:lnTo>
                    <a:lnTo>
                      <a:pt x="974" y="94"/>
                    </a:lnTo>
                    <a:lnTo>
                      <a:pt x="966" y="78"/>
                    </a:lnTo>
                    <a:lnTo>
                      <a:pt x="958" y="62"/>
                    </a:lnTo>
                    <a:lnTo>
                      <a:pt x="952" y="44"/>
                    </a:lnTo>
                    <a:lnTo>
                      <a:pt x="944" y="14"/>
                    </a:lnTo>
                    <a:lnTo>
                      <a:pt x="942" y="0"/>
                    </a:lnTo>
                    <a:lnTo>
                      <a:pt x="942" y="0"/>
                    </a:lnTo>
                    <a:lnTo>
                      <a:pt x="942" y="0"/>
                    </a:lnTo>
                    <a:lnTo>
                      <a:pt x="942" y="0"/>
                    </a:lnTo>
                    <a:lnTo>
                      <a:pt x="942" y="0"/>
                    </a:lnTo>
                    <a:lnTo>
                      <a:pt x="942" y="0"/>
                    </a:lnTo>
                    <a:lnTo>
                      <a:pt x="942" y="0"/>
                    </a:lnTo>
                    <a:lnTo>
                      <a:pt x="942" y="0"/>
                    </a:lnTo>
                    <a:lnTo>
                      <a:pt x="938" y="14"/>
                    </a:lnTo>
                    <a:lnTo>
                      <a:pt x="930" y="44"/>
                    </a:lnTo>
                    <a:lnTo>
                      <a:pt x="924" y="62"/>
                    </a:lnTo>
                    <a:lnTo>
                      <a:pt x="918" y="78"/>
                    </a:lnTo>
                    <a:lnTo>
                      <a:pt x="910" y="94"/>
                    </a:lnTo>
                    <a:lnTo>
                      <a:pt x="900" y="104"/>
                    </a:lnTo>
                    <a:lnTo>
                      <a:pt x="900" y="104"/>
                    </a:lnTo>
                    <a:lnTo>
                      <a:pt x="884" y="120"/>
                    </a:lnTo>
                    <a:lnTo>
                      <a:pt x="862" y="148"/>
                    </a:lnTo>
                    <a:lnTo>
                      <a:pt x="834" y="186"/>
                    </a:lnTo>
                    <a:lnTo>
                      <a:pt x="804" y="230"/>
                    </a:lnTo>
                    <a:lnTo>
                      <a:pt x="776" y="276"/>
                    </a:lnTo>
                    <a:lnTo>
                      <a:pt x="750" y="324"/>
                    </a:lnTo>
                    <a:lnTo>
                      <a:pt x="738" y="346"/>
                    </a:lnTo>
                    <a:lnTo>
                      <a:pt x="730" y="368"/>
                    </a:lnTo>
                    <a:lnTo>
                      <a:pt x="724" y="388"/>
                    </a:lnTo>
                    <a:lnTo>
                      <a:pt x="720" y="408"/>
                    </a:lnTo>
                    <a:lnTo>
                      <a:pt x="720" y="408"/>
                    </a:lnTo>
                    <a:lnTo>
                      <a:pt x="712" y="454"/>
                    </a:lnTo>
                    <a:lnTo>
                      <a:pt x="702" y="516"/>
                    </a:lnTo>
                    <a:lnTo>
                      <a:pt x="690" y="590"/>
                    </a:lnTo>
                    <a:lnTo>
                      <a:pt x="684" y="630"/>
                    </a:lnTo>
                    <a:lnTo>
                      <a:pt x="680" y="672"/>
                    </a:lnTo>
                    <a:lnTo>
                      <a:pt x="678" y="712"/>
                    </a:lnTo>
                    <a:lnTo>
                      <a:pt x="678" y="754"/>
                    </a:lnTo>
                    <a:lnTo>
                      <a:pt x="680" y="794"/>
                    </a:lnTo>
                    <a:lnTo>
                      <a:pt x="686" y="832"/>
                    </a:lnTo>
                    <a:lnTo>
                      <a:pt x="694" y="868"/>
                    </a:lnTo>
                    <a:lnTo>
                      <a:pt x="700" y="884"/>
                    </a:lnTo>
                    <a:lnTo>
                      <a:pt x="708" y="900"/>
                    </a:lnTo>
                    <a:lnTo>
                      <a:pt x="714" y="916"/>
                    </a:lnTo>
                    <a:lnTo>
                      <a:pt x="724" y="930"/>
                    </a:lnTo>
                    <a:lnTo>
                      <a:pt x="734" y="944"/>
                    </a:lnTo>
                    <a:lnTo>
                      <a:pt x="744" y="956"/>
                    </a:lnTo>
                    <a:lnTo>
                      <a:pt x="744" y="956"/>
                    </a:lnTo>
                    <a:lnTo>
                      <a:pt x="746" y="960"/>
                    </a:lnTo>
                    <a:lnTo>
                      <a:pt x="746" y="968"/>
                    </a:lnTo>
                    <a:lnTo>
                      <a:pt x="744" y="972"/>
                    </a:lnTo>
                    <a:lnTo>
                      <a:pt x="740" y="974"/>
                    </a:lnTo>
                    <a:lnTo>
                      <a:pt x="736" y="972"/>
                    </a:lnTo>
                    <a:lnTo>
                      <a:pt x="728" y="968"/>
                    </a:lnTo>
                    <a:lnTo>
                      <a:pt x="728" y="968"/>
                    </a:lnTo>
                    <a:lnTo>
                      <a:pt x="694" y="940"/>
                    </a:lnTo>
                    <a:lnTo>
                      <a:pt x="636" y="896"/>
                    </a:lnTo>
                    <a:lnTo>
                      <a:pt x="602" y="874"/>
                    </a:lnTo>
                    <a:lnTo>
                      <a:pt x="568" y="852"/>
                    </a:lnTo>
                    <a:lnTo>
                      <a:pt x="534" y="836"/>
                    </a:lnTo>
                    <a:lnTo>
                      <a:pt x="518" y="830"/>
                    </a:lnTo>
                    <a:lnTo>
                      <a:pt x="504" y="826"/>
                    </a:lnTo>
                    <a:lnTo>
                      <a:pt x="504" y="826"/>
                    </a:lnTo>
                    <a:lnTo>
                      <a:pt x="442" y="812"/>
                    </a:lnTo>
                    <a:lnTo>
                      <a:pt x="402" y="804"/>
                    </a:lnTo>
                    <a:lnTo>
                      <a:pt x="354" y="798"/>
                    </a:lnTo>
                    <a:lnTo>
                      <a:pt x="292" y="794"/>
                    </a:lnTo>
                    <a:lnTo>
                      <a:pt x="216" y="792"/>
                    </a:lnTo>
                    <a:lnTo>
                      <a:pt x="118" y="794"/>
                    </a:lnTo>
                    <a:lnTo>
                      <a:pt x="0" y="800"/>
                    </a:lnTo>
                    <a:lnTo>
                      <a:pt x="0" y="800"/>
                    </a:lnTo>
                    <a:lnTo>
                      <a:pt x="4" y="802"/>
                    </a:lnTo>
                    <a:lnTo>
                      <a:pt x="18" y="806"/>
                    </a:lnTo>
                    <a:lnTo>
                      <a:pt x="40" y="816"/>
                    </a:lnTo>
                    <a:lnTo>
                      <a:pt x="72" y="836"/>
                    </a:lnTo>
                    <a:lnTo>
                      <a:pt x="92" y="850"/>
                    </a:lnTo>
                    <a:lnTo>
                      <a:pt x="114" y="870"/>
                    </a:lnTo>
                    <a:lnTo>
                      <a:pt x="140" y="892"/>
                    </a:lnTo>
                    <a:lnTo>
                      <a:pt x="168" y="918"/>
                    </a:lnTo>
                    <a:lnTo>
                      <a:pt x="198" y="950"/>
                    </a:lnTo>
                    <a:lnTo>
                      <a:pt x="232" y="986"/>
                    </a:lnTo>
                    <a:lnTo>
                      <a:pt x="268" y="1028"/>
                    </a:lnTo>
                    <a:lnTo>
                      <a:pt x="306" y="1076"/>
                    </a:lnTo>
                    <a:lnTo>
                      <a:pt x="306" y="1076"/>
                    </a:lnTo>
                    <a:lnTo>
                      <a:pt x="348" y="1124"/>
                    </a:lnTo>
                    <a:lnTo>
                      <a:pt x="386" y="1162"/>
                    </a:lnTo>
                    <a:lnTo>
                      <a:pt x="424" y="1194"/>
                    </a:lnTo>
                    <a:lnTo>
                      <a:pt x="460" y="1218"/>
                    </a:lnTo>
                    <a:lnTo>
                      <a:pt x="494" y="1238"/>
                    </a:lnTo>
                    <a:lnTo>
                      <a:pt x="526" y="1250"/>
                    </a:lnTo>
                    <a:lnTo>
                      <a:pt x="556" y="1260"/>
                    </a:lnTo>
                    <a:lnTo>
                      <a:pt x="584" y="1264"/>
                    </a:lnTo>
                    <a:lnTo>
                      <a:pt x="608" y="1266"/>
                    </a:lnTo>
                    <a:lnTo>
                      <a:pt x="632" y="1266"/>
                    </a:lnTo>
                    <a:lnTo>
                      <a:pt x="650" y="1264"/>
                    </a:lnTo>
                    <a:lnTo>
                      <a:pt x="668" y="1260"/>
                    </a:lnTo>
                    <a:lnTo>
                      <a:pt x="690" y="1252"/>
                    </a:lnTo>
                    <a:lnTo>
                      <a:pt x="698" y="1248"/>
                    </a:lnTo>
                    <a:lnTo>
                      <a:pt x="698" y="1248"/>
                    </a:lnTo>
                    <a:lnTo>
                      <a:pt x="704" y="1248"/>
                    </a:lnTo>
                    <a:lnTo>
                      <a:pt x="716" y="1250"/>
                    </a:lnTo>
                    <a:lnTo>
                      <a:pt x="720" y="1252"/>
                    </a:lnTo>
                    <a:lnTo>
                      <a:pt x="720" y="1256"/>
                    </a:lnTo>
                    <a:lnTo>
                      <a:pt x="718" y="1260"/>
                    </a:lnTo>
                    <a:lnTo>
                      <a:pt x="708" y="1268"/>
                    </a:lnTo>
                    <a:lnTo>
                      <a:pt x="708" y="1268"/>
                    </a:lnTo>
                    <a:lnTo>
                      <a:pt x="686" y="1282"/>
                    </a:lnTo>
                    <a:lnTo>
                      <a:pt x="652" y="1306"/>
                    </a:lnTo>
                    <a:lnTo>
                      <a:pt x="608" y="1338"/>
                    </a:lnTo>
                    <a:lnTo>
                      <a:pt x="584" y="1360"/>
                    </a:lnTo>
                    <a:lnTo>
                      <a:pt x="558" y="1382"/>
                    </a:lnTo>
                    <a:lnTo>
                      <a:pt x="532" y="1406"/>
                    </a:lnTo>
                    <a:lnTo>
                      <a:pt x="506" y="1434"/>
                    </a:lnTo>
                    <a:lnTo>
                      <a:pt x="482" y="1462"/>
                    </a:lnTo>
                    <a:lnTo>
                      <a:pt x="458" y="1494"/>
                    </a:lnTo>
                    <a:lnTo>
                      <a:pt x="436" y="1526"/>
                    </a:lnTo>
                    <a:lnTo>
                      <a:pt x="416" y="1562"/>
                    </a:lnTo>
                    <a:lnTo>
                      <a:pt x="400" y="1598"/>
                    </a:lnTo>
                    <a:lnTo>
                      <a:pt x="386" y="1638"/>
                    </a:lnTo>
                    <a:lnTo>
                      <a:pt x="386" y="1638"/>
                    </a:lnTo>
                    <a:lnTo>
                      <a:pt x="396" y="1638"/>
                    </a:lnTo>
                    <a:lnTo>
                      <a:pt x="422" y="1638"/>
                    </a:lnTo>
                    <a:lnTo>
                      <a:pt x="460" y="1634"/>
                    </a:lnTo>
                    <a:lnTo>
                      <a:pt x="484" y="1632"/>
                    </a:lnTo>
                    <a:lnTo>
                      <a:pt x="510" y="1626"/>
                    </a:lnTo>
                    <a:lnTo>
                      <a:pt x="538" y="1620"/>
                    </a:lnTo>
                    <a:lnTo>
                      <a:pt x="568" y="1612"/>
                    </a:lnTo>
                    <a:lnTo>
                      <a:pt x="598" y="1602"/>
                    </a:lnTo>
                    <a:lnTo>
                      <a:pt x="628" y="1588"/>
                    </a:lnTo>
                    <a:lnTo>
                      <a:pt x="660" y="1572"/>
                    </a:lnTo>
                    <a:lnTo>
                      <a:pt x="690" y="1552"/>
                    </a:lnTo>
                    <a:lnTo>
                      <a:pt x="720" y="1530"/>
                    </a:lnTo>
                    <a:lnTo>
                      <a:pt x="750" y="1504"/>
                    </a:lnTo>
                    <a:lnTo>
                      <a:pt x="750" y="1504"/>
                    </a:lnTo>
                    <a:lnTo>
                      <a:pt x="752" y="1516"/>
                    </a:lnTo>
                    <a:lnTo>
                      <a:pt x="758" y="1542"/>
                    </a:lnTo>
                    <a:lnTo>
                      <a:pt x="764" y="1556"/>
                    </a:lnTo>
                    <a:lnTo>
                      <a:pt x="770" y="1566"/>
                    </a:lnTo>
                    <a:lnTo>
                      <a:pt x="774" y="1570"/>
                    </a:lnTo>
                    <a:lnTo>
                      <a:pt x="778" y="1574"/>
                    </a:lnTo>
                    <a:lnTo>
                      <a:pt x="784" y="1576"/>
                    </a:lnTo>
                    <a:lnTo>
                      <a:pt x="790" y="1576"/>
                    </a:lnTo>
                    <a:lnTo>
                      <a:pt x="790" y="1576"/>
                    </a:lnTo>
                    <a:lnTo>
                      <a:pt x="798" y="1572"/>
                    </a:lnTo>
                    <a:lnTo>
                      <a:pt x="806" y="1570"/>
                    </a:lnTo>
                    <a:lnTo>
                      <a:pt x="812" y="1564"/>
                    </a:lnTo>
                    <a:lnTo>
                      <a:pt x="816" y="1560"/>
                    </a:lnTo>
                    <a:lnTo>
                      <a:pt x="820" y="1552"/>
                    </a:lnTo>
                    <a:lnTo>
                      <a:pt x="820" y="1548"/>
                    </a:lnTo>
                    <a:lnTo>
                      <a:pt x="820" y="1548"/>
                    </a:lnTo>
                    <a:lnTo>
                      <a:pt x="828" y="1522"/>
                    </a:lnTo>
                    <a:lnTo>
                      <a:pt x="846" y="1458"/>
                    </a:lnTo>
                    <a:lnTo>
                      <a:pt x="858" y="1422"/>
                    </a:lnTo>
                    <a:lnTo>
                      <a:pt x="872" y="1386"/>
                    </a:lnTo>
                    <a:lnTo>
                      <a:pt x="888" y="1354"/>
                    </a:lnTo>
                    <a:lnTo>
                      <a:pt x="896" y="1340"/>
                    </a:lnTo>
                    <a:lnTo>
                      <a:pt x="904" y="1330"/>
                    </a:lnTo>
                    <a:lnTo>
                      <a:pt x="904" y="1330"/>
                    </a:lnTo>
                    <a:lnTo>
                      <a:pt x="904" y="1368"/>
                    </a:lnTo>
                    <a:lnTo>
                      <a:pt x="904" y="1428"/>
                    </a:lnTo>
                    <a:lnTo>
                      <a:pt x="900" y="1500"/>
                    </a:lnTo>
                    <a:lnTo>
                      <a:pt x="896" y="1540"/>
                    </a:lnTo>
                    <a:lnTo>
                      <a:pt x="892" y="1582"/>
                    </a:lnTo>
                    <a:lnTo>
                      <a:pt x="886" y="1622"/>
                    </a:lnTo>
                    <a:lnTo>
                      <a:pt x="878" y="1664"/>
                    </a:lnTo>
                    <a:lnTo>
                      <a:pt x="870" y="1702"/>
                    </a:lnTo>
                    <a:lnTo>
                      <a:pt x="858" y="1738"/>
                    </a:lnTo>
                    <a:lnTo>
                      <a:pt x="844" y="1772"/>
                    </a:lnTo>
                    <a:lnTo>
                      <a:pt x="828" y="1800"/>
                    </a:lnTo>
                    <a:lnTo>
                      <a:pt x="820" y="1814"/>
                    </a:lnTo>
                    <a:lnTo>
                      <a:pt x="810" y="1824"/>
                    </a:lnTo>
                    <a:lnTo>
                      <a:pt x="800" y="1834"/>
                    </a:lnTo>
                    <a:lnTo>
                      <a:pt x="788" y="1842"/>
                    </a:lnTo>
                    <a:lnTo>
                      <a:pt x="788" y="1842"/>
                    </a:lnTo>
                    <a:lnTo>
                      <a:pt x="784" y="1846"/>
                    </a:lnTo>
                    <a:lnTo>
                      <a:pt x="780" y="1850"/>
                    </a:lnTo>
                    <a:lnTo>
                      <a:pt x="780" y="1854"/>
                    </a:lnTo>
                    <a:lnTo>
                      <a:pt x="780" y="1858"/>
                    </a:lnTo>
                    <a:lnTo>
                      <a:pt x="784" y="1862"/>
                    </a:lnTo>
                    <a:lnTo>
                      <a:pt x="788" y="1866"/>
                    </a:lnTo>
                    <a:lnTo>
                      <a:pt x="788" y="1866"/>
                    </a:lnTo>
                    <a:lnTo>
                      <a:pt x="796" y="1872"/>
                    </a:lnTo>
                    <a:lnTo>
                      <a:pt x="806" y="1876"/>
                    </a:lnTo>
                    <a:lnTo>
                      <a:pt x="816" y="1880"/>
                    </a:lnTo>
                    <a:lnTo>
                      <a:pt x="828" y="1882"/>
                    </a:lnTo>
                    <a:lnTo>
                      <a:pt x="842" y="1882"/>
                    </a:lnTo>
                    <a:lnTo>
                      <a:pt x="858" y="1878"/>
                    </a:lnTo>
                    <a:lnTo>
                      <a:pt x="874" y="1868"/>
                    </a:lnTo>
                    <a:lnTo>
                      <a:pt x="874" y="1868"/>
                    </a:lnTo>
                    <a:lnTo>
                      <a:pt x="878" y="1866"/>
                    </a:lnTo>
                    <a:lnTo>
                      <a:pt x="884" y="1864"/>
                    </a:lnTo>
                    <a:lnTo>
                      <a:pt x="892" y="1864"/>
                    </a:lnTo>
                    <a:lnTo>
                      <a:pt x="896" y="1862"/>
                    </a:lnTo>
                    <a:lnTo>
                      <a:pt x="900" y="1860"/>
                    </a:lnTo>
                    <a:lnTo>
                      <a:pt x="904" y="1856"/>
                    </a:lnTo>
                    <a:lnTo>
                      <a:pt x="908" y="1850"/>
                    </a:lnTo>
                    <a:lnTo>
                      <a:pt x="908" y="1850"/>
                    </a:lnTo>
                    <a:lnTo>
                      <a:pt x="920" y="1822"/>
                    </a:lnTo>
                    <a:lnTo>
                      <a:pt x="932" y="1784"/>
                    </a:lnTo>
                    <a:lnTo>
                      <a:pt x="942" y="1738"/>
                    </a:lnTo>
                    <a:lnTo>
                      <a:pt x="952" y="1680"/>
                    </a:lnTo>
                    <a:lnTo>
                      <a:pt x="960" y="1610"/>
                    </a:lnTo>
                    <a:lnTo>
                      <a:pt x="968" y="1530"/>
                    </a:lnTo>
                    <a:lnTo>
                      <a:pt x="974" y="1436"/>
                    </a:lnTo>
                    <a:lnTo>
                      <a:pt x="980" y="1330"/>
                    </a:lnTo>
                    <a:lnTo>
                      <a:pt x="980" y="1330"/>
                    </a:lnTo>
                    <a:lnTo>
                      <a:pt x="988" y="1342"/>
                    </a:lnTo>
                    <a:lnTo>
                      <a:pt x="996" y="1356"/>
                    </a:lnTo>
                    <a:lnTo>
                      <a:pt x="1012" y="1388"/>
                    </a:lnTo>
                    <a:lnTo>
                      <a:pt x="1026" y="1424"/>
                    </a:lnTo>
                    <a:lnTo>
                      <a:pt x="1038" y="1460"/>
                    </a:lnTo>
                    <a:lnTo>
                      <a:pt x="1056" y="1522"/>
                    </a:lnTo>
                    <a:lnTo>
                      <a:pt x="1062" y="1548"/>
                    </a:lnTo>
                    <a:lnTo>
                      <a:pt x="1062" y="1548"/>
                    </a:lnTo>
                    <a:lnTo>
                      <a:pt x="1062" y="1552"/>
                    </a:lnTo>
                    <a:lnTo>
                      <a:pt x="1066" y="1560"/>
                    </a:lnTo>
                    <a:lnTo>
                      <a:pt x="1070" y="1564"/>
                    </a:lnTo>
                    <a:lnTo>
                      <a:pt x="1076" y="1570"/>
                    </a:lnTo>
                    <a:lnTo>
                      <a:pt x="1084" y="1572"/>
                    </a:lnTo>
                    <a:lnTo>
                      <a:pt x="1094" y="1576"/>
                    </a:lnTo>
                    <a:lnTo>
                      <a:pt x="1094" y="1576"/>
                    </a:lnTo>
                    <a:lnTo>
                      <a:pt x="1100" y="1576"/>
                    </a:lnTo>
                    <a:lnTo>
                      <a:pt x="1104" y="1574"/>
                    </a:lnTo>
                    <a:lnTo>
                      <a:pt x="1108" y="1570"/>
                    </a:lnTo>
                    <a:lnTo>
                      <a:pt x="1112" y="1566"/>
                    </a:lnTo>
                    <a:lnTo>
                      <a:pt x="1120" y="1556"/>
                    </a:lnTo>
                    <a:lnTo>
                      <a:pt x="1124" y="1542"/>
                    </a:lnTo>
                    <a:lnTo>
                      <a:pt x="1132" y="1516"/>
                    </a:lnTo>
                    <a:lnTo>
                      <a:pt x="1134" y="1504"/>
                    </a:lnTo>
                    <a:lnTo>
                      <a:pt x="1134" y="1504"/>
                    </a:lnTo>
                    <a:lnTo>
                      <a:pt x="1162" y="1530"/>
                    </a:lnTo>
                    <a:lnTo>
                      <a:pt x="1192" y="1552"/>
                    </a:lnTo>
                    <a:lnTo>
                      <a:pt x="1224" y="1572"/>
                    </a:lnTo>
                    <a:lnTo>
                      <a:pt x="1254" y="1588"/>
                    </a:lnTo>
                    <a:lnTo>
                      <a:pt x="1286" y="1602"/>
                    </a:lnTo>
                    <a:lnTo>
                      <a:pt x="1316" y="1612"/>
                    </a:lnTo>
                    <a:lnTo>
                      <a:pt x="1344" y="1620"/>
                    </a:lnTo>
                    <a:lnTo>
                      <a:pt x="1372" y="1626"/>
                    </a:lnTo>
                    <a:lnTo>
                      <a:pt x="1398" y="1632"/>
                    </a:lnTo>
                    <a:lnTo>
                      <a:pt x="1422" y="1634"/>
                    </a:lnTo>
                    <a:lnTo>
                      <a:pt x="1462" y="1638"/>
                    </a:lnTo>
                    <a:lnTo>
                      <a:pt x="1488" y="1638"/>
                    </a:lnTo>
                    <a:lnTo>
                      <a:pt x="1498" y="1638"/>
                    </a:lnTo>
                    <a:lnTo>
                      <a:pt x="1498" y="1638"/>
                    </a:lnTo>
                    <a:lnTo>
                      <a:pt x="1484" y="1598"/>
                    </a:lnTo>
                    <a:lnTo>
                      <a:pt x="1466" y="1562"/>
                    </a:lnTo>
                    <a:lnTo>
                      <a:pt x="1446" y="1526"/>
                    </a:lnTo>
                    <a:lnTo>
                      <a:pt x="1424" y="1494"/>
                    </a:lnTo>
                    <a:lnTo>
                      <a:pt x="1402" y="1462"/>
                    </a:lnTo>
                    <a:lnTo>
                      <a:pt x="1376" y="1434"/>
                    </a:lnTo>
                    <a:lnTo>
                      <a:pt x="1350" y="1406"/>
                    </a:lnTo>
                    <a:lnTo>
                      <a:pt x="1326" y="1382"/>
                    </a:lnTo>
                    <a:lnTo>
                      <a:pt x="1300" y="1360"/>
                    </a:lnTo>
                    <a:lnTo>
                      <a:pt x="1276" y="1338"/>
                    </a:lnTo>
                    <a:lnTo>
                      <a:pt x="1230" y="1306"/>
                    </a:lnTo>
                    <a:lnTo>
                      <a:pt x="1196" y="1282"/>
                    </a:lnTo>
                    <a:lnTo>
                      <a:pt x="1176" y="1268"/>
                    </a:lnTo>
                    <a:lnTo>
                      <a:pt x="1176" y="1268"/>
                    </a:lnTo>
                    <a:lnTo>
                      <a:pt x="1166" y="1260"/>
                    </a:lnTo>
                    <a:lnTo>
                      <a:pt x="1162" y="1256"/>
                    </a:lnTo>
                    <a:lnTo>
                      <a:pt x="1164" y="1252"/>
                    </a:lnTo>
                    <a:lnTo>
                      <a:pt x="1168" y="1250"/>
                    </a:lnTo>
                    <a:lnTo>
                      <a:pt x="1178" y="1248"/>
                    </a:lnTo>
                    <a:lnTo>
                      <a:pt x="1184" y="1248"/>
                    </a:lnTo>
                    <a:lnTo>
                      <a:pt x="1184" y="1248"/>
                    </a:lnTo>
                    <a:lnTo>
                      <a:pt x="1192" y="1252"/>
                    </a:lnTo>
                    <a:lnTo>
                      <a:pt x="1216" y="1260"/>
                    </a:lnTo>
                    <a:lnTo>
                      <a:pt x="1232" y="1264"/>
                    </a:lnTo>
                    <a:lnTo>
                      <a:pt x="1252" y="1266"/>
                    </a:lnTo>
                    <a:lnTo>
                      <a:pt x="1274" y="1266"/>
                    </a:lnTo>
                    <a:lnTo>
                      <a:pt x="1300" y="1264"/>
                    </a:lnTo>
                    <a:lnTo>
                      <a:pt x="1328" y="1260"/>
                    </a:lnTo>
                    <a:lnTo>
                      <a:pt x="1358" y="1250"/>
                    </a:lnTo>
                    <a:lnTo>
                      <a:pt x="1390" y="1238"/>
                    </a:lnTo>
                    <a:lnTo>
                      <a:pt x="1424" y="1218"/>
                    </a:lnTo>
                    <a:lnTo>
                      <a:pt x="1460" y="1194"/>
                    </a:lnTo>
                    <a:lnTo>
                      <a:pt x="1498" y="1162"/>
                    </a:lnTo>
                    <a:lnTo>
                      <a:pt x="1536" y="1124"/>
                    </a:lnTo>
                    <a:lnTo>
                      <a:pt x="1576" y="1076"/>
                    </a:lnTo>
                    <a:lnTo>
                      <a:pt x="1576" y="1076"/>
                    </a:lnTo>
                    <a:lnTo>
                      <a:pt x="1616" y="1028"/>
                    </a:lnTo>
                    <a:lnTo>
                      <a:pt x="1652" y="986"/>
                    </a:lnTo>
                    <a:lnTo>
                      <a:pt x="1684" y="950"/>
                    </a:lnTo>
                    <a:lnTo>
                      <a:pt x="1716" y="918"/>
                    </a:lnTo>
                    <a:lnTo>
                      <a:pt x="1744" y="892"/>
                    </a:lnTo>
                    <a:lnTo>
                      <a:pt x="1768" y="870"/>
                    </a:lnTo>
                    <a:lnTo>
                      <a:pt x="1790" y="850"/>
                    </a:lnTo>
                    <a:lnTo>
                      <a:pt x="1810" y="836"/>
                    </a:lnTo>
                    <a:lnTo>
                      <a:pt x="1844" y="816"/>
                    </a:lnTo>
                    <a:lnTo>
                      <a:pt x="1866" y="806"/>
                    </a:lnTo>
                    <a:lnTo>
                      <a:pt x="1880" y="802"/>
                    </a:lnTo>
                    <a:lnTo>
                      <a:pt x="1884" y="800"/>
                    </a:lnTo>
                    <a:lnTo>
                      <a:pt x="1884" y="800"/>
                    </a:lnTo>
                    <a:lnTo>
                      <a:pt x="1764" y="794"/>
                    </a:lnTo>
                    <a:lnTo>
                      <a:pt x="1668" y="792"/>
                    </a:lnTo>
                    <a:lnTo>
                      <a:pt x="1590" y="794"/>
                    </a:lnTo>
                    <a:lnTo>
                      <a:pt x="1528" y="798"/>
                    </a:lnTo>
                    <a:lnTo>
                      <a:pt x="1480" y="804"/>
                    </a:lnTo>
                    <a:lnTo>
                      <a:pt x="1442" y="812"/>
                    </a:lnTo>
                    <a:lnTo>
                      <a:pt x="1380" y="826"/>
                    </a:lnTo>
                    <a:lnTo>
                      <a:pt x="1380" y="82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5" name="Freeform 32"/>
              <p:cNvSpPr>
                <a:spLocks noChangeAspect="1"/>
              </p:cNvSpPr>
              <p:nvPr/>
            </p:nvSpPr>
            <p:spPr bwMode="auto">
              <a:xfrm rot="6220444">
                <a:off x="7291403" y="1558152"/>
                <a:ext cx="570505" cy="1349733"/>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6" name="Freeform 16"/>
              <p:cNvSpPr>
                <a:spLocks noChangeAspect="1"/>
              </p:cNvSpPr>
              <p:nvPr/>
            </p:nvSpPr>
            <p:spPr bwMode="auto">
              <a:xfrm rot="6533397">
                <a:off x="7959862" y="4914145"/>
                <a:ext cx="854656" cy="1307334"/>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97" name="Freeform 20"/>
              <p:cNvSpPr>
                <a:spLocks noChangeAspect="1"/>
              </p:cNvSpPr>
              <p:nvPr/>
            </p:nvSpPr>
            <p:spPr bwMode="auto">
              <a:xfrm rot="7604267">
                <a:off x="7426592" y="5451070"/>
                <a:ext cx="795973" cy="1524580"/>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5000"/>
                </a:schemeClr>
              </a:solidFill>
              <a:ln w="9525">
                <a:noFill/>
                <a:round/>
                <a:headEnd/>
                <a:tailEnd/>
              </a:ln>
              <a:effectLst>
                <a:glow rad="101600">
                  <a:schemeClr val="accent1">
                    <a:alpha val="4000"/>
                  </a:schemeClr>
                </a:glow>
                <a:softEdge rad="12700"/>
              </a:effectLst>
            </p:spPr>
            <p:txBody>
              <a:bodyPr vert="horz" wrap="square" lIns="91440" tIns="45720" rIns="91440" bIns="45720" numCol="1" anchor="t" anchorCtr="0" compatLnSpc="1">
                <a:prstTxWarp prst="textNoShape">
                  <a:avLst/>
                </a:prstTxWarp>
              </a:bodyPr>
              <a:lstStyle/>
              <a:p>
                <a:endParaRPr lang="en-US"/>
              </a:p>
            </p:txBody>
          </p:sp>
        </p:grpSp>
        <p:grpSp>
          <p:nvGrpSpPr>
            <p:cNvPr id="63" name="Group 189"/>
            <p:cNvGrpSpPr/>
            <p:nvPr/>
          </p:nvGrpSpPr>
          <p:grpSpPr>
            <a:xfrm>
              <a:off x="1" y="189385"/>
              <a:ext cx="9143999" cy="6668614"/>
              <a:chOff x="1" y="189385"/>
              <a:chExt cx="9143999" cy="6668614"/>
            </a:xfrm>
          </p:grpSpPr>
          <p:sp>
            <p:nvSpPr>
              <p:cNvPr id="82" name="Freeform 12"/>
              <p:cNvSpPr>
                <a:spLocks noChangeAspect="1"/>
              </p:cNvSpPr>
              <p:nvPr/>
            </p:nvSpPr>
            <p:spPr bwMode="auto">
              <a:xfrm rot="19954067">
                <a:off x="7722899" y="3726444"/>
                <a:ext cx="934359" cy="972946"/>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3" name="Freeform 20"/>
              <p:cNvSpPr>
                <a:spLocks noChangeAspect="1"/>
              </p:cNvSpPr>
              <p:nvPr/>
            </p:nvSpPr>
            <p:spPr bwMode="auto">
              <a:xfrm rot="12859877">
                <a:off x="6911677" y="5192992"/>
                <a:ext cx="658602" cy="1261468"/>
              </a:xfrm>
              <a:custGeom>
                <a:avLst/>
                <a:gdLst/>
                <a:ahLst/>
                <a:cxnLst>
                  <a:cxn ang="0">
                    <a:pos x="846" y="504"/>
                  </a:cxn>
                  <a:cxn ang="0">
                    <a:pos x="764" y="522"/>
                  </a:cxn>
                  <a:cxn ang="0">
                    <a:pos x="702" y="500"/>
                  </a:cxn>
                  <a:cxn ang="0">
                    <a:pos x="660" y="452"/>
                  </a:cxn>
                  <a:cxn ang="0">
                    <a:pos x="620" y="326"/>
                  </a:cxn>
                  <a:cxn ang="0">
                    <a:pos x="612" y="232"/>
                  </a:cxn>
                  <a:cxn ang="0">
                    <a:pos x="556" y="198"/>
                  </a:cxn>
                  <a:cxn ang="0">
                    <a:pos x="474" y="96"/>
                  </a:cxn>
                  <a:cxn ang="0">
                    <a:pos x="422" y="0"/>
                  </a:cxn>
                  <a:cxn ang="0">
                    <a:pos x="368" y="114"/>
                  </a:cxn>
                  <a:cxn ang="0">
                    <a:pos x="300" y="214"/>
                  </a:cxn>
                  <a:cxn ang="0">
                    <a:pos x="256" y="244"/>
                  </a:cxn>
                  <a:cxn ang="0">
                    <a:pos x="256" y="370"/>
                  </a:cxn>
                  <a:cxn ang="0">
                    <a:pos x="226" y="484"/>
                  </a:cxn>
                  <a:cxn ang="0">
                    <a:pos x="184" y="530"/>
                  </a:cxn>
                  <a:cxn ang="0">
                    <a:pos x="120" y="550"/>
                  </a:cxn>
                  <a:cxn ang="0">
                    <a:pos x="28" y="530"/>
                  </a:cxn>
                  <a:cxn ang="0">
                    <a:pos x="60" y="602"/>
                  </a:cxn>
                  <a:cxn ang="0">
                    <a:pos x="166" y="772"/>
                  </a:cxn>
                  <a:cxn ang="0">
                    <a:pos x="204" y="874"/>
                  </a:cxn>
                  <a:cxn ang="0">
                    <a:pos x="194" y="930"/>
                  </a:cxn>
                  <a:cxn ang="0">
                    <a:pos x="136" y="948"/>
                  </a:cxn>
                  <a:cxn ang="0">
                    <a:pos x="50" y="928"/>
                  </a:cxn>
                  <a:cxn ang="0">
                    <a:pos x="48" y="964"/>
                  </a:cxn>
                  <a:cxn ang="0">
                    <a:pos x="74" y="1006"/>
                  </a:cxn>
                  <a:cxn ang="0">
                    <a:pos x="144" y="1062"/>
                  </a:cxn>
                  <a:cxn ang="0">
                    <a:pos x="290" y="1168"/>
                  </a:cxn>
                  <a:cxn ang="0">
                    <a:pos x="418" y="1298"/>
                  </a:cxn>
                  <a:cxn ang="0">
                    <a:pos x="474" y="1394"/>
                  </a:cxn>
                  <a:cxn ang="0">
                    <a:pos x="468" y="1514"/>
                  </a:cxn>
                  <a:cxn ang="0">
                    <a:pos x="438" y="1640"/>
                  </a:cxn>
                  <a:cxn ang="0">
                    <a:pos x="398" y="1694"/>
                  </a:cxn>
                  <a:cxn ang="0">
                    <a:pos x="394" y="1704"/>
                  </a:cxn>
                  <a:cxn ang="0">
                    <a:pos x="416" y="1718"/>
                  </a:cxn>
                  <a:cxn ang="0">
                    <a:pos x="456" y="1712"/>
                  </a:cxn>
                  <a:cxn ang="0">
                    <a:pos x="472" y="1706"/>
                  </a:cxn>
                  <a:cxn ang="0">
                    <a:pos x="492" y="1662"/>
                  </a:cxn>
                  <a:cxn ang="0">
                    <a:pos x="512" y="1528"/>
                  </a:cxn>
                  <a:cxn ang="0">
                    <a:pos x="536" y="1370"/>
                  </a:cxn>
                  <a:cxn ang="0">
                    <a:pos x="594" y="1262"/>
                  </a:cxn>
                  <a:cxn ang="0">
                    <a:pos x="724" y="1116"/>
                  </a:cxn>
                  <a:cxn ang="0">
                    <a:pos x="838" y="1014"/>
                  </a:cxn>
                  <a:cxn ang="0">
                    <a:pos x="884" y="942"/>
                  </a:cxn>
                  <a:cxn ang="0">
                    <a:pos x="890" y="884"/>
                  </a:cxn>
                  <a:cxn ang="0">
                    <a:pos x="874" y="836"/>
                  </a:cxn>
                  <a:cxn ang="0">
                    <a:pos x="792" y="866"/>
                  </a:cxn>
                  <a:cxn ang="0">
                    <a:pos x="732" y="860"/>
                  </a:cxn>
                  <a:cxn ang="0">
                    <a:pos x="720" y="814"/>
                  </a:cxn>
                  <a:cxn ang="0">
                    <a:pos x="752" y="720"/>
                  </a:cxn>
                  <a:cxn ang="0">
                    <a:pos x="844" y="556"/>
                  </a:cxn>
                </a:cxnLst>
                <a:rect l="0" t="0" r="r" b="b"/>
                <a:pathLst>
                  <a:path w="898" h="1720">
                    <a:moveTo>
                      <a:pt x="898" y="476"/>
                    </a:moveTo>
                    <a:lnTo>
                      <a:pt x="898" y="476"/>
                    </a:lnTo>
                    <a:lnTo>
                      <a:pt x="872" y="492"/>
                    </a:lnTo>
                    <a:lnTo>
                      <a:pt x="846" y="504"/>
                    </a:lnTo>
                    <a:lnTo>
                      <a:pt x="824" y="512"/>
                    </a:lnTo>
                    <a:lnTo>
                      <a:pt x="802" y="518"/>
                    </a:lnTo>
                    <a:lnTo>
                      <a:pt x="782" y="520"/>
                    </a:lnTo>
                    <a:lnTo>
                      <a:pt x="764" y="522"/>
                    </a:lnTo>
                    <a:lnTo>
                      <a:pt x="746" y="520"/>
                    </a:lnTo>
                    <a:lnTo>
                      <a:pt x="730" y="514"/>
                    </a:lnTo>
                    <a:lnTo>
                      <a:pt x="716" y="508"/>
                    </a:lnTo>
                    <a:lnTo>
                      <a:pt x="702" y="500"/>
                    </a:lnTo>
                    <a:lnTo>
                      <a:pt x="690" y="490"/>
                    </a:lnTo>
                    <a:lnTo>
                      <a:pt x="680" y="480"/>
                    </a:lnTo>
                    <a:lnTo>
                      <a:pt x="670" y="466"/>
                    </a:lnTo>
                    <a:lnTo>
                      <a:pt x="660" y="452"/>
                    </a:lnTo>
                    <a:lnTo>
                      <a:pt x="646" y="422"/>
                    </a:lnTo>
                    <a:lnTo>
                      <a:pt x="634" y="390"/>
                    </a:lnTo>
                    <a:lnTo>
                      <a:pt x="626" y="358"/>
                    </a:lnTo>
                    <a:lnTo>
                      <a:pt x="620" y="326"/>
                    </a:lnTo>
                    <a:lnTo>
                      <a:pt x="616" y="296"/>
                    </a:lnTo>
                    <a:lnTo>
                      <a:pt x="612" y="250"/>
                    </a:lnTo>
                    <a:lnTo>
                      <a:pt x="612" y="232"/>
                    </a:lnTo>
                    <a:lnTo>
                      <a:pt x="612" y="232"/>
                    </a:lnTo>
                    <a:lnTo>
                      <a:pt x="598" y="228"/>
                    </a:lnTo>
                    <a:lnTo>
                      <a:pt x="584" y="222"/>
                    </a:lnTo>
                    <a:lnTo>
                      <a:pt x="570" y="210"/>
                    </a:lnTo>
                    <a:lnTo>
                      <a:pt x="556" y="198"/>
                    </a:lnTo>
                    <a:lnTo>
                      <a:pt x="540" y="184"/>
                    </a:lnTo>
                    <a:lnTo>
                      <a:pt x="526" y="168"/>
                    </a:lnTo>
                    <a:lnTo>
                      <a:pt x="498" y="132"/>
                    </a:lnTo>
                    <a:lnTo>
                      <a:pt x="474" y="96"/>
                    </a:lnTo>
                    <a:lnTo>
                      <a:pt x="452" y="62"/>
                    </a:lnTo>
                    <a:lnTo>
                      <a:pt x="424" y="14"/>
                    </a:lnTo>
                    <a:lnTo>
                      <a:pt x="424" y="14"/>
                    </a:lnTo>
                    <a:lnTo>
                      <a:pt x="422" y="0"/>
                    </a:lnTo>
                    <a:lnTo>
                      <a:pt x="422" y="0"/>
                    </a:lnTo>
                    <a:lnTo>
                      <a:pt x="406" y="34"/>
                    </a:lnTo>
                    <a:lnTo>
                      <a:pt x="390" y="70"/>
                    </a:lnTo>
                    <a:lnTo>
                      <a:pt x="368" y="114"/>
                    </a:lnTo>
                    <a:lnTo>
                      <a:pt x="342" y="156"/>
                    </a:lnTo>
                    <a:lnTo>
                      <a:pt x="328" y="178"/>
                    </a:lnTo>
                    <a:lnTo>
                      <a:pt x="314" y="196"/>
                    </a:lnTo>
                    <a:lnTo>
                      <a:pt x="300" y="214"/>
                    </a:lnTo>
                    <a:lnTo>
                      <a:pt x="286" y="228"/>
                    </a:lnTo>
                    <a:lnTo>
                      <a:pt x="270" y="238"/>
                    </a:lnTo>
                    <a:lnTo>
                      <a:pt x="256" y="244"/>
                    </a:lnTo>
                    <a:lnTo>
                      <a:pt x="256" y="244"/>
                    </a:lnTo>
                    <a:lnTo>
                      <a:pt x="258" y="262"/>
                    </a:lnTo>
                    <a:lnTo>
                      <a:pt x="260" y="308"/>
                    </a:lnTo>
                    <a:lnTo>
                      <a:pt x="260" y="338"/>
                    </a:lnTo>
                    <a:lnTo>
                      <a:pt x="256" y="370"/>
                    </a:lnTo>
                    <a:lnTo>
                      <a:pt x="252" y="404"/>
                    </a:lnTo>
                    <a:lnTo>
                      <a:pt x="244" y="438"/>
                    </a:lnTo>
                    <a:lnTo>
                      <a:pt x="234" y="468"/>
                    </a:lnTo>
                    <a:lnTo>
                      <a:pt x="226" y="484"/>
                    </a:lnTo>
                    <a:lnTo>
                      <a:pt x="218" y="496"/>
                    </a:lnTo>
                    <a:lnTo>
                      <a:pt x="208" y="510"/>
                    </a:lnTo>
                    <a:lnTo>
                      <a:pt x="198" y="520"/>
                    </a:lnTo>
                    <a:lnTo>
                      <a:pt x="184" y="530"/>
                    </a:lnTo>
                    <a:lnTo>
                      <a:pt x="172" y="538"/>
                    </a:lnTo>
                    <a:lnTo>
                      <a:pt x="156" y="544"/>
                    </a:lnTo>
                    <a:lnTo>
                      <a:pt x="140" y="548"/>
                    </a:lnTo>
                    <a:lnTo>
                      <a:pt x="120" y="550"/>
                    </a:lnTo>
                    <a:lnTo>
                      <a:pt x="100" y="550"/>
                    </a:lnTo>
                    <a:lnTo>
                      <a:pt x="78" y="546"/>
                    </a:lnTo>
                    <a:lnTo>
                      <a:pt x="54" y="540"/>
                    </a:lnTo>
                    <a:lnTo>
                      <a:pt x="28" y="530"/>
                    </a:lnTo>
                    <a:lnTo>
                      <a:pt x="0" y="518"/>
                    </a:lnTo>
                    <a:lnTo>
                      <a:pt x="0" y="518"/>
                    </a:lnTo>
                    <a:lnTo>
                      <a:pt x="18" y="542"/>
                    </a:lnTo>
                    <a:lnTo>
                      <a:pt x="60" y="602"/>
                    </a:lnTo>
                    <a:lnTo>
                      <a:pt x="88" y="640"/>
                    </a:lnTo>
                    <a:lnTo>
                      <a:pt x="116" y="682"/>
                    </a:lnTo>
                    <a:lnTo>
                      <a:pt x="142" y="728"/>
                    </a:lnTo>
                    <a:lnTo>
                      <a:pt x="166" y="772"/>
                    </a:lnTo>
                    <a:lnTo>
                      <a:pt x="186" y="816"/>
                    </a:lnTo>
                    <a:lnTo>
                      <a:pt x="194" y="836"/>
                    </a:lnTo>
                    <a:lnTo>
                      <a:pt x="200" y="856"/>
                    </a:lnTo>
                    <a:lnTo>
                      <a:pt x="204" y="874"/>
                    </a:lnTo>
                    <a:lnTo>
                      <a:pt x="206" y="892"/>
                    </a:lnTo>
                    <a:lnTo>
                      <a:pt x="204" y="906"/>
                    </a:lnTo>
                    <a:lnTo>
                      <a:pt x="202" y="920"/>
                    </a:lnTo>
                    <a:lnTo>
                      <a:pt x="194" y="930"/>
                    </a:lnTo>
                    <a:lnTo>
                      <a:pt x="186" y="940"/>
                    </a:lnTo>
                    <a:lnTo>
                      <a:pt x="172" y="946"/>
                    </a:lnTo>
                    <a:lnTo>
                      <a:pt x="156" y="948"/>
                    </a:lnTo>
                    <a:lnTo>
                      <a:pt x="136" y="948"/>
                    </a:lnTo>
                    <a:lnTo>
                      <a:pt x="112" y="946"/>
                    </a:lnTo>
                    <a:lnTo>
                      <a:pt x="82" y="940"/>
                    </a:lnTo>
                    <a:lnTo>
                      <a:pt x="50" y="928"/>
                    </a:lnTo>
                    <a:lnTo>
                      <a:pt x="50" y="928"/>
                    </a:lnTo>
                    <a:lnTo>
                      <a:pt x="48" y="932"/>
                    </a:lnTo>
                    <a:lnTo>
                      <a:pt x="46" y="938"/>
                    </a:lnTo>
                    <a:lnTo>
                      <a:pt x="44" y="948"/>
                    </a:lnTo>
                    <a:lnTo>
                      <a:pt x="48" y="964"/>
                    </a:lnTo>
                    <a:lnTo>
                      <a:pt x="52" y="972"/>
                    </a:lnTo>
                    <a:lnTo>
                      <a:pt x="56" y="982"/>
                    </a:lnTo>
                    <a:lnTo>
                      <a:pt x="64" y="994"/>
                    </a:lnTo>
                    <a:lnTo>
                      <a:pt x="74" y="1006"/>
                    </a:lnTo>
                    <a:lnTo>
                      <a:pt x="86" y="1018"/>
                    </a:lnTo>
                    <a:lnTo>
                      <a:pt x="102" y="1032"/>
                    </a:lnTo>
                    <a:lnTo>
                      <a:pt x="122" y="1046"/>
                    </a:lnTo>
                    <a:lnTo>
                      <a:pt x="144" y="1062"/>
                    </a:lnTo>
                    <a:lnTo>
                      <a:pt x="144" y="1062"/>
                    </a:lnTo>
                    <a:lnTo>
                      <a:pt x="192" y="1094"/>
                    </a:lnTo>
                    <a:lnTo>
                      <a:pt x="240" y="1130"/>
                    </a:lnTo>
                    <a:lnTo>
                      <a:pt x="290" y="1168"/>
                    </a:lnTo>
                    <a:lnTo>
                      <a:pt x="336" y="1208"/>
                    </a:lnTo>
                    <a:lnTo>
                      <a:pt x="380" y="1252"/>
                    </a:lnTo>
                    <a:lnTo>
                      <a:pt x="400" y="1274"/>
                    </a:lnTo>
                    <a:lnTo>
                      <a:pt x="418" y="1298"/>
                    </a:lnTo>
                    <a:lnTo>
                      <a:pt x="436" y="1320"/>
                    </a:lnTo>
                    <a:lnTo>
                      <a:pt x="450" y="1344"/>
                    </a:lnTo>
                    <a:lnTo>
                      <a:pt x="464" y="1370"/>
                    </a:lnTo>
                    <a:lnTo>
                      <a:pt x="474" y="1394"/>
                    </a:lnTo>
                    <a:lnTo>
                      <a:pt x="474" y="1394"/>
                    </a:lnTo>
                    <a:lnTo>
                      <a:pt x="474" y="1428"/>
                    </a:lnTo>
                    <a:lnTo>
                      <a:pt x="472" y="1470"/>
                    </a:lnTo>
                    <a:lnTo>
                      <a:pt x="468" y="1514"/>
                    </a:lnTo>
                    <a:lnTo>
                      <a:pt x="462" y="1558"/>
                    </a:lnTo>
                    <a:lnTo>
                      <a:pt x="452" y="1602"/>
                    </a:lnTo>
                    <a:lnTo>
                      <a:pt x="446" y="1622"/>
                    </a:lnTo>
                    <a:lnTo>
                      <a:pt x="438" y="1640"/>
                    </a:lnTo>
                    <a:lnTo>
                      <a:pt x="430" y="1658"/>
                    </a:lnTo>
                    <a:lnTo>
                      <a:pt x="422" y="1672"/>
                    </a:lnTo>
                    <a:lnTo>
                      <a:pt x="410" y="1686"/>
                    </a:lnTo>
                    <a:lnTo>
                      <a:pt x="398" y="1694"/>
                    </a:lnTo>
                    <a:lnTo>
                      <a:pt x="398" y="1694"/>
                    </a:lnTo>
                    <a:lnTo>
                      <a:pt x="396" y="1696"/>
                    </a:lnTo>
                    <a:lnTo>
                      <a:pt x="394" y="1700"/>
                    </a:lnTo>
                    <a:lnTo>
                      <a:pt x="394" y="1704"/>
                    </a:lnTo>
                    <a:lnTo>
                      <a:pt x="398" y="1710"/>
                    </a:lnTo>
                    <a:lnTo>
                      <a:pt x="398" y="1710"/>
                    </a:lnTo>
                    <a:lnTo>
                      <a:pt x="404" y="1714"/>
                    </a:lnTo>
                    <a:lnTo>
                      <a:pt x="416" y="1718"/>
                    </a:lnTo>
                    <a:lnTo>
                      <a:pt x="424" y="1720"/>
                    </a:lnTo>
                    <a:lnTo>
                      <a:pt x="434" y="1720"/>
                    </a:lnTo>
                    <a:lnTo>
                      <a:pt x="444" y="1718"/>
                    </a:lnTo>
                    <a:lnTo>
                      <a:pt x="456" y="1712"/>
                    </a:lnTo>
                    <a:lnTo>
                      <a:pt x="456" y="1712"/>
                    </a:lnTo>
                    <a:lnTo>
                      <a:pt x="460" y="1708"/>
                    </a:lnTo>
                    <a:lnTo>
                      <a:pt x="466" y="1708"/>
                    </a:lnTo>
                    <a:lnTo>
                      <a:pt x="472" y="1706"/>
                    </a:lnTo>
                    <a:lnTo>
                      <a:pt x="478" y="1698"/>
                    </a:lnTo>
                    <a:lnTo>
                      <a:pt x="478" y="1698"/>
                    </a:lnTo>
                    <a:lnTo>
                      <a:pt x="484" y="1684"/>
                    </a:lnTo>
                    <a:lnTo>
                      <a:pt x="492" y="1662"/>
                    </a:lnTo>
                    <a:lnTo>
                      <a:pt x="498" y="1638"/>
                    </a:lnTo>
                    <a:lnTo>
                      <a:pt x="502" y="1606"/>
                    </a:lnTo>
                    <a:lnTo>
                      <a:pt x="508" y="1570"/>
                    </a:lnTo>
                    <a:lnTo>
                      <a:pt x="512" y="1528"/>
                    </a:lnTo>
                    <a:lnTo>
                      <a:pt x="520" y="1426"/>
                    </a:lnTo>
                    <a:lnTo>
                      <a:pt x="520" y="1426"/>
                    </a:lnTo>
                    <a:lnTo>
                      <a:pt x="526" y="1398"/>
                    </a:lnTo>
                    <a:lnTo>
                      <a:pt x="536" y="1370"/>
                    </a:lnTo>
                    <a:lnTo>
                      <a:pt x="546" y="1344"/>
                    </a:lnTo>
                    <a:lnTo>
                      <a:pt x="560" y="1316"/>
                    </a:lnTo>
                    <a:lnTo>
                      <a:pt x="576" y="1290"/>
                    </a:lnTo>
                    <a:lnTo>
                      <a:pt x="594" y="1262"/>
                    </a:lnTo>
                    <a:lnTo>
                      <a:pt x="612" y="1236"/>
                    </a:lnTo>
                    <a:lnTo>
                      <a:pt x="632" y="1212"/>
                    </a:lnTo>
                    <a:lnTo>
                      <a:pt x="676" y="1162"/>
                    </a:lnTo>
                    <a:lnTo>
                      <a:pt x="724" y="1116"/>
                    </a:lnTo>
                    <a:lnTo>
                      <a:pt x="770" y="1072"/>
                    </a:lnTo>
                    <a:lnTo>
                      <a:pt x="816" y="1032"/>
                    </a:lnTo>
                    <a:lnTo>
                      <a:pt x="816" y="1032"/>
                    </a:lnTo>
                    <a:lnTo>
                      <a:pt x="838" y="1014"/>
                    </a:lnTo>
                    <a:lnTo>
                      <a:pt x="854" y="996"/>
                    </a:lnTo>
                    <a:lnTo>
                      <a:pt x="866" y="978"/>
                    </a:lnTo>
                    <a:lnTo>
                      <a:pt x="876" y="960"/>
                    </a:lnTo>
                    <a:lnTo>
                      <a:pt x="884" y="942"/>
                    </a:lnTo>
                    <a:lnTo>
                      <a:pt x="888" y="926"/>
                    </a:lnTo>
                    <a:lnTo>
                      <a:pt x="890" y="910"/>
                    </a:lnTo>
                    <a:lnTo>
                      <a:pt x="890" y="896"/>
                    </a:lnTo>
                    <a:lnTo>
                      <a:pt x="890" y="884"/>
                    </a:lnTo>
                    <a:lnTo>
                      <a:pt x="888" y="872"/>
                    </a:lnTo>
                    <a:lnTo>
                      <a:pt x="882" y="852"/>
                    </a:lnTo>
                    <a:lnTo>
                      <a:pt x="876" y="840"/>
                    </a:lnTo>
                    <a:lnTo>
                      <a:pt x="874" y="836"/>
                    </a:lnTo>
                    <a:lnTo>
                      <a:pt x="874" y="836"/>
                    </a:lnTo>
                    <a:lnTo>
                      <a:pt x="842" y="850"/>
                    </a:lnTo>
                    <a:lnTo>
                      <a:pt x="816" y="860"/>
                    </a:lnTo>
                    <a:lnTo>
                      <a:pt x="792" y="866"/>
                    </a:lnTo>
                    <a:lnTo>
                      <a:pt x="772" y="870"/>
                    </a:lnTo>
                    <a:lnTo>
                      <a:pt x="756" y="870"/>
                    </a:lnTo>
                    <a:lnTo>
                      <a:pt x="742" y="866"/>
                    </a:lnTo>
                    <a:lnTo>
                      <a:pt x="732" y="860"/>
                    </a:lnTo>
                    <a:lnTo>
                      <a:pt x="726" y="852"/>
                    </a:lnTo>
                    <a:lnTo>
                      <a:pt x="722" y="842"/>
                    </a:lnTo>
                    <a:lnTo>
                      <a:pt x="720" y="828"/>
                    </a:lnTo>
                    <a:lnTo>
                      <a:pt x="720" y="814"/>
                    </a:lnTo>
                    <a:lnTo>
                      <a:pt x="724" y="798"/>
                    </a:lnTo>
                    <a:lnTo>
                      <a:pt x="728" y="780"/>
                    </a:lnTo>
                    <a:lnTo>
                      <a:pt x="734" y="760"/>
                    </a:lnTo>
                    <a:lnTo>
                      <a:pt x="752" y="720"/>
                    </a:lnTo>
                    <a:lnTo>
                      <a:pt x="772" y="678"/>
                    </a:lnTo>
                    <a:lnTo>
                      <a:pt x="796" y="636"/>
                    </a:lnTo>
                    <a:lnTo>
                      <a:pt x="820" y="594"/>
                    </a:lnTo>
                    <a:lnTo>
                      <a:pt x="844" y="556"/>
                    </a:lnTo>
                    <a:lnTo>
                      <a:pt x="882" y="498"/>
                    </a:lnTo>
                    <a:lnTo>
                      <a:pt x="898" y="476"/>
                    </a:lnTo>
                    <a:lnTo>
                      <a:pt x="898" y="476"/>
                    </a:lnTo>
                    <a:close/>
                  </a:path>
                </a:pathLst>
              </a:custGeom>
              <a:solidFill>
                <a:schemeClr val="accent1">
                  <a:alpha val="8000"/>
                </a:schemeClr>
              </a:solidFill>
              <a:ln w="9525">
                <a:noFill/>
                <a:round/>
                <a:headEnd/>
                <a:tailEnd/>
              </a:ln>
              <a:effectLst>
                <a:glow rad="50800">
                  <a:schemeClr val="accent1">
                    <a:alpha val="20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4" name="Freeform 12"/>
              <p:cNvSpPr>
                <a:spLocks noChangeAspect="1"/>
              </p:cNvSpPr>
              <p:nvPr/>
            </p:nvSpPr>
            <p:spPr bwMode="auto">
              <a:xfrm rot="1886122">
                <a:off x="7260150" y="2458059"/>
                <a:ext cx="819391" cy="853231"/>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8000"/>
                </a:schemeClr>
              </a:solidFill>
              <a:ln w="9525">
                <a:noFill/>
                <a:round/>
                <a:headEnd/>
                <a:tailEnd/>
              </a:ln>
              <a:effectLst>
                <a:glow rad="50800">
                  <a:schemeClr val="accent1">
                    <a:alpha val="15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5" name="Freeform 16"/>
              <p:cNvSpPr>
                <a:spLocks noChangeAspect="1"/>
              </p:cNvSpPr>
              <p:nvPr/>
            </p:nvSpPr>
            <p:spPr bwMode="auto">
              <a:xfrm rot="19458545">
                <a:off x="8145717" y="189385"/>
                <a:ext cx="644376" cy="985678"/>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6" name="Freeform 32"/>
              <p:cNvSpPr>
                <a:spLocks noChangeAspect="1"/>
              </p:cNvSpPr>
              <p:nvPr/>
            </p:nvSpPr>
            <p:spPr bwMode="auto">
              <a:xfrm rot="16200000">
                <a:off x="7201560" y="869773"/>
                <a:ext cx="359022" cy="849390"/>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8000"/>
                </a:schemeClr>
              </a:solidFill>
              <a:ln w="9525">
                <a:noFill/>
                <a:round/>
                <a:headEnd/>
                <a:tailEnd/>
              </a:ln>
              <a:effectLst>
                <a:glow rad="50800">
                  <a:schemeClr val="accent1">
                    <a:alpha val="18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87" name="Freeform 28"/>
              <p:cNvSpPr>
                <a:spLocks noChangeAspect="1"/>
              </p:cNvSpPr>
              <p:nvPr/>
            </p:nvSpPr>
            <p:spPr bwMode="auto">
              <a:xfrm rot="2065346">
                <a:off x="782448" y="200491"/>
                <a:ext cx="753489" cy="1188586"/>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8000"/>
                </a:schemeClr>
              </a:solidFill>
              <a:ln w="9525">
                <a:noFill/>
                <a:round/>
                <a:headEnd/>
                <a:tailEnd/>
              </a:ln>
              <a:effectLst>
                <a:glow rad="50800">
                  <a:schemeClr val="accent1">
                    <a:alpha val="18000"/>
                  </a:schemeClr>
                </a:glow>
                <a:softEdge rad="25400"/>
              </a:effectLst>
            </p:spPr>
            <p:txBody>
              <a:bodyPr vert="horz" wrap="square" lIns="91440" tIns="45720" rIns="91440" bIns="45720" numCol="1" anchor="t" anchorCtr="0" compatLnSpc="1">
                <a:prstTxWarp prst="textNoShape">
                  <a:avLst/>
                </a:prstTxWarp>
              </a:bodyPr>
              <a:lstStyle/>
              <a:p>
                <a:endParaRPr lang="en-US"/>
              </a:p>
            </p:txBody>
          </p:sp>
          <p:sp>
            <p:nvSpPr>
              <p:cNvPr id="88" name="Freeform 39"/>
              <p:cNvSpPr>
                <a:spLocks noChangeAspect="1"/>
              </p:cNvSpPr>
              <p:nvPr/>
            </p:nvSpPr>
            <p:spPr bwMode="auto">
              <a:xfrm>
                <a:off x="8828844" y="1270466"/>
                <a:ext cx="315155" cy="776632"/>
              </a:xfrm>
              <a:custGeom>
                <a:avLst/>
                <a:gdLst>
                  <a:gd name="T0" fmla="*/ 60 w 280"/>
                  <a:gd name="T1" fmla="*/ 500 h 690"/>
                  <a:gd name="T2" fmla="*/ 70 w 280"/>
                  <a:gd name="T3" fmla="*/ 516 h 690"/>
                  <a:gd name="T4" fmla="*/ 78 w 280"/>
                  <a:gd name="T5" fmla="*/ 538 h 690"/>
                  <a:gd name="T6" fmla="*/ 82 w 280"/>
                  <a:gd name="T7" fmla="*/ 594 h 690"/>
                  <a:gd name="T8" fmla="*/ 82 w 280"/>
                  <a:gd name="T9" fmla="*/ 648 h 690"/>
                  <a:gd name="T10" fmla="*/ 78 w 280"/>
                  <a:gd name="T11" fmla="*/ 684 h 690"/>
                  <a:gd name="T12" fmla="*/ 78 w 280"/>
                  <a:gd name="T13" fmla="*/ 690 h 690"/>
                  <a:gd name="T14" fmla="*/ 110 w 280"/>
                  <a:gd name="T15" fmla="*/ 672 h 690"/>
                  <a:gd name="T16" fmla="*/ 158 w 280"/>
                  <a:gd name="T17" fmla="*/ 646 h 690"/>
                  <a:gd name="T18" fmla="*/ 210 w 280"/>
                  <a:gd name="T19" fmla="*/ 628 h 690"/>
                  <a:gd name="T20" fmla="*/ 244 w 280"/>
                  <a:gd name="T21" fmla="*/ 624 h 690"/>
                  <a:gd name="T22" fmla="*/ 252 w 280"/>
                  <a:gd name="T23" fmla="*/ 626 h 690"/>
                  <a:gd name="T24" fmla="*/ 280 w 280"/>
                  <a:gd name="T25" fmla="*/ 582 h 690"/>
                  <a:gd name="T26" fmla="*/ 280 w 280"/>
                  <a:gd name="T27" fmla="*/ 0 h 690"/>
                  <a:gd name="T28" fmla="*/ 250 w 280"/>
                  <a:gd name="T29" fmla="*/ 2 h 690"/>
                  <a:gd name="T30" fmla="*/ 216 w 280"/>
                  <a:gd name="T31" fmla="*/ 8 h 690"/>
                  <a:gd name="T32" fmla="*/ 192 w 280"/>
                  <a:gd name="T33" fmla="*/ 18 h 690"/>
                  <a:gd name="T34" fmla="*/ 174 w 280"/>
                  <a:gd name="T35" fmla="*/ 32 h 690"/>
                  <a:gd name="T36" fmla="*/ 152 w 280"/>
                  <a:gd name="T37" fmla="*/ 60 h 690"/>
                  <a:gd name="T38" fmla="*/ 146 w 280"/>
                  <a:gd name="T39" fmla="*/ 84 h 690"/>
                  <a:gd name="T40" fmla="*/ 168 w 280"/>
                  <a:gd name="T41" fmla="*/ 88 h 690"/>
                  <a:gd name="T42" fmla="*/ 202 w 280"/>
                  <a:gd name="T43" fmla="*/ 98 h 690"/>
                  <a:gd name="T44" fmla="*/ 222 w 280"/>
                  <a:gd name="T45" fmla="*/ 110 h 690"/>
                  <a:gd name="T46" fmla="*/ 230 w 280"/>
                  <a:gd name="T47" fmla="*/ 124 h 690"/>
                  <a:gd name="T48" fmla="*/ 230 w 280"/>
                  <a:gd name="T49" fmla="*/ 138 h 690"/>
                  <a:gd name="T50" fmla="*/ 220 w 280"/>
                  <a:gd name="T51" fmla="*/ 152 h 690"/>
                  <a:gd name="T52" fmla="*/ 192 w 280"/>
                  <a:gd name="T53" fmla="*/ 176 h 690"/>
                  <a:gd name="T54" fmla="*/ 142 w 280"/>
                  <a:gd name="T55" fmla="*/ 206 h 690"/>
                  <a:gd name="T56" fmla="*/ 58 w 280"/>
                  <a:gd name="T57" fmla="*/ 242 h 690"/>
                  <a:gd name="T58" fmla="*/ 0 w 280"/>
                  <a:gd name="T59" fmla="*/ 264 h 690"/>
                  <a:gd name="T60" fmla="*/ 20 w 280"/>
                  <a:gd name="T61" fmla="*/ 266 h 690"/>
                  <a:gd name="T62" fmla="*/ 52 w 280"/>
                  <a:gd name="T63" fmla="*/ 274 h 690"/>
                  <a:gd name="T64" fmla="*/ 78 w 280"/>
                  <a:gd name="T65" fmla="*/ 284 h 690"/>
                  <a:gd name="T66" fmla="*/ 96 w 280"/>
                  <a:gd name="T67" fmla="*/ 298 h 690"/>
                  <a:gd name="T68" fmla="*/ 108 w 280"/>
                  <a:gd name="T69" fmla="*/ 316 h 690"/>
                  <a:gd name="T70" fmla="*/ 116 w 280"/>
                  <a:gd name="T71" fmla="*/ 334 h 690"/>
                  <a:gd name="T72" fmla="*/ 116 w 280"/>
                  <a:gd name="T73" fmla="*/ 366 h 690"/>
                  <a:gd name="T74" fmla="*/ 108 w 280"/>
                  <a:gd name="T75" fmla="*/ 408 h 690"/>
                  <a:gd name="T76" fmla="*/ 90 w 280"/>
                  <a:gd name="T77" fmla="*/ 448 h 690"/>
                  <a:gd name="T78" fmla="*/ 66 w 280"/>
                  <a:gd name="T79" fmla="*/ 490 h 690"/>
                  <a:gd name="T80" fmla="*/ 60 w 280"/>
                  <a:gd name="T81" fmla="*/ 500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0" h="690">
                    <a:moveTo>
                      <a:pt x="60" y="500"/>
                    </a:moveTo>
                    <a:lnTo>
                      <a:pt x="60" y="500"/>
                    </a:lnTo>
                    <a:lnTo>
                      <a:pt x="66" y="506"/>
                    </a:lnTo>
                    <a:lnTo>
                      <a:pt x="70" y="516"/>
                    </a:lnTo>
                    <a:lnTo>
                      <a:pt x="74" y="526"/>
                    </a:lnTo>
                    <a:lnTo>
                      <a:pt x="78" y="538"/>
                    </a:lnTo>
                    <a:lnTo>
                      <a:pt x="82" y="566"/>
                    </a:lnTo>
                    <a:lnTo>
                      <a:pt x="82" y="594"/>
                    </a:lnTo>
                    <a:lnTo>
                      <a:pt x="82" y="622"/>
                    </a:lnTo>
                    <a:lnTo>
                      <a:pt x="82" y="648"/>
                    </a:lnTo>
                    <a:lnTo>
                      <a:pt x="78" y="684"/>
                    </a:lnTo>
                    <a:lnTo>
                      <a:pt x="78" y="684"/>
                    </a:lnTo>
                    <a:lnTo>
                      <a:pt x="76" y="690"/>
                    </a:lnTo>
                    <a:lnTo>
                      <a:pt x="78" y="690"/>
                    </a:lnTo>
                    <a:lnTo>
                      <a:pt x="78" y="690"/>
                    </a:lnTo>
                    <a:lnTo>
                      <a:pt x="110" y="672"/>
                    </a:lnTo>
                    <a:lnTo>
                      <a:pt x="132" y="658"/>
                    </a:lnTo>
                    <a:lnTo>
                      <a:pt x="158" y="646"/>
                    </a:lnTo>
                    <a:lnTo>
                      <a:pt x="184" y="636"/>
                    </a:lnTo>
                    <a:lnTo>
                      <a:pt x="210" y="628"/>
                    </a:lnTo>
                    <a:lnTo>
                      <a:pt x="234" y="624"/>
                    </a:lnTo>
                    <a:lnTo>
                      <a:pt x="244" y="624"/>
                    </a:lnTo>
                    <a:lnTo>
                      <a:pt x="252" y="626"/>
                    </a:lnTo>
                    <a:lnTo>
                      <a:pt x="252" y="626"/>
                    </a:lnTo>
                    <a:lnTo>
                      <a:pt x="260" y="612"/>
                    </a:lnTo>
                    <a:lnTo>
                      <a:pt x="280" y="582"/>
                    </a:lnTo>
                    <a:lnTo>
                      <a:pt x="280" y="0"/>
                    </a:lnTo>
                    <a:lnTo>
                      <a:pt x="280" y="0"/>
                    </a:lnTo>
                    <a:lnTo>
                      <a:pt x="250" y="2"/>
                    </a:lnTo>
                    <a:lnTo>
                      <a:pt x="250" y="2"/>
                    </a:lnTo>
                    <a:lnTo>
                      <a:pt x="232" y="4"/>
                    </a:lnTo>
                    <a:lnTo>
                      <a:pt x="216" y="8"/>
                    </a:lnTo>
                    <a:lnTo>
                      <a:pt x="204" y="12"/>
                    </a:lnTo>
                    <a:lnTo>
                      <a:pt x="192" y="18"/>
                    </a:lnTo>
                    <a:lnTo>
                      <a:pt x="182" y="24"/>
                    </a:lnTo>
                    <a:lnTo>
                      <a:pt x="174" y="32"/>
                    </a:lnTo>
                    <a:lnTo>
                      <a:pt x="160" y="46"/>
                    </a:lnTo>
                    <a:lnTo>
                      <a:pt x="152" y="60"/>
                    </a:lnTo>
                    <a:lnTo>
                      <a:pt x="148" y="72"/>
                    </a:lnTo>
                    <a:lnTo>
                      <a:pt x="146" y="84"/>
                    </a:lnTo>
                    <a:lnTo>
                      <a:pt x="146" y="84"/>
                    </a:lnTo>
                    <a:lnTo>
                      <a:pt x="168" y="88"/>
                    </a:lnTo>
                    <a:lnTo>
                      <a:pt x="186" y="94"/>
                    </a:lnTo>
                    <a:lnTo>
                      <a:pt x="202" y="98"/>
                    </a:lnTo>
                    <a:lnTo>
                      <a:pt x="214" y="104"/>
                    </a:lnTo>
                    <a:lnTo>
                      <a:pt x="222" y="110"/>
                    </a:lnTo>
                    <a:lnTo>
                      <a:pt x="228" y="116"/>
                    </a:lnTo>
                    <a:lnTo>
                      <a:pt x="230" y="124"/>
                    </a:lnTo>
                    <a:lnTo>
                      <a:pt x="230" y="130"/>
                    </a:lnTo>
                    <a:lnTo>
                      <a:pt x="230" y="138"/>
                    </a:lnTo>
                    <a:lnTo>
                      <a:pt x="226" y="146"/>
                    </a:lnTo>
                    <a:lnTo>
                      <a:pt x="220" y="152"/>
                    </a:lnTo>
                    <a:lnTo>
                      <a:pt x="212" y="160"/>
                    </a:lnTo>
                    <a:lnTo>
                      <a:pt x="192" y="176"/>
                    </a:lnTo>
                    <a:lnTo>
                      <a:pt x="168" y="190"/>
                    </a:lnTo>
                    <a:lnTo>
                      <a:pt x="142" y="206"/>
                    </a:lnTo>
                    <a:lnTo>
                      <a:pt x="114" y="218"/>
                    </a:lnTo>
                    <a:lnTo>
                      <a:pt x="58" y="242"/>
                    </a:lnTo>
                    <a:lnTo>
                      <a:pt x="16" y="258"/>
                    </a:lnTo>
                    <a:lnTo>
                      <a:pt x="0" y="264"/>
                    </a:lnTo>
                    <a:lnTo>
                      <a:pt x="0" y="264"/>
                    </a:lnTo>
                    <a:lnTo>
                      <a:pt x="20" y="266"/>
                    </a:lnTo>
                    <a:lnTo>
                      <a:pt x="38" y="270"/>
                    </a:lnTo>
                    <a:lnTo>
                      <a:pt x="52" y="274"/>
                    </a:lnTo>
                    <a:lnTo>
                      <a:pt x="66" y="278"/>
                    </a:lnTo>
                    <a:lnTo>
                      <a:pt x="78" y="284"/>
                    </a:lnTo>
                    <a:lnTo>
                      <a:pt x="88" y="290"/>
                    </a:lnTo>
                    <a:lnTo>
                      <a:pt x="96" y="298"/>
                    </a:lnTo>
                    <a:lnTo>
                      <a:pt x="104" y="306"/>
                    </a:lnTo>
                    <a:lnTo>
                      <a:pt x="108" y="316"/>
                    </a:lnTo>
                    <a:lnTo>
                      <a:pt x="112" y="324"/>
                    </a:lnTo>
                    <a:lnTo>
                      <a:pt x="116" y="334"/>
                    </a:lnTo>
                    <a:lnTo>
                      <a:pt x="116" y="344"/>
                    </a:lnTo>
                    <a:lnTo>
                      <a:pt x="116" y="366"/>
                    </a:lnTo>
                    <a:lnTo>
                      <a:pt x="114" y="386"/>
                    </a:lnTo>
                    <a:lnTo>
                      <a:pt x="108" y="408"/>
                    </a:lnTo>
                    <a:lnTo>
                      <a:pt x="100" y="428"/>
                    </a:lnTo>
                    <a:lnTo>
                      <a:pt x="90" y="448"/>
                    </a:lnTo>
                    <a:lnTo>
                      <a:pt x="82" y="464"/>
                    </a:lnTo>
                    <a:lnTo>
                      <a:pt x="66" y="490"/>
                    </a:lnTo>
                    <a:lnTo>
                      <a:pt x="60" y="500"/>
                    </a:lnTo>
                    <a:lnTo>
                      <a:pt x="60" y="500"/>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88"/>
              <p:cNvSpPr>
                <a:spLocks noChangeAspect="1"/>
              </p:cNvSpPr>
              <p:nvPr/>
            </p:nvSpPr>
            <p:spPr bwMode="auto">
              <a:xfrm>
                <a:off x="10820" y="5117153"/>
                <a:ext cx="692706" cy="903148"/>
              </a:xfrm>
              <a:custGeom>
                <a:avLst/>
                <a:gdLst>
                  <a:gd name="T0" fmla="*/ 628 w 632"/>
                  <a:gd name="T1" fmla="*/ 772 h 824"/>
                  <a:gd name="T2" fmla="*/ 572 w 632"/>
                  <a:gd name="T3" fmla="*/ 684 h 824"/>
                  <a:gd name="T4" fmla="*/ 520 w 632"/>
                  <a:gd name="T5" fmla="*/ 616 h 824"/>
                  <a:gd name="T6" fmla="*/ 500 w 632"/>
                  <a:gd name="T7" fmla="*/ 560 h 824"/>
                  <a:gd name="T8" fmla="*/ 486 w 632"/>
                  <a:gd name="T9" fmla="*/ 432 h 824"/>
                  <a:gd name="T10" fmla="*/ 496 w 632"/>
                  <a:gd name="T11" fmla="*/ 306 h 824"/>
                  <a:gd name="T12" fmla="*/ 496 w 632"/>
                  <a:gd name="T13" fmla="*/ 272 h 824"/>
                  <a:gd name="T14" fmla="*/ 486 w 632"/>
                  <a:gd name="T15" fmla="*/ 232 h 824"/>
                  <a:gd name="T16" fmla="*/ 456 w 632"/>
                  <a:gd name="T17" fmla="*/ 196 h 824"/>
                  <a:gd name="T18" fmla="*/ 434 w 632"/>
                  <a:gd name="T19" fmla="*/ 184 h 824"/>
                  <a:gd name="T20" fmla="*/ 408 w 632"/>
                  <a:gd name="T21" fmla="*/ 236 h 824"/>
                  <a:gd name="T22" fmla="*/ 384 w 632"/>
                  <a:gd name="T23" fmla="*/ 260 h 824"/>
                  <a:gd name="T24" fmla="*/ 362 w 632"/>
                  <a:gd name="T25" fmla="*/ 256 h 824"/>
                  <a:gd name="T26" fmla="*/ 344 w 632"/>
                  <a:gd name="T27" fmla="*/ 234 h 824"/>
                  <a:gd name="T28" fmla="*/ 312 w 632"/>
                  <a:gd name="T29" fmla="*/ 154 h 824"/>
                  <a:gd name="T30" fmla="*/ 284 w 632"/>
                  <a:gd name="T31" fmla="*/ 18 h 824"/>
                  <a:gd name="T32" fmla="*/ 276 w 632"/>
                  <a:gd name="T33" fmla="*/ 18 h 824"/>
                  <a:gd name="T34" fmla="*/ 254 w 632"/>
                  <a:gd name="T35" fmla="*/ 64 h 824"/>
                  <a:gd name="T36" fmla="*/ 228 w 632"/>
                  <a:gd name="T37" fmla="*/ 90 h 824"/>
                  <a:gd name="T38" fmla="*/ 198 w 632"/>
                  <a:gd name="T39" fmla="*/ 100 h 824"/>
                  <a:gd name="T40" fmla="*/ 156 w 632"/>
                  <a:gd name="T41" fmla="*/ 96 h 824"/>
                  <a:gd name="T42" fmla="*/ 96 w 632"/>
                  <a:gd name="T43" fmla="*/ 66 h 824"/>
                  <a:gd name="T44" fmla="*/ 42 w 632"/>
                  <a:gd name="T45" fmla="*/ 18 h 824"/>
                  <a:gd name="T46" fmla="*/ 26 w 632"/>
                  <a:gd name="T47" fmla="*/ 14 h 824"/>
                  <a:gd name="T48" fmla="*/ 0 w 632"/>
                  <a:gd name="T49" fmla="*/ 456 h 824"/>
                  <a:gd name="T50" fmla="*/ 80 w 632"/>
                  <a:gd name="T51" fmla="*/ 482 h 824"/>
                  <a:gd name="T52" fmla="*/ 124 w 632"/>
                  <a:gd name="T53" fmla="*/ 506 h 824"/>
                  <a:gd name="T54" fmla="*/ 146 w 632"/>
                  <a:gd name="T55" fmla="*/ 536 h 824"/>
                  <a:gd name="T56" fmla="*/ 134 w 632"/>
                  <a:gd name="T57" fmla="*/ 568 h 824"/>
                  <a:gd name="T58" fmla="*/ 76 w 632"/>
                  <a:gd name="T59" fmla="*/ 604 h 824"/>
                  <a:gd name="T60" fmla="*/ 82 w 632"/>
                  <a:gd name="T61" fmla="*/ 616 h 824"/>
                  <a:gd name="T62" fmla="*/ 122 w 632"/>
                  <a:gd name="T63" fmla="*/ 630 h 824"/>
                  <a:gd name="T64" fmla="*/ 182 w 632"/>
                  <a:gd name="T65" fmla="*/ 626 h 824"/>
                  <a:gd name="T66" fmla="*/ 300 w 632"/>
                  <a:gd name="T67" fmla="*/ 610 h 824"/>
                  <a:gd name="T68" fmla="*/ 422 w 632"/>
                  <a:gd name="T69" fmla="*/ 616 h 824"/>
                  <a:gd name="T70" fmla="*/ 476 w 632"/>
                  <a:gd name="T71" fmla="*/ 630 h 824"/>
                  <a:gd name="T72" fmla="*/ 526 w 632"/>
                  <a:gd name="T73" fmla="*/ 674 h 824"/>
                  <a:gd name="T74" fmla="*/ 576 w 632"/>
                  <a:gd name="T75" fmla="*/ 748 h 824"/>
                  <a:gd name="T76" fmla="*/ 594 w 632"/>
                  <a:gd name="T77" fmla="*/ 796 h 824"/>
                  <a:gd name="T78" fmla="*/ 592 w 632"/>
                  <a:gd name="T79" fmla="*/ 818 h 824"/>
                  <a:gd name="T80" fmla="*/ 598 w 632"/>
                  <a:gd name="T81" fmla="*/ 824 h 824"/>
                  <a:gd name="T82" fmla="*/ 612 w 632"/>
                  <a:gd name="T83" fmla="*/ 822 h 824"/>
                  <a:gd name="T84" fmla="*/ 624 w 632"/>
                  <a:gd name="T85" fmla="*/ 808 h 824"/>
                  <a:gd name="T86" fmla="*/ 630 w 632"/>
                  <a:gd name="T87" fmla="*/ 796 h 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32" h="824">
                    <a:moveTo>
                      <a:pt x="632" y="784"/>
                    </a:moveTo>
                    <a:lnTo>
                      <a:pt x="632" y="784"/>
                    </a:lnTo>
                    <a:lnTo>
                      <a:pt x="628" y="772"/>
                    </a:lnTo>
                    <a:lnTo>
                      <a:pt x="622" y="760"/>
                    </a:lnTo>
                    <a:lnTo>
                      <a:pt x="602" y="726"/>
                    </a:lnTo>
                    <a:lnTo>
                      <a:pt x="572" y="684"/>
                    </a:lnTo>
                    <a:lnTo>
                      <a:pt x="530" y="632"/>
                    </a:lnTo>
                    <a:lnTo>
                      <a:pt x="530" y="632"/>
                    </a:lnTo>
                    <a:lnTo>
                      <a:pt x="520" y="616"/>
                    </a:lnTo>
                    <a:lnTo>
                      <a:pt x="512" y="598"/>
                    </a:lnTo>
                    <a:lnTo>
                      <a:pt x="504" y="580"/>
                    </a:lnTo>
                    <a:lnTo>
                      <a:pt x="500" y="560"/>
                    </a:lnTo>
                    <a:lnTo>
                      <a:pt x="492" y="520"/>
                    </a:lnTo>
                    <a:lnTo>
                      <a:pt x="486" y="476"/>
                    </a:lnTo>
                    <a:lnTo>
                      <a:pt x="486" y="432"/>
                    </a:lnTo>
                    <a:lnTo>
                      <a:pt x="488" y="388"/>
                    </a:lnTo>
                    <a:lnTo>
                      <a:pt x="490" y="346"/>
                    </a:lnTo>
                    <a:lnTo>
                      <a:pt x="496" y="306"/>
                    </a:lnTo>
                    <a:lnTo>
                      <a:pt x="496" y="306"/>
                    </a:lnTo>
                    <a:lnTo>
                      <a:pt x="496" y="288"/>
                    </a:lnTo>
                    <a:lnTo>
                      <a:pt x="496" y="272"/>
                    </a:lnTo>
                    <a:lnTo>
                      <a:pt x="494" y="256"/>
                    </a:lnTo>
                    <a:lnTo>
                      <a:pt x="492" y="244"/>
                    </a:lnTo>
                    <a:lnTo>
                      <a:pt x="486" y="232"/>
                    </a:lnTo>
                    <a:lnTo>
                      <a:pt x="482" y="222"/>
                    </a:lnTo>
                    <a:lnTo>
                      <a:pt x="470" y="206"/>
                    </a:lnTo>
                    <a:lnTo>
                      <a:pt x="456" y="196"/>
                    </a:lnTo>
                    <a:lnTo>
                      <a:pt x="446" y="188"/>
                    </a:lnTo>
                    <a:lnTo>
                      <a:pt x="434" y="184"/>
                    </a:lnTo>
                    <a:lnTo>
                      <a:pt x="434" y="184"/>
                    </a:lnTo>
                    <a:lnTo>
                      <a:pt x="424" y="206"/>
                    </a:lnTo>
                    <a:lnTo>
                      <a:pt x="416" y="222"/>
                    </a:lnTo>
                    <a:lnTo>
                      <a:pt x="408" y="236"/>
                    </a:lnTo>
                    <a:lnTo>
                      <a:pt x="400" y="248"/>
                    </a:lnTo>
                    <a:lnTo>
                      <a:pt x="392" y="254"/>
                    </a:lnTo>
                    <a:lnTo>
                      <a:pt x="384" y="260"/>
                    </a:lnTo>
                    <a:lnTo>
                      <a:pt x="376" y="260"/>
                    </a:lnTo>
                    <a:lnTo>
                      <a:pt x="370" y="260"/>
                    </a:lnTo>
                    <a:lnTo>
                      <a:pt x="362" y="256"/>
                    </a:lnTo>
                    <a:lnTo>
                      <a:pt x="356" y="250"/>
                    </a:lnTo>
                    <a:lnTo>
                      <a:pt x="350" y="244"/>
                    </a:lnTo>
                    <a:lnTo>
                      <a:pt x="344" y="234"/>
                    </a:lnTo>
                    <a:lnTo>
                      <a:pt x="332" y="212"/>
                    </a:lnTo>
                    <a:lnTo>
                      <a:pt x="322" y="184"/>
                    </a:lnTo>
                    <a:lnTo>
                      <a:pt x="312" y="154"/>
                    </a:lnTo>
                    <a:lnTo>
                      <a:pt x="304" y="122"/>
                    </a:lnTo>
                    <a:lnTo>
                      <a:pt x="292" y="62"/>
                    </a:lnTo>
                    <a:lnTo>
                      <a:pt x="284" y="18"/>
                    </a:lnTo>
                    <a:lnTo>
                      <a:pt x="282" y="0"/>
                    </a:lnTo>
                    <a:lnTo>
                      <a:pt x="282" y="0"/>
                    </a:lnTo>
                    <a:lnTo>
                      <a:pt x="276" y="18"/>
                    </a:lnTo>
                    <a:lnTo>
                      <a:pt x="270" y="36"/>
                    </a:lnTo>
                    <a:lnTo>
                      <a:pt x="262" y="50"/>
                    </a:lnTo>
                    <a:lnTo>
                      <a:pt x="254" y="64"/>
                    </a:lnTo>
                    <a:lnTo>
                      <a:pt x="246" y="74"/>
                    </a:lnTo>
                    <a:lnTo>
                      <a:pt x="238" y="82"/>
                    </a:lnTo>
                    <a:lnTo>
                      <a:pt x="228" y="90"/>
                    </a:lnTo>
                    <a:lnTo>
                      <a:pt x="218" y="94"/>
                    </a:lnTo>
                    <a:lnTo>
                      <a:pt x="208" y="98"/>
                    </a:lnTo>
                    <a:lnTo>
                      <a:pt x="198" y="100"/>
                    </a:lnTo>
                    <a:lnTo>
                      <a:pt x="188" y="100"/>
                    </a:lnTo>
                    <a:lnTo>
                      <a:pt x="178" y="100"/>
                    </a:lnTo>
                    <a:lnTo>
                      <a:pt x="156" y="96"/>
                    </a:lnTo>
                    <a:lnTo>
                      <a:pt x="136" y="88"/>
                    </a:lnTo>
                    <a:lnTo>
                      <a:pt x="116" y="78"/>
                    </a:lnTo>
                    <a:lnTo>
                      <a:pt x="96" y="66"/>
                    </a:lnTo>
                    <a:lnTo>
                      <a:pt x="80" y="52"/>
                    </a:lnTo>
                    <a:lnTo>
                      <a:pt x="64" y="40"/>
                    </a:lnTo>
                    <a:lnTo>
                      <a:pt x="42" y="18"/>
                    </a:lnTo>
                    <a:lnTo>
                      <a:pt x="34" y="10"/>
                    </a:lnTo>
                    <a:lnTo>
                      <a:pt x="34" y="10"/>
                    </a:lnTo>
                    <a:lnTo>
                      <a:pt x="26" y="14"/>
                    </a:lnTo>
                    <a:lnTo>
                      <a:pt x="18" y="16"/>
                    </a:lnTo>
                    <a:lnTo>
                      <a:pt x="0" y="20"/>
                    </a:lnTo>
                    <a:lnTo>
                      <a:pt x="0" y="456"/>
                    </a:lnTo>
                    <a:lnTo>
                      <a:pt x="0" y="456"/>
                    </a:lnTo>
                    <a:lnTo>
                      <a:pt x="42" y="468"/>
                    </a:lnTo>
                    <a:lnTo>
                      <a:pt x="80" y="482"/>
                    </a:lnTo>
                    <a:lnTo>
                      <a:pt x="96" y="490"/>
                    </a:lnTo>
                    <a:lnTo>
                      <a:pt x="112" y="498"/>
                    </a:lnTo>
                    <a:lnTo>
                      <a:pt x="124" y="506"/>
                    </a:lnTo>
                    <a:lnTo>
                      <a:pt x="136" y="516"/>
                    </a:lnTo>
                    <a:lnTo>
                      <a:pt x="142" y="526"/>
                    </a:lnTo>
                    <a:lnTo>
                      <a:pt x="146" y="536"/>
                    </a:lnTo>
                    <a:lnTo>
                      <a:pt x="146" y="546"/>
                    </a:lnTo>
                    <a:lnTo>
                      <a:pt x="142" y="556"/>
                    </a:lnTo>
                    <a:lnTo>
                      <a:pt x="134" y="568"/>
                    </a:lnTo>
                    <a:lnTo>
                      <a:pt x="120" y="580"/>
                    </a:lnTo>
                    <a:lnTo>
                      <a:pt x="100" y="592"/>
                    </a:lnTo>
                    <a:lnTo>
                      <a:pt x="76" y="604"/>
                    </a:lnTo>
                    <a:lnTo>
                      <a:pt x="76" y="604"/>
                    </a:lnTo>
                    <a:lnTo>
                      <a:pt x="78" y="610"/>
                    </a:lnTo>
                    <a:lnTo>
                      <a:pt x="82" y="616"/>
                    </a:lnTo>
                    <a:lnTo>
                      <a:pt x="90" y="622"/>
                    </a:lnTo>
                    <a:lnTo>
                      <a:pt x="104" y="626"/>
                    </a:lnTo>
                    <a:lnTo>
                      <a:pt x="122" y="630"/>
                    </a:lnTo>
                    <a:lnTo>
                      <a:pt x="148" y="630"/>
                    </a:lnTo>
                    <a:lnTo>
                      <a:pt x="182" y="626"/>
                    </a:lnTo>
                    <a:lnTo>
                      <a:pt x="182" y="626"/>
                    </a:lnTo>
                    <a:lnTo>
                      <a:pt x="220" y="620"/>
                    </a:lnTo>
                    <a:lnTo>
                      <a:pt x="260" y="614"/>
                    </a:lnTo>
                    <a:lnTo>
                      <a:pt x="300" y="610"/>
                    </a:lnTo>
                    <a:lnTo>
                      <a:pt x="342" y="610"/>
                    </a:lnTo>
                    <a:lnTo>
                      <a:pt x="382" y="610"/>
                    </a:lnTo>
                    <a:lnTo>
                      <a:pt x="422" y="616"/>
                    </a:lnTo>
                    <a:lnTo>
                      <a:pt x="440" y="620"/>
                    </a:lnTo>
                    <a:lnTo>
                      <a:pt x="458" y="624"/>
                    </a:lnTo>
                    <a:lnTo>
                      <a:pt x="476" y="630"/>
                    </a:lnTo>
                    <a:lnTo>
                      <a:pt x="492" y="636"/>
                    </a:lnTo>
                    <a:lnTo>
                      <a:pt x="492" y="636"/>
                    </a:lnTo>
                    <a:lnTo>
                      <a:pt x="526" y="674"/>
                    </a:lnTo>
                    <a:lnTo>
                      <a:pt x="544" y="698"/>
                    </a:lnTo>
                    <a:lnTo>
                      <a:pt x="562" y="722"/>
                    </a:lnTo>
                    <a:lnTo>
                      <a:pt x="576" y="748"/>
                    </a:lnTo>
                    <a:lnTo>
                      <a:pt x="588" y="772"/>
                    </a:lnTo>
                    <a:lnTo>
                      <a:pt x="590" y="784"/>
                    </a:lnTo>
                    <a:lnTo>
                      <a:pt x="594" y="796"/>
                    </a:lnTo>
                    <a:lnTo>
                      <a:pt x="594" y="806"/>
                    </a:lnTo>
                    <a:lnTo>
                      <a:pt x="592" y="818"/>
                    </a:lnTo>
                    <a:lnTo>
                      <a:pt x="592" y="818"/>
                    </a:lnTo>
                    <a:lnTo>
                      <a:pt x="592" y="822"/>
                    </a:lnTo>
                    <a:lnTo>
                      <a:pt x="594" y="824"/>
                    </a:lnTo>
                    <a:lnTo>
                      <a:pt x="598" y="824"/>
                    </a:lnTo>
                    <a:lnTo>
                      <a:pt x="598" y="824"/>
                    </a:lnTo>
                    <a:lnTo>
                      <a:pt x="602" y="824"/>
                    </a:lnTo>
                    <a:lnTo>
                      <a:pt x="612" y="822"/>
                    </a:lnTo>
                    <a:lnTo>
                      <a:pt x="616" y="818"/>
                    </a:lnTo>
                    <a:lnTo>
                      <a:pt x="620" y="814"/>
                    </a:lnTo>
                    <a:lnTo>
                      <a:pt x="624" y="808"/>
                    </a:lnTo>
                    <a:lnTo>
                      <a:pt x="626" y="800"/>
                    </a:lnTo>
                    <a:lnTo>
                      <a:pt x="626" y="800"/>
                    </a:lnTo>
                    <a:lnTo>
                      <a:pt x="630" y="796"/>
                    </a:lnTo>
                    <a:lnTo>
                      <a:pt x="632" y="792"/>
                    </a:lnTo>
                    <a:lnTo>
                      <a:pt x="632" y="784"/>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47"/>
              <p:cNvSpPr>
                <a:spLocks noChangeAspect="1"/>
              </p:cNvSpPr>
              <p:nvPr/>
            </p:nvSpPr>
            <p:spPr bwMode="auto">
              <a:xfrm>
                <a:off x="1" y="2438400"/>
                <a:ext cx="453574" cy="852529"/>
              </a:xfrm>
              <a:custGeom>
                <a:avLst/>
                <a:gdLst>
                  <a:gd name="T0" fmla="*/ 194 w 382"/>
                  <a:gd name="T1" fmla="*/ 442 h 718"/>
                  <a:gd name="T2" fmla="*/ 238 w 382"/>
                  <a:gd name="T3" fmla="*/ 410 h 718"/>
                  <a:gd name="T4" fmla="*/ 264 w 382"/>
                  <a:gd name="T5" fmla="*/ 368 h 718"/>
                  <a:gd name="T6" fmla="*/ 270 w 382"/>
                  <a:gd name="T7" fmla="*/ 334 h 718"/>
                  <a:gd name="T8" fmla="*/ 292 w 382"/>
                  <a:gd name="T9" fmla="*/ 278 h 718"/>
                  <a:gd name="T10" fmla="*/ 310 w 382"/>
                  <a:gd name="T11" fmla="*/ 250 h 718"/>
                  <a:gd name="T12" fmla="*/ 248 w 382"/>
                  <a:gd name="T13" fmla="*/ 258 h 718"/>
                  <a:gd name="T14" fmla="*/ 212 w 382"/>
                  <a:gd name="T15" fmla="*/ 242 h 718"/>
                  <a:gd name="T16" fmla="*/ 194 w 382"/>
                  <a:gd name="T17" fmla="*/ 212 h 718"/>
                  <a:gd name="T18" fmla="*/ 194 w 382"/>
                  <a:gd name="T19" fmla="*/ 160 h 718"/>
                  <a:gd name="T20" fmla="*/ 200 w 382"/>
                  <a:gd name="T21" fmla="*/ 140 h 718"/>
                  <a:gd name="T22" fmla="*/ 200 w 382"/>
                  <a:gd name="T23" fmla="*/ 110 h 718"/>
                  <a:gd name="T24" fmla="*/ 184 w 382"/>
                  <a:gd name="T25" fmla="*/ 72 h 718"/>
                  <a:gd name="T26" fmla="*/ 158 w 382"/>
                  <a:gd name="T27" fmla="*/ 50 h 718"/>
                  <a:gd name="T28" fmla="*/ 80 w 382"/>
                  <a:gd name="T29" fmla="*/ 0 h 718"/>
                  <a:gd name="T30" fmla="*/ 84 w 382"/>
                  <a:gd name="T31" fmla="*/ 6 h 718"/>
                  <a:gd name="T32" fmla="*/ 96 w 382"/>
                  <a:gd name="T33" fmla="*/ 38 h 718"/>
                  <a:gd name="T34" fmla="*/ 94 w 382"/>
                  <a:gd name="T35" fmla="*/ 70 h 718"/>
                  <a:gd name="T36" fmla="*/ 80 w 382"/>
                  <a:gd name="T37" fmla="*/ 66 h 718"/>
                  <a:gd name="T38" fmla="*/ 48 w 382"/>
                  <a:gd name="T39" fmla="*/ 82 h 718"/>
                  <a:gd name="T40" fmla="*/ 34 w 382"/>
                  <a:gd name="T41" fmla="*/ 106 h 718"/>
                  <a:gd name="T42" fmla="*/ 26 w 382"/>
                  <a:gd name="T43" fmla="*/ 138 h 718"/>
                  <a:gd name="T44" fmla="*/ 24 w 382"/>
                  <a:gd name="T45" fmla="*/ 194 h 718"/>
                  <a:gd name="T46" fmla="*/ 22 w 382"/>
                  <a:gd name="T47" fmla="*/ 204 h 718"/>
                  <a:gd name="T48" fmla="*/ 20 w 382"/>
                  <a:gd name="T49" fmla="*/ 202 h 718"/>
                  <a:gd name="T50" fmla="*/ 0 w 382"/>
                  <a:gd name="T51" fmla="*/ 662 h 718"/>
                  <a:gd name="T52" fmla="*/ 30 w 382"/>
                  <a:gd name="T53" fmla="*/ 636 h 718"/>
                  <a:gd name="T54" fmla="*/ 80 w 382"/>
                  <a:gd name="T55" fmla="*/ 606 h 718"/>
                  <a:gd name="T56" fmla="*/ 108 w 382"/>
                  <a:gd name="T57" fmla="*/ 586 h 718"/>
                  <a:gd name="T58" fmla="*/ 132 w 382"/>
                  <a:gd name="T59" fmla="*/ 542 h 718"/>
                  <a:gd name="T60" fmla="*/ 144 w 382"/>
                  <a:gd name="T61" fmla="*/ 484 h 718"/>
                  <a:gd name="T62" fmla="*/ 220 w 382"/>
                  <a:gd name="T63" fmla="*/ 544 h 718"/>
                  <a:gd name="T64" fmla="*/ 300 w 382"/>
                  <a:gd name="T65" fmla="*/ 626 h 718"/>
                  <a:gd name="T66" fmla="*/ 330 w 382"/>
                  <a:gd name="T67" fmla="*/ 678 h 718"/>
                  <a:gd name="T68" fmla="*/ 336 w 382"/>
                  <a:gd name="T69" fmla="*/ 710 h 718"/>
                  <a:gd name="T70" fmla="*/ 340 w 382"/>
                  <a:gd name="T71" fmla="*/ 718 h 718"/>
                  <a:gd name="T72" fmla="*/ 352 w 382"/>
                  <a:gd name="T73" fmla="*/ 716 h 718"/>
                  <a:gd name="T74" fmla="*/ 372 w 382"/>
                  <a:gd name="T75" fmla="*/ 698 h 718"/>
                  <a:gd name="T76" fmla="*/ 376 w 382"/>
                  <a:gd name="T77" fmla="*/ 680 h 718"/>
                  <a:gd name="T78" fmla="*/ 382 w 382"/>
                  <a:gd name="T79" fmla="*/ 666 h 718"/>
                  <a:gd name="T80" fmla="*/ 372 w 382"/>
                  <a:gd name="T81" fmla="*/ 644 h 718"/>
                  <a:gd name="T82" fmla="*/ 318 w 382"/>
                  <a:gd name="T83" fmla="*/ 582 h 718"/>
                  <a:gd name="T84" fmla="*/ 170 w 382"/>
                  <a:gd name="T85" fmla="*/ 45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82" h="718">
                    <a:moveTo>
                      <a:pt x="170" y="452"/>
                    </a:moveTo>
                    <a:lnTo>
                      <a:pt x="170" y="452"/>
                    </a:lnTo>
                    <a:lnTo>
                      <a:pt x="194" y="442"/>
                    </a:lnTo>
                    <a:lnTo>
                      <a:pt x="208" y="434"/>
                    </a:lnTo>
                    <a:lnTo>
                      <a:pt x="224" y="424"/>
                    </a:lnTo>
                    <a:lnTo>
                      <a:pt x="238" y="410"/>
                    </a:lnTo>
                    <a:lnTo>
                      <a:pt x="250" y="396"/>
                    </a:lnTo>
                    <a:lnTo>
                      <a:pt x="260" y="378"/>
                    </a:lnTo>
                    <a:lnTo>
                      <a:pt x="264" y="368"/>
                    </a:lnTo>
                    <a:lnTo>
                      <a:pt x="266" y="358"/>
                    </a:lnTo>
                    <a:lnTo>
                      <a:pt x="266" y="358"/>
                    </a:lnTo>
                    <a:lnTo>
                      <a:pt x="270" y="334"/>
                    </a:lnTo>
                    <a:lnTo>
                      <a:pt x="276" y="312"/>
                    </a:lnTo>
                    <a:lnTo>
                      <a:pt x="284" y="294"/>
                    </a:lnTo>
                    <a:lnTo>
                      <a:pt x="292" y="278"/>
                    </a:lnTo>
                    <a:lnTo>
                      <a:pt x="304" y="256"/>
                    </a:lnTo>
                    <a:lnTo>
                      <a:pt x="310" y="250"/>
                    </a:lnTo>
                    <a:lnTo>
                      <a:pt x="310" y="250"/>
                    </a:lnTo>
                    <a:lnTo>
                      <a:pt x="286" y="256"/>
                    </a:lnTo>
                    <a:lnTo>
                      <a:pt x="266" y="258"/>
                    </a:lnTo>
                    <a:lnTo>
                      <a:pt x="248" y="258"/>
                    </a:lnTo>
                    <a:lnTo>
                      <a:pt x="234" y="254"/>
                    </a:lnTo>
                    <a:lnTo>
                      <a:pt x="220" y="250"/>
                    </a:lnTo>
                    <a:lnTo>
                      <a:pt x="212" y="242"/>
                    </a:lnTo>
                    <a:lnTo>
                      <a:pt x="204" y="234"/>
                    </a:lnTo>
                    <a:lnTo>
                      <a:pt x="198" y="224"/>
                    </a:lnTo>
                    <a:lnTo>
                      <a:pt x="194" y="212"/>
                    </a:lnTo>
                    <a:lnTo>
                      <a:pt x="192" y="202"/>
                    </a:lnTo>
                    <a:lnTo>
                      <a:pt x="190" y="180"/>
                    </a:lnTo>
                    <a:lnTo>
                      <a:pt x="194" y="160"/>
                    </a:lnTo>
                    <a:lnTo>
                      <a:pt x="198" y="148"/>
                    </a:lnTo>
                    <a:lnTo>
                      <a:pt x="198" y="148"/>
                    </a:lnTo>
                    <a:lnTo>
                      <a:pt x="200" y="140"/>
                    </a:lnTo>
                    <a:lnTo>
                      <a:pt x="202" y="130"/>
                    </a:lnTo>
                    <a:lnTo>
                      <a:pt x="202" y="120"/>
                    </a:lnTo>
                    <a:lnTo>
                      <a:pt x="200" y="110"/>
                    </a:lnTo>
                    <a:lnTo>
                      <a:pt x="194" y="90"/>
                    </a:lnTo>
                    <a:lnTo>
                      <a:pt x="188" y="80"/>
                    </a:lnTo>
                    <a:lnTo>
                      <a:pt x="184" y="72"/>
                    </a:lnTo>
                    <a:lnTo>
                      <a:pt x="184" y="72"/>
                    </a:lnTo>
                    <a:lnTo>
                      <a:pt x="174" y="64"/>
                    </a:lnTo>
                    <a:lnTo>
                      <a:pt x="158" y="50"/>
                    </a:lnTo>
                    <a:lnTo>
                      <a:pt x="120" y="22"/>
                    </a:lnTo>
                    <a:lnTo>
                      <a:pt x="88" y="4"/>
                    </a:lnTo>
                    <a:lnTo>
                      <a:pt x="80" y="0"/>
                    </a:lnTo>
                    <a:lnTo>
                      <a:pt x="80" y="2"/>
                    </a:lnTo>
                    <a:lnTo>
                      <a:pt x="84" y="6"/>
                    </a:lnTo>
                    <a:lnTo>
                      <a:pt x="84" y="6"/>
                    </a:lnTo>
                    <a:lnTo>
                      <a:pt x="90" y="16"/>
                    </a:lnTo>
                    <a:lnTo>
                      <a:pt x="94" y="28"/>
                    </a:lnTo>
                    <a:lnTo>
                      <a:pt x="96" y="38"/>
                    </a:lnTo>
                    <a:lnTo>
                      <a:pt x="98" y="48"/>
                    </a:lnTo>
                    <a:lnTo>
                      <a:pt x="96" y="64"/>
                    </a:lnTo>
                    <a:lnTo>
                      <a:pt x="94" y="70"/>
                    </a:lnTo>
                    <a:lnTo>
                      <a:pt x="94" y="70"/>
                    </a:lnTo>
                    <a:lnTo>
                      <a:pt x="88" y="68"/>
                    </a:lnTo>
                    <a:lnTo>
                      <a:pt x="80" y="66"/>
                    </a:lnTo>
                    <a:lnTo>
                      <a:pt x="70" y="68"/>
                    </a:lnTo>
                    <a:lnTo>
                      <a:pt x="58" y="72"/>
                    </a:lnTo>
                    <a:lnTo>
                      <a:pt x="48" y="82"/>
                    </a:lnTo>
                    <a:lnTo>
                      <a:pt x="44" y="88"/>
                    </a:lnTo>
                    <a:lnTo>
                      <a:pt x="38" y="96"/>
                    </a:lnTo>
                    <a:lnTo>
                      <a:pt x="34" y="106"/>
                    </a:lnTo>
                    <a:lnTo>
                      <a:pt x="30" y="118"/>
                    </a:lnTo>
                    <a:lnTo>
                      <a:pt x="30" y="118"/>
                    </a:lnTo>
                    <a:lnTo>
                      <a:pt x="26" y="138"/>
                    </a:lnTo>
                    <a:lnTo>
                      <a:pt x="24" y="154"/>
                    </a:lnTo>
                    <a:lnTo>
                      <a:pt x="24" y="180"/>
                    </a:lnTo>
                    <a:lnTo>
                      <a:pt x="24" y="194"/>
                    </a:lnTo>
                    <a:lnTo>
                      <a:pt x="24" y="202"/>
                    </a:lnTo>
                    <a:lnTo>
                      <a:pt x="24" y="202"/>
                    </a:lnTo>
                    <a:lnTo>
                      <a:pt x="22" y="204"/>
                    </a:lnTo>
                    <a:lnTo>
                      <a:pt x="20" y="204"/>
                    </a:lnTo>
                    <a:lnTo>
                      <a:pt x="20" y="202"/>
                    </a:lnTo>
                    <a:lnTo>
                      <a:pt x="20" y="202"/>
                    </a:lnTo>
                    <a:lnTo>
                      <a:pt x="16" y="194"/>
                    </a:lnTo>
                    <a:lnTo>
                      <a:pt x="0" y="146"/>
                    </a:lnTo>
                    <a:lnTo>
                      <a:pt x="0" y="662"/>
                    </a:lnTo>
                    <a:lnTo>
                      <a:pt x="0" y="662"/>
                    </a:lnTo>
                    <a:lnTo>
                      <a:pt x="12" y="650"/>
                    </a:lnTo>
                    <a:lnTo>
                      <a:pt x="30" y="636"/>
                    </a:lnTo>
                    <a:lnTo>
                      <a:pt x="52" y="620"/>
                    </a:lnTo>
                    <a:lnTo>
                      <a:pt x="80" y="606"/>
                    </a:lnTo>
                    <a:lnTo>
                      <a:pt x="80" y="606"/>
                    </a:lnTo>
                    <a:lnTo>
                      <a:pt x="90" y="600"/>
                    </a:lnTo>
                    <a:lnTo>
                      <a:pt x="100" y="594"/>
                    </a:lnTo>
                    <a:lnTo>
                      <a:pt x="108" y="586"/>
                    </a:lnTo>
                    <a:lnTo>
                      <a:pt x="114" y="578"/>
                    </a:lnTo>
                    <a:lnTo>
                      <a:pt x="126" y="560"/>
                    </a:lnTo>
                    <a:lnTo>
                      <a:pt x="132" y="542"/>
                    </a:lnTo>
                    <a:lnTo>
                      <a:pt x="138" y="524"/>
                    </a:lnTo>
                    <a:lnTo>
                      <a:pt x="142" y="508"/>
                    </a:lnTo>
                    <a:lnTo>
                      <a:pt x="144" y="484"/>
                    </a:lnTo>
                    <a:lnTo>
                      <a:pt x="144" y="484"/>
                    </a:lnTo>
                    <a:lnTo>
                      <a:pt x="188" y="518"/>
                    </a:lnTo>
                    <a:lnTo>
                      <a:pt x="220" y="544"/>
                    </a:lnTo>
                    <a:lnTo>
                      <a:pt x="254" y="576"/>
                    </a:lnTo>
                    <a:lnTo>
                      <a:pt x="286" y="610"/>
                    </a:lnTo>
                    <a:lnTo>
                      <a:pt x="300" y="626"/>
                    </a:lnTo>
                    <a:lnTo>
                      <a:pt x="312" y="644"/>
                    </a:lnTo>
                    <a:lnTo>
                      <a:pt x="322" y="662"/>
                    </a:lnTo>
                    <a:lnTo>
                      <a:pt x="330" y="678"/>
                    </a:lnTo>
                    <a:lnTo>
                      <a:pt x="336" y="694"/>
                    </a:lnTo>
                    <a:lnTo>
                      <a:pt x="336" y="710"/>
                    </a:lnTo>
                    <a:lnTo>
                      <a:pt x="336" y="710"/>
                    </a:lnTo>
                    <a:lnTo>
                      <a:pt x="336" y="712"/>
                    </a:lnTo>
                    <a:lnTo>
                      <a:pt x="336" y="716"/>
                    </a:lnTo>
                    <a:lnTo>
                      <a:pt x="340" y="718"/>
                    </a:lnTo>
                    <a:lnTo>
                      <a:pt x="346" y="718"/>
                    </a:lnTo>
                    <a:lnTo>
                      <a:pt x="346" y="718"/>
                    </a:lnTo>
                    <a:lnTo>
                      <a:pt x="352" y="716"/>
                    </a:lnTo>
                    <a:lnTo>
                      <a:pt x="362" y="710"/>
                    </a:lnTo>
                    <a:lnTo>
                      <a:pt x="368" y="706"/>
                    </a:lnTo>
                    <a:lnTo>
                      <a:pt x="372" y="698"/>
                    </a:lnTo>
                    <a:lnTo>
                      <a:pt x="376" y="690"/>
                    </a:lnTo>
                    <a:lnTo>
                      <a:pt x="376" y="680"/>
                    </a:lnTo>
                    <a:lnTo>
                      <a:pt x="376" y="680"/>
                    </a:lnTo>
                    <a:lnTo>
                      <a:pt x="378" y="674"/>
                    </a:lnTo>
                    <a:lnTo>
                      <a:pt x="380" y="670"/>
                    </a:lnTo>
                    <a:lnTo>
                      <a:pt x="382" y="666"/>
                    </a:lnTo>
                    <a:lnTo>
                      <a:pt x="380" y="658"/>
                    </a:lnTo>
                    <a:lnTo>
                      <a:pt x="380" y="658"/>
                    </a:lnTo>
                    <a:lnTo>
                      <a:pt x="372" y="644"/>
                    </a:lnTo>
                    <a:lnTo>
                      <a:pt x="358" y="626"/>
                    </a:lnTo>
                    <a:lnTo>
                      <a:pt x="340" y="606"/>
                    </a:lnTo>
                    <a:lnTo>
                      <a:pt x="318" y="582"/>
                    </a:lnTo>
                    <a:lnTo>
                      <a:pt x="290" y="554"/>
                    </a:lnTo>
                    <a:lnTo>
                      <a:pt x="256" y="524"/>
                    </a:lnTo>
                    <a:lnTo>
                      <a:pt x="170" y="452"/>
                    </a:lnTo>
                    <a:lnTo>
                      <a:pt x="170" y="452"/>
                    </a:lnTo>
                    <a:close/>
                  </a:path>
                </a:pathLst>
              </a:custGeom>
              <a:solidFill>
                <a:schemeClr val="accent1">
                  <a:alpha val="8000"/>
                </a:schemeClr>
              </a:solidFill>
              <a:ln>
                <a:noFill/>
              </a:ln>
              <a:effectLst>
                <a:glow rad="50800">
                  <a:schemeClr val="accent1">
                    <a:alpha val="18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23"/>
              <p:cNvSpPr>
                <a:spLocks noChangeAspect="1"/>
              </p:cNvSpPr>
              <p:nvPr/>
            </p:nvSpPr>
            <p:spPr bwMode="auto">
              <a:xfrm>
                <a:off x="8551334" y="6180666"/>
                <a:ext cx="592666" cy="677333"/>
              </a:xfrm>
              <a:custGeom>
                <a:avLst/>
                <a:gdLst>
                  <a:gd name="T0" fmla="*/ 536 w 560"/>
                  <a:gd name="T1" fmla="*/ 100 h 640"/>
                  <a:gd name="T2" fmla="*/ 496 w 560"/>
                  <a:gd name="T3" fmla="*/ 106 h 640"/>
                  <a:gd name="T4" fmla="*/ 456 w 560"/>
                  <a:gd name="T5" fmla="*/ 118 h 640"/>
                  <a:gd name="T6" fmla="*/ 438 w 560"/>
                  <a:gd name="T7" fmla="*/ 110 h 640"/>
                  <a:gd name="T8" fmla="*/ 436 w 560"/>
                  <a:gd name="T9" fmla="*/ 82 h 640"/>
                  <a:gd name="T10" fmla="*/ 428 w 560"/>
                  <a:gd name="T11" fmla="*/ 76 h 640"/>
                  <a:gd name="T12" fmla="*/ 360 w 560"/>
                  <a:gd name="T13" fmla="*/ 146 h 640"/>
                  <a:gd name="T14" fmla="*/ 328 w 560"/>
                  <a:gd name="T15" fmla="*/ 192 h 640"/>
                  <a:gd name="T16" fmla="*/ 290 w 560"/>
                  <a:gd name="T17" fmla="*/ 108 h 640"/>
                  <a:gd name="T18" fmla="*/ 274 w 560"/>
                  <a:gd name="T19" fmla="*/ 38 h 640"/>
                  <a:gd name="T20" fmla="*/ 280 w 560"/>
                  <a:gd name="T21" fmla="*/ 6 h 640"/>
                  <a:gd name="T22" fmla="*/ 280 w 560"/>
                  <a:gd name="T23" fmla="*/ 2 h 640"/>
                  <a:gd name="T24" fmla="*/ 262 w 560"/>
                  <a:gd name="T25" fmla="*/ 0 h 640"/>
                  <a:gd name="T26" fmla="*/ 248 w 560"/>
                  <a:gd name="T27" fmla="*/ 14 h 640"/>
                  <a:gd name="T28" fmla="*/ 244 w 560"/>
                  <a:gd name="T29" fmla="*/ 18 h 640"/>
                  <a:gd name="T30" fmla="*/ 240 w 560"/>
                  <a:gd name="T31" fmla="*/ 26 h 640"/>
                  <a:gd name="T32" fmla="*/ 254 w 560"/>
                  <a:gd name="T33" fmla="*/ 88 h 640"/>
                  <a:gd name="T34" fmla="*/ 304 w 560"/>
                  <a:gd name="T35" fmla="*/ 204 h 640"/>
                  <a:gd name="T36" fmla="*/ 222 w 560"/>
                  <a:gd name="T37" fmla="*/ 206 h 640"/>
                  <a:gd name="T38" fmla="*/ 136 w 560"/>
                  <a:gd name="T39" fmla="*/ 224 h 640"/>
                  <a:gd name="T40" fmla="*/ 164 w 560"/>
                  <a:gd name="T41" fmla="*/ 234 h 640"/>
                  <a:gd name="T42" fmla="*/ 178 w 560"/>
                  <a:gd name="T43" fmla="*/ 254 h 640"/>
                  <a:gd name="T44" fmla="*/ 166 w 560"/>
                  <a:gd name="T45" fmla="*/ 272 h 640"/>
                  <a:gd name="T46" fmla="*/ 122 w 560"/>
                  <a:gd name="T47" fmla="*/ 300 h 640"/>
                  <a:gd name="T48" fmla="*/ 90 w 560"/>
                  <a:gd name="T49" fmla="*/ 348 h 640"/>
                  <a:gd name="T50" fmla="*/ 22 w 560"/>
                  <a:gd name="T51" fmla="*/ 414 h 640"/>
                  <a:gd name="T52" fmla="*/ 0 w 560"/>
                  <a:gd name="T53" fmla="*/ 430 h 640"/>
                  <a:gd name="T54" fmla="*/ 102 w 560"/>
                  <a:gd name="T55" fmla="*/ 404 h 640"/>
                  <a:gd name="T56" fmla="*/ 136 w 560"/>
                  <a:gd name="T57" fmla="*/ 406 h 640"/>
                  <a:gd name="T58" fmla="*/ 152 w 560"/>
                  <a:gd name="T59" fmla="*/ 418 h 640"/>
                  <a:gd name="T60" fmla="*/ 156 w 560"/>
                  <a:gd name="T61" fmla="*/ 438 h 640"/>
                  <a:gd name="T62" fmla="*/ 138 w 560"/>
                  <a:gd name="T63" fmla="*/ 486 h 640"/>
                  <a:gd name="T64" fmla="*/ 90 w 560"/>
                  <a:gd name="T65" fmla="*/ 550 h 640"/>
                  <a:gd name="T66" fmla="*/ 126 w 560"/>
                  <a:gd name="T67" fmla="*/ 542 h 640"/>
                  <a:gd name="T68" fmla="*/ 158 w 560"/>
                  <a:gd name="T69" fmla="*/ 550 h 640"/>
                  <a:gd name="T70" fmla="*/ 170 w 560"/>
                  <a:gd name="T71" fmla="*/ 572 h 640"/>
                  <a:gd name="T72" fmla="*/ 168 w 560"/>
                  <a:gd name="T73" fmla="*/ 626 h 640"/>
                  <a:gd name="T74" fmla="*/ 186 w 560"/>
                  <a:gd name="T75" fmla="*/ 626 h 640"/>
                  <a:gd name="T76" fmla="*/ 280 w 560"/>
                  <a:gd name="T77" fmla="*/ 640 h 640"/>
                  <a:gd name="T78" fmla="*/ 310 w 560"/>
                  <a:gd name="T79" fmla="*/ 628 h 640"/>
                  <a:gd name="T80" fmla="*/ 322 w 560"/>
                  <a:gd name="T81" fmla="*/ 628 h 640"/>
                  <a:gd name="T82" fmla="*/ 330 w 560"/>
                  <a:gd name="T83" fmla="*/ 580 h 640"/>
                  <a:gd name="T84" fmla="*/ 346 w 560"/>
                  <a:gd name="T85" fmla="*/ 526 h 640"/>
                  <a:gd name="T86" fmla="*/ 354 w 560"/>
                  <a:gd name="T87" fmla="*/ 526 h 640"/>
                  <a:gd name="T88" fmla="*/ 358 w 560"/>
                  <a:gd name="T89" fmla="*/ 534 h 640"/>
                  <a:gd name="T90" fmla="*/ 364 w 560"/>
                  <a:gd name="T91" fmla="*/ 584 h 640"/>
                  <a:gd name="T92" fmla="*/ 424 w 560"/>
                  <a:gd name="T93" fmla="*/ 640 h 640"/>
                  <a:gd name="T94" fmla="*/ 438 w 560"/>
                  <a:gd name="T95" fmla="*/ 624 h 640"/>
                  <a:gd name="T96" fmla="*/ 458 w 560"/>
                  <a:gd name="T97" fmla="*/ 622 h 640"/>
                  <a:gd name="T98" fmla="*/ 474 w 560"/>
                  <a:gd name="T99" fmla="*/ 640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0" h="640">
                    <a:moveTo>
                      <a:pt x="560" y="100"/>
                    </a:moveTo>
                    <a:lnTo>
                      <a:pt x="560" y="100"/>
                    </a:lnTo>
                    <a:lnTo>
                      <a:pt x="536" y="100"/>
                    </a:lnTo>
                    <a:lnTo>
                      <a:pt x="512" y="98"/>
                    </a:lnTo>
                    <a:lnTo>
                      <a:pt x="512" y="98"/>
                    </a:lnTo>
                    <a:lnTo>
                      <a:pt x="496" y="106"/>
                    </a:lnTo>
                    <a:lnTo>
                      <a:pt x="480" y="114"/>
                    </a:lnTo>
                    <a:lnTo>
                      <a:pt x="464" y="118"/>
                    </a:lnTo>
                    <a:lnTo>
                      <a:pt x="456" y="118"/>
                    </a:lnTo>
                    <a:lnTo>
                      <a:pt x="448" y="118"/>
                    </a:lnTo>
                    <a:lnTo>
                      <a:pt x="442" y="116"/>
                    </a:lnTo>
                    <a:lnTo>
                      <a:pt x="438" y="110"/>
                    </a:lnTo>
                    <a:lnTo>
                      <a:pt x="436" y="104"/>
                    </a:lnTo>
                    <a:lnTo>
                      <a:pt x="434" y="94"/>
                    </a:lnTo>
                    <a:lnTo>
                      <a:pt x="436" y="82"/>
                    </a:lnTo>
                    <a:lnTo>
                      <a:pt x="442" y="66"/>
                    </a:lnTo>
                    <a:lnTo>
                      <a:pt x="442" y="66"/>
                    </a:lnTo>
                    <a:lnTo>
                      <a:pt x="428" y="76"/>
                    </a:lnTo>
                    <a:lnTo>
                      <a:pt x="396" y="106"/>
                    </a:lnTo>
                    <a:lnTo>
                      <a:pt x="378" y="126"/>
                    </a:lnTo>
                    <a:lnTo>
                      <a:pt x="360" y="146"/>
                    </a:lnTo>
                    <a:lnTo>
                      <a:pt x="342" y="170"/>
                    </a:lnTo>
                    <a:lnTo>
                      <a:pt x="328" y="192"/>
                    </a:lnTo>
                    <a:lnTo>
                      <a:pt x="328" y="192"/>
                    </a:lnTo>
                    <a:lnTo>
                      <a:pt x="312" y="160"/>
                    </a:lnTo>
                    <a:lnTo>
                      <a:pt x="300" y="134"/>
                    </a:lnTo>
                    <a:lnTo>
                      <a:pt x="290" y="108"/>
                    </a:lnTo>
                    <a:lnTo>
                      <a:pt x="280" y="80"/>
                    </a:lnTo>
                    <a:lnTo>
                      <a:pt x="276" y="52"/>
                    </a:lnTo>
                    <a:lnTo>
                      <a:pt x="274" y="38"/>
                    </a:lnTo>
                    <a:lnTo>
                      <a:pt x="274" y="26"/>
                    </a:lnTo>
                    <a:lnTo>
                      <a:pt x="276" y="16"/>
                    </a:lnTo>
                    <a:lnTo>
                      <a:pt x="280" y="6"/>
                    </a:lnTo>
                    <a:lnTo>
                      <a:pt x="280" y="6"/>
                    </a:lnTo>
                    <a:lnTo>
                      <a:pt x="282" y="4"/>
                    </a:lnTo>
                    <a:lnTo>
                      <a:pt x="280" y="2"/>
                    </a:lnTo>
                    <a:lnTo>
                      <a:pt x="280" y="0"/>
                    </a:lnTo>
                    <a:lnTo>
                      <a:pt x="262" y="0"/>
                    </a:lnTo>
                    <a:lnTo>
                      <a:pt x="262" y="0"/>
                    </a:lnTo>
                    <a:lnTo>
                      <a:pt x="254" y="4"/>
                    </a:lnTo>
                    <a:lnTo>
                      <a:pt x="252" y="8"/>
                    </a:lnTo>
                    <a:lnTo>
                      <a:pt x="248" y="14"/>
                    </a:lnTo>
                    <a:lnTo>
                      <a:pt x="248" y="14"/>
                    </a:lnTo>
                    <a:lnTo>
                      <a:pt x="246" y="16"/>
                    </a:lnTo>
                    <a:lnTo>
                      <a:pt x="244" y="18"/>
                    </a:lnTo>
                    <a:lnTo>
                      <a:pt x="242" y="20"/>
                    </a:lnTo>
                    <a:lnTo>
                      <a:pt x="240" y="26"/>
                    </a:lnTo>
                    <a:lnTo>
                      <a:pt x="240" y="26"/>
                    </a:lnTo>
                    <a:lnTo>
                      <a:pt x="240" y="36"/>
                    </a:lnTo>
                    <a:lnTo>
                      <a:pt x="244" y="50"/>
                    </a:lnTo>
                    <a:lnTo>
                      <a:pt x="254" y="88"/>
                    </a:lnTo>
                    <a:lnTo>
                      <a:pt x="274" y="138"/>
                    </a:lnTo>
                    <a:lnTo>
                      <a:pt x="304" y="204"/>
                    </a:lnTo>
                    <a:lnTo>
                      <a:pt x="304" y="204"/>
                    </a:lnTo>
                    <a:lnTo>
                      <a:pt x="278" y="202"/>
                    </a:lnTo>
                    <a:lnTo>
                      <a:pt x="250" y="204"/>
                    </a:lnTo>
                    <a:lnTo>
                      <a:pt x="222" y="206"/>
                    </a:lnTo>
                    <a:lnTo>
                      <a:pt x="196" y="210"/>
                    </a:lnTo>
                    <a:lnTo>
                      <a:pt x="154" y="220"/>
                    </a:lnTo>
                    <a:lnTo>
                      <a:pt x="136" y="224"/>
                    </a:lnTo>
                    <a:lnTo>
                      <a:pt x="136" y="224"/>
                    </a:lnTo>
                    <a:lnTo>
                      <a:pt x="152" y="230"/>
                    </a:lnTo>
                    <a:lnTo>
                      <a:pt x="164" y="234"/>
                    </a:lnTo>
                    <a:lnTo>
                      <a:pt x="172" y="242"/>
                    </a:lnTo>
                    <a:lnTo>
                      <a:pt x="176" y="248"/>
                    </a:lnTo>
                    <a:lnTo>
                      <a:pt x="178" y="254"/>
                    </a:lnTo>
                    <a:lnTo>
                      <a:pt x="176" y="260"/>
                    </a:lnTo>
                    <a:lnTo>
                      <a:pt x="172" y="266"/>
                    </a:lnTo>
                    <a:lnTo>
                      <a:pt x="166" y="272"/>
                    </a:lnTo>
                    <a:lnTo>
                      <a:pt x="154" y="284"/>
                    </a:lnTo>
                    <a:lnTo>
                      <a:pt x="138" y="292"/>
                    </a:lnTo>
                    <a:lnTo>
                      <a:pt x="122" y="300"/>
                    </a:lnTo>
                    <a:lnTo>
                      <a:pt x="122" y="300"/>
                    </a:lnTo>
                    <a:lnTo>
                      <a:pt x="108" y="326"/>
                    </a:lnTo>
                    <a:lnTo>
                      <a:pt x="90" y="348"/>
                    </a:lnTo>
                    <a:lnTo>
                      <a:pt x="72" y="368"/>
                    </a:lnTo>
                    <a:lnTo>
                      <a:pt x="54" y="386"/>
                    </a:lnTo>
                    <a:lnTo>
                      <a:pt x="22" y="414"/>
                    </a:lnTo>
                    <a:lnTo>
                      <a:pt x="0" y="428"/>
                    </a:lnTo>
                    <a:lnTo>
                      <a:pt x="0" y="430"/>
                    </a:lnTo>
                    <a:lnTo>
                      <a:pt x="0" y="430"/>
                    </a:lnTo>
                    <a:lnTo>
                      <a:pt x="48" y="414"/>
                    </a:lnTo>
                    <a:lnTo>
                      <a:pt x="86" y="406"/>
                    </a:lnTo>
                    <a:lnTo>
                      <a:pt x="102" y="404"/>
                    </a:lnTo>
                    <a:lnTo>
                      <a:pt x="116" y="404"/>
                    </a:lnTo>
                    <a:lnTo>
                      <a:pt x="126" y="404"/>
                    </a:lnTo>
                    <a:lnTo>
                      <a:pt x="136" y="406"/>
                    </a:lnTo>
                    <a:lnTo>
                      <a:pt x="144" y="410"/>
                    </a:lnTo>
                    <a:lnTo>
                      <a:pt x="148" y="414"/>
                    </a:lnTo>
                    <a:lnTo>
                      <a:pt x="152" y="418"/>
                    </a:lnTo>
                    <a:lnTo>
                      <a:pt x="156" y="424"/>
                    </a:lnTo>
                    <a:lnTo>
                      <a:pt x="156" y="430"/>
                    </a:lnTo>
                    <a:lnTo>
                      <a:pt x="156" y="438"/>
                    </a:lnTo>
                    <a:lnTo>
                      <a:pt x="154" y="454"/>
                    </a:lnTo>
                    <a:lnTo>
                      <a:pt x="146" y="470"/>
                    </a:lnTo>
                    <a:lnTo>
                      <a:pt x="138" y="486"/>
                    </a:lnTo>
                    <a:lnTo>
                      <a:pt x="116" y="518"/>
                    </a:lnTo>
                    <a:lnTo>
                      <a:pt x="98" y="540"/>
                    </a:lnTo>
                    <a:lnTo>
                      <a:pt x="90" y="550"/>
                    </a:lnTo>
                    <a:lnTo>
                      <a:pt x="90" y="550"/>
                    </a:lnTo>
                    <a:lnTo>
                      <a:pt x="110" y="544"/>
                    </a:lnTo>
                    <a:lnTo>
                      <a:pt x="126" y="542"/>
                    </a:lnTo>
                    <a:lnTo>
                      <a:pt x="138" y="542"/>
                    </a:lnTo>
                    <a:lnTo>
                      <a:pt x="148" y="544"/>
                    </a:lnTo>
                    <a:lnTo>
                      <a:pt x="158" y="550"/>
                    </a:lnTo>
                    <a:lnTo>
                      <a:pt x="164" y="556"/>
                    </a:lnTo>
                    <a:lnTo>
                      <a:pt x="168" y="564"/>
                    </a:lnTo>
                    <a:lnTo>
                      <a:pt x="170" y="572"/>
                    </a:lnTo>
                    <a:lnTo>
                      <a:pt x="172" y="592"/>
                    </a:lnTo>
                    <a:lnTo>
                      <a:pt x="172" y="608"/>
                    </a:lnTo>
                    <a:lnTo>
                      <a:pt x="168" y="626"/>
                    </a:lnTo>
                    <a:lnTo>
                      <a:pt x="168" y="626"/>
                    </a:lnTo>
                    <a:lnTo>
                      <a:pt x="178" y="624"/>
                    </a:lnTo>
                    <a:lnTo>
                      <a:pt x="186" y="626"/>
                    </a:lnTo>
                    <a:lnTo>
                      <a:pt x="192" y="632"/>
                    </a:lnTo>
                    <a:lnTo>
                      <a:pt x="198" y="640"/>
                    </a:lnTo>
                    <a:lnTo>
                      <a:pt x="280" y="640"/>
                    </a:lnTo>
                    <a:lnTo>
                      <a:pt x="280" y="640"/>
                    </a:lnTo>
                    <a:lnTo>
                      <a:pt x="296" y="632"/>
                    </a:lnTo>
                    <a:lnTo>
                      <a:pt x="310" y="628"/>
                    </a:lnTo>
                    <a:lnTo>
                      <a:pt x="320" y="628"/>
                    </a:lnTo>
                    <a:lnTo>
                      <a:pt x="322" y="628"/>
                    </a:lnTo>
                    <a:lnTo>
                      <a:pt x="322" y="628"/>
                    </a:lnTo>
                    <a:lnTo>
                      <a:pt x="322" y="620"/>
                    </a:lnTo>
                    <a:lnTo>
                      <a:pt x="324" y="608"/>
                    </a:lnTo>
                    <a:lnTo>
                      <a:pt x="330" y="580"/>
                    </a:lnTo>
                    <a:lnTo>
                      <a:pt x="344" y="530"/>
                    </a:lnTo>
                    <a:lnTo>
                      <a:pt x="344" y="530"/>
                    </a:lnTo>
                    <a:lnTo>
                      <a:pt x="346" y="526"/>
                    </a:lnTo>
                    <a:lnTo>
                      <a:pt x="348" y="522"/>
                    </a:lnTo>
                    <a:lnTo>
                      <a:pt x="352" y="524"/>
                    </a:lnTo>
                    <a:lnTo>
                      <a:pt x="354" y="526"/>
                    </a:lnTo>
                    <a:lnTo>
                      <a:pt x="356" y="530"/>
                    </a:lnTo>
                    <a:lnTo>
                      <a:pt x="358" y="534"/>
                    </a:lnTo>
                    <a:lnTo>
                      <a:pt x="358" y="534"/>
                    </a:lnTo>
                    <a:lnTo>
                      <a:pt x="358" y="544"/>
                    </a:lnTo>
                    <a:lnTo>
                      <a:pt x="358" y="556"/>
                    </a:lnTo>
                    <a:lnTo>
                      <a:pt x="364" y="584"/>
                    </a:lnTo>
                    <a:lnTo>
                      <a:pt x="372" y="612"/>
                    </a:lnTo>
                    <a:lnTo>
                      <a:pt x="382" y="640"/>
                    </a:lnTo>
                    <a:lnTo>
                      <a:pt x="424" y="640"/>
                    </a:lnTo>
                    <a:lnTo>
                      <a:pt x="424" y="640"/>
                    </a:lnTo>
                    <a:lnTo>
                      <a:pt x="432" y="630"/>
                    </a:lnTo>
                    <a:lnTo>
                      <a:pt x="438" y="624"/>
                    </a:lnTo>
                    <a:lnTo>
                      <a:pt x="446" y="620"/>
                    </a:lnTo>
                    <a:lnTo>
                      <a:pt x="452" y="620"/>
                    </a:lnTo>
                    <a:lnTo>
                      <a:pt x="458" y="622"/>
                    </a:lnTo>
                    <a:lnTo>
                      <a:pt x="464" y="628"/>
                    </a:lnTo>
                    <a:lnTo>
                      <a:pt x="470" y="632"/>
                    </a:lnTo>
                    <a:lnTo>
                      <a:pt x="474" y="640"/>
                    </a:lnTo>
                    <a:lnTo>
                      <a:pt x="560" y="640"/>
                    </a:lnTo>
                    <a:lnTo>
                      <a:pt x="560" y="100"/>
                    </a:lnTo>
                    <a:close/>
                  </a:path>
                </a:pathLst>
              </a:custGeom>
              <a:solidFill>
                <a:schemeClr val="accent1">
                  <a:alpha val="8000"/>
                </a:schemeClr>
              </a:solidFill>
              <a:ln>
                <a:noFill/>
              </a:ln>
              <a:effectLst>
                <a:glow rad="50800">
                  <a:schemeClr val="accent1">
                    <a:alpha val="15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64" name="Group 200"/>
            <p:cNvGrpSpPr/>
            <p:nvPr/>
          </p:nvGrpSpPr>
          <p:grpSpPr>
            <a:xfrm>
              <a:off x="-17347" y="0"/>
              <a:ext cx="9161347" cy="6857992"/>
              <a:chOff x="-17347" y="0"/>
              <a:chExt cx="9161347" cy="6857992"/>
            </a:xfrm>
          </p:grpSpPr>
          <p:sp>
            <p:nvSpPr>
              <p:cNvPr id="65" name="Freeform 16"/>
              <p:cNvSpPr>
                <a:spLocks noChangeAspect="1"/>
              </p:cNvSpPr>
              <p:nvPr/>
            </p:nvSpPr>
            <p:spPr bwMode="auto">
              <a:xfrm rot="9111631">
                <a:off x="7788433" y="1465582"/>
                <a:ext cx="1285378" cy="1966190"/>
              </a:xfrm>
              <a:custGeom>
                <a:avLst/>
                <a:gdLst/>
                <a:ahLst/>
                <a:cxnLst>
                  <a:cxn ang="0">
                    <a:pos x="942" y="650"/>
                  </a:cxn>
                  <a:cxn ang="0">
                    <a:pos x="932" y="564"/>
                  </a:cxn>
                  <a:cxn ang="0">
                    <a:pos x="906" y="552"/>
                  </a:cxn>
                  <a:cxn ang="0">
                    <a:pos x="752" y="596"/>
                  </a:cxn>
                  <a:cxn ang="0">
                    <a:pos x="706" y="618"/>
                  </a:cxn>
                  <a:cxn ang="0">
                    <a:pos x="654" y="660"/>
                  </a:cxn>
                  <a:cxn ang="0">
                    <a:pos x="650" y="654"/>
                  </a:cxn>
                  <a:cxn ang="0">
                    <a:pos x="744" y="506"/>
                  </a:cxn>
                  <a:cxn ang="0">
                    <a:pos x="744" y="390"/>
                  </a:cxn>
                  <a:cxn ang="0">
                    <a:pos x="702" y="264"/>
                  </a:cxn>
                  <a:cxn ang="0">
                    <a:pos x="594" y="224"/>
                  </a:cxn>
                  <a:cxn ang="0">
                    <a:pos x="498" y="116"/>
                  </a:cxn>
                  <a:cxn ang="0">
                    <a:pos x="472" y="8"/>
                  </a:cxn>
                  <a:cxn ang="0">
                    <a:pos x="470" y="8"/>
                  </a:cxn>
                  <a:cxn ang="0">
                    <a:pos x="444" y="116"/>
                  </a:cxn>
                  <a:cxn ang="0">
                    <a:pos x="350" y="224"/>
                  </a:cxn>
                  <a:cxn ang="0">
                    <a:pos x="240" y="264"/>
                  </a:cxn>
                  <a:cxn ang="0">
                    <a:pos x="198" y="390"/>
                  </a:cxn>
                  <a:cxn ang="0">
                    <a:pos x="198" y="506"/>
                  </a:cxn>
                  <a:cxn ang="0">
                    <a:pos x="292" y="654"/>
                  </a:cxn>
                  <a:cxn ang="0">
                    <a:pos x="288" y="660"/>
                  </a:cxn>
                  <a:cxn ang="0">
                    <a:pos x="240" y="622"/>
                  </a:cxn>
                  <a:cxn ang="0">
                    <a:pos x="180" y="592"/>
                  </a:cxn>
                  <a:cxn ang="0">
                    <a:pos x="30" y="552"/>
                  </a:cxn>
                  <a:cxn ang="0">
                    <a:pos x="8" y="576"/>
                  </a:cxn>
                  <a:cxn ang="0">
                    <a:pos x="8" y="692"/>
                  </a:cxn>
                  <a:cxn ang="0">
                    <a:pos x="22" y="740"/>
                  </a:cxn>
                  <a:cxn ang="0">
                    <a:pos x="52" y="782"/>
                  </a:cxn>
                  <a:cxn ang="0">
                    <a:pos x="88" y="804"/>
                  </a:cxn>
                  <a:cxn ang="0">
                    <a:pos x="150" y="840"/>
                  </a:cxn>
                  <a:cxn ang="0">
                    <a:pos x="178" y="912"/>
                  </a:cxn>
                  <a:cxn ang="0">
                    <a:pos x="106" y="1008"/>
                  </a:cxn>
                  <a:cxn ang="0">
                    <a:pos x="174" y="1016"/>
                  </a:cxn>
                  <a:cxn ang="0">
                    <a:pos x="274" y="1056"/>
                  </a:cxn>
                  <a:cxn ang="0">
                    <a:pos x="346" y="1062"/>
                  </a:cxn>
                  <a:cxn ang="0">
                    <a:pos x="444" y="1020"/>
                  </a:cxn>
                  <a:cxn ang="0">
                    <a:pos x="430" y="1246"/>
                  </a:cxn>
                  <a:cxn ang="0">
                    <a:pos x="386" y="1382"/>
                  </a:cxn>
                  <a:cxn ang="0">
                    <a:pos x="352" y="1416"/>
                  </a:cxn>
                  <a:cxn ang="0">
                    <a:pos x="354" y="1432"/>
                  </a:cxn>
                  <a:cxn ang="0">
                    <a:pos x="386" y="1444"/>
                  </a:cxn>
                  <a:cxn ang="0">
                    <a:pos x="428" y="1430"/>
                  </a:cxn>
                  <a:cxn ang="0">
                    <a:pos x="448" y="1418"/>
                  </a:cxn>
                  <a:cxn ang="0">
                    <a:pos x="488" y="1236"/>
                  </a:cxn>
                  <a:cxn ang="0">
                    <a:pos x="516" y="1030"/>
                  </a:cxn>
                  <a:cxn ang="0">
                    <a:pos x="616" y="1064"/>
                  </a:cxn>
                  <a:cxn ang="0">
                    <a:pos x="682" y="1050"/>
                  </a:cxn>
                  <a:cxn ang="0">
                    <a:pos x="790" y="1012"/>
                  </a:cxn>
                  <a:cxn ang="0">
                    <a:pos x="810" y="988"/>
                  </a:cxn>
                  <a:cxn ang="0">
                    <a:pos x="764" y="896"/>
                  </a:cxn>
                  <a:cxn ang="0">
                    <a:pos x="804" y="830"/>
                  </a:cxn>
                  <a:cxn ang="0">
                    <a:pos x="868" y="798"/>
                  </a:cxn>
                  <a:cxn ang="0">
                    <a:pos x="902" y="772"/>
                  </a:cxn>
                  <a:cxn ang="0">
                    <a:pos x="924" y="732"/>
                  </a:cxn>
                </a:cxnLst>
                <a:rect l="0" t="0" r="r" b="b"/>
                <a:pathLst>
                  <a:path w="944" h="1444">
                    <a:moveTo>
                      <a:pt x="924" y="732"/>
                    </a:moveTo>
                    <a:lnTo>
                      <a:pt x="924" y="732"/>
                    </a:lnTo>
                    <a:lnTo>
                      <a:pt x="932" y="706"/>
                    </a:lnTo>
                    <a:lnTo>
                      <a:pt x="938" y="678"/>
                    </a:lnTo>
                    <a:lnTo>
                      <a:pt x="942" y="650"/>
                    </a:lnTo>
                    <a:lnTo>
                      <a:pt x="944" y="622"/>
                    </a:lnTo>
                    <a:lnTo>
                      <a:pt x="942" y="598"/>
                    </a:lnTo>
                    <a:lnTo>
                      <a:pt x="938" y="578"/>
                    </a:lnTo>
                    <a:lnTo>
                      <a:pt x="934" y="570"/>
                    </a:lnTo>
                    <a:lnTo>
                      <a:pt x="932" y="564"/>
                    </a:lnTo>
                    <a:lnTo>
                      <a:pt x="926" y="558"/>
                    </a:lnTo>
                    <a:lnTo>
                      <a:pt x="922" y="556"/>
                    </a:lnTo>
                    <a:lnTo>
                      <a:pt x="922" y="556"/>
                    </a:lnTo>
                    <a:lnTo>
                      <a:pt x="916" y="554"/>
                    </a:lnTo>
                    <a:lnTo>
                      <a:pt x="906" y="552"/>
                    </a:lnTo>
                    <a:lnTo>
                      <a:pt x="886" y="554"/>
                    </a:lnTo>
                    <a:lnTo>
                      <a:pt x="862" y="558"/>
                    </a:lnTo>
                    <a:lnTo>
                      <a:pt x="838" y="566"/>
                    </a:lnTo>
                    <a:lnTo>
                      <a:pt x="788" y="582"/>
                    </a:lnTo>
                    <a:lnTo>
                      <a:pt x="752" y="596"/>
                    </a:lnTo>
                    <a:lnTo>
                      <a:pt x="752" y="596"/>
                    </a:lnTo>
                    <a:lnTo>
                      <a:pt x="750" y="596"/>
                    </a:lnTo>
                    <a:lnTo>
                      <a:pt x="750" y="596"/>
                    </a:lnTo>
                    <a:lnTo>
                      <a:pt x="726" y="608"/>
                    </a:lnTo>
                    <a:lnTo>
                      <a:pt x="706" y="618"/>
                    </a:lnTo>
                    <a:lnTo>
                      <a:pt x="692" y="630"/>
                    </a:lnTo>
                    <a:lnTo>
                      <a:pt x="678" y="638"/>
                    </a:lnTo>
                    <a:lnTo>
                      <a:pt x="662" y="654"/>
                    </a:lnTo>
                    <a:lnTo>
                      <a:pt x="658" y="658"/>
                    </a:lnTo>
                    <a:lnTo>
                      <a:pt x="654" y="660"/>
                    </a:lnTo>
                    <a:lnTo>
                      <a:pt x="654" y="660"/>
                    </a:lnTo>
                    <a:lnTo>
                      <a:pt x="650" y="660"/>
                    </a:lnTo>
                    <a:lnTo>
                      <a:pt x="648" y="658"/>
                    </a:lnTo>
                    <a:lnTo>
                      <a:pt x="650" y="654"/>
                    </a:lnTo>
                    <a:lnTo>
                      <a:pt x="650" y="654"/>
                    </a:lnTo>
                    <a:lnTo>
                      <a:pt x="660" y="638"/>
                    </a:lnTo>
                    <a:lnTo>
                      <a:pt x="724" y="548"/>
                    </a:lnTo>
                    <a:lnTo>
                      <a:pt x="724" y="548"/>
                    </a:lnTo>
                    <a:lnTo>
                      <a:pt x="736" y="528"/>
                    </a:lnTo>
                    <a:lnTo>
                      <a:pt x="744" y="506"/>
                    </a:lnTo>
                    <a:lnTo>
                      <a:pt x="748" y="484"/>
                    </a:lnTo>
                    <a:lnTo>
                      <a:pt x="750" y="462"/>
                    </a:lnTo>
                    <a:lnTo>
                      <a:pt x="750" y="438"/>
                    </a:lnTo>
                    <a:lnTo>
                      <a:pt x="748" y="414"/>
                    </a:lnTo>
                    <a:lnTo>
                      <a:pt x="744" y="390"/>
                    </a:lnTo>
                    <a:lnTo>
                      <a:pt x="740" y="368"/>
                    </a:lnTo>
                    <a:lnTo>
                      <a:pt x="728" y="328"/>
                    </a:lnTo>
                    <a:lnTo>
                      <a:pt x="716" y="294"/>
                    </a:lnTo>
                    <a:lnTo>
                      <a:pt x="702" y="264"/>
                    </a:lnTo>
                    <a:lnTo>
                      <a:pt x="702" y="264"/>
                    </a:lnTo>
                    <a:lnTo>
                      <a:pt x="680" y="260"/>
                    </a:lnTo>
                    <a:lnTo>
                      <a:pt x="660" y="254"/>
                    </a:lnTo>
                    <a:lnTo>
                      <a:pt x="642" y="248"/>
                    </a:lnTo>
                    <a:lnTo>
                      <a:pt x="624" y="240"/>
                    </a:lnTo>
                    <a:lnTo>
                      <a:pt x="594" y="224"/>
                    </a:lnTo>
                    <a:lnTo>
                      <a:pt x="566" y="204"/>
                    </a:lnTo>
                    <a:lnTo>
                      <a:pt x="544" y="184"/>
                    </a:lnTo>
                    <a:lnTo>
                      <a:pt x="526" y="162"/>
                    </a:lnTo>
                    <a:lnTo>
                      <a:pt x="510" y="138"/>
                    </a:lnTo>
                    <a:lnTo>
                      <a:pt x="498" y="116"/>
                    </a:lnTo>
                    <a:lnTo>
                      <a:pt x="490" y="92"/>
                    </a:lnTo>
                    <a:lnTo>
                      <a:pt x="482" y="72"/>
                    </a:lnTo>
                    <a:lnTo>
                      <a:pt x="478" y="52"/>
                    </a:lnTo>
                    <a:lnTo>
                      <a:pt x="474" y="34"/>
                    </a:lnTo>
                    <a:lnTo>
                      <a:pt x="472" y="8"/>
                    </a:lnTo>
                    <a:lnTo>
                      <a:pt x="472" y="0"/>
                    </a:lnTo>
                    <a:lnTo>
                      <a:pt x="472" y="2"/>
                    </a:lnTo>
                    <a:lnTo>
                      <a:pt x="472" y="0"/>
                    </a:lnTo>
                    <a:lnTo>
                      <a:pt x="472" y="0"/>
                    </a:lnTo>
                    <a:lnTo>
                      <a:pt x="470" y="8"/>
                    </a:lnTo>
                    <a:lnTo>
                      <a:pt x="468" y="34"/>
                    </a:lnTo>
                    <a:lnTo>
                      <a:pt x="466" y="52"/>
                    </a:lnTo>
                    <a:lnTo>
                      <a:pt x="460" y="72"/>
                    </a:lnTo>
                    <a:lnTo>
                      <a:pt x="454" y="92"/>
                    </a:lnTo>
                    <a:lnTo>
                      <a:pt x="444" y="116"/>
                    </a:lnTo>
                    <a:lnTo>
                      <a:pt x="432" y="138"/>
                    </a:lnTo>
                    <a:lnTo>
                      <a:pt x="418" y="162"/>
                    </a:lnTo>
                    <a:lnTo>
                      <a:pt x="398" y="184"/>
                    </a:lnTo>
                    <a:lnTo>
                      <a:pt x="376" y="204"/>
                    </a:lnTo>
                    <a:lnTo>
                      <a:pt x="350" y="224"/>
                    </a:lnTo>
                    <a:lnTo>
                      <a:pt x="318" y="240"/>
                    </a:lnTo>
                    <a:lnTo>
                      <a:pt x="300" y="248"/>
                    </a:lnTo>
                    <a:lnTo>
                      <a:pt x="282" y="254"/>
                    </a:lnTo>
                    <a:lnTo>
                      <a:pt x="262" y="260"/>
                    </a:lnTo>
                    <a:lnTo>
                      <a:pt x="240" y="264"/>
                    </a:lnTo>
                    <a:lnTo>
                      <a:pt x="240" y="264"/>
                    </a:lnTo>
                    <a:lnTo>
                      <a:pt x="226" y="294"/>
                    </a:lnTo>
                    <a:lnTo>
                      <a:pt x="214" y="328"/>
                    </a:lnTo>
                    <a:lnTo>
                      <a:pt x="202" y="368"/>
                    </a:lnTo>
                    <a:lnTo>
                      <a:pt x="198" y="390"/>
                    </a:lnTo>
                    <a:lnTo>
                      <a:pt x="194" y="414"/>
                    </a:lnTo>
                    <a:lnTo>
                      <a:pt x="192" y="438"/>
                    </a:lnTo>
                    <a:lnTo>
                      <a:pt x="192" y="462"/>
                    </a:lnTo>
                    <a:lnTo>
                      <a:pt x="194" y="484"/>
                    </a:lnTo>
                    <a:lnTo>
                      <a:pt x="198" y="506"/>
                    </a:lnTo>
                    <a:lnTo>
                      <a:pt x="208" y="528"/>
                    </a:lnTo>
                    <a:lnTo>
                      <a:pt x="218" y="548"/>
                    </a:lnTo>
                    <a:lnTo>
                      <a:pt x="218" y="548"/>
                    </a:lnTo>
                    <a:lnTo>
                      <a:pt x="282" y="638"/>
                    </a:lnTo>
                    <a:lnTo>
                      <a:pt x="292" y="654"/>
                    </a:lnTo>
                    <a:lnTo>
                      <a:pt x="292" y="654"/>
                    </a:lnTo>
                    <a:lnTo>
                      <a:pt x="294" y="658"/>
                    </a:lnTo>
                    <a:lnTo>
                      <a:pt x="292" y="660"/>
                    </a:lnTo>
                    <a:lnTo>
                      <a:pt x="288" y="660"/>
                    </a:lnTo>
                    <a:lnTo>
                      <a:pt x="288" y="660"/>
                    </a:lnTo>
                    <a:lnTo>
                      <a:pt x="284" y="658"/>
                    </a:lnTo>
                    <a:lnTo>
                      <a:pt x="280" y="654"/>
                    </a:lnTo>
                    <a:lnTo>
                      <a:pt x="266" y="640"/>
                    </a:lnTo>
                    <a:lnTo>
                      <a:pt x="254" y="632"/>
                    </a:lnTo>
                    <a:lnTo>
                      <a:pt x="240" y="622"/>
                    </a:lnTo>
                    <a:lnTo>
                      <a:pt x="224" y="612"/>
                    </a:lnTo>
                    <a:lnTo>
                      <a:pt x="202" y="602"/>
                    </a:lnTo>
                    <a:lnTo>
                      <a:pt x="202" y="600"/>
                    </a:lnTo>
                    <a:lnTo>
                      <a:pt x="202" y="600"/>
                    </a:lnTo>
                    <a:lnTo>
                      <a:pt x="180" y="592"/>
                    </a:lnTo>
                    <a:lnTo>
                      <a:pt x="126" y="572"/>
                    </a:lnTo>
                    <a:lnTo>
                      <a:pt x="96" y="562"/>
                    </a:lnTo>
                    <a:lnTo>
                      <a:pt x="66" y="556"/>
                    </a:lnTo>
                    <a:lnTo>
                      <a:pt x="42" y="552"/>
                    </a:lnTo>
                    <a:lnTo>
                      <a:pt x="30" y="552"/>
                    </a:lnTo>
                    <a:lnTo>
                      <a:pt x="22" y="556"/>
                    </a:lnTo>
                    <a:lnTo>
                      <a:pt x="22" y="556"/>
                    </a:lnTo>
                    <a:lnTo>
                      <a:pt x="18" y="558"/>
                    </a:lnTo>
                    <a:lnTo>
                      <a:pt x="14" y="562"/>
                    </a:lnTo>
                    <a:lnTo>
                      <a:pt x="8" y="576"/>
                    </a:lnTo>
                    <a:lnTo>
                      <a:pt x="2" y="594"/>
                    </a:lnTo>
                    <a:lnTo>
                      <a:pt x="0" y="616"/>
                    </a:lnTo>
                    <a:lnTo>
                      <a:pt x="2" y="640"/>
                    </a:lnTo>
                    <a:lnTo>
                      <a:pt x="4" y="666"/>
                    </a:lnTo>
                    <a:lnTo>
                      <a:pt x="8" y="692"/>
                    </a:lnTo>
                    <a:lnTo>
                      <a:pt x="16" y="718"/>
                    </a:lnTo>
                    <a:lnTo>
                      <a:pt x="16" y="718"/>
                    </a:lnTo>
                    <a:lnTo>
                      <a:pt x="16" y="726"/>
                    </a:lnTo>
                    <a:lnTo>
                      <a:pt x="16" y="726"/>
                    </a:lnTo>
                    <a:lnTo>
                      <a:pt x="22" y="740"/>
                    </a:lnTo>
                    <a:lnTo>
                      <a:pt x="30" y="754"/>
                    </a:lnTo>
                    <a:lnTo>
                      <a:pt x="38" y="768"/>
                    </a:lnTo>
                    <a:lnTo>
                      <a:pt x="50" y="782"/>
                    </a:lnTo>
                    <a:lnTo>
                      <a:pt x="50" y="782"/>
                    </a:lnTo>
                    <a:lnTo>
                      <a:pt x="52" y="782"/>
                    </a:lnTo>
                    <a:lnTo>
                      <a:pt x="52" y="782"/>
                    </a:lnTo>
                    <a:lnTo>
                      <a:pt x="60" y="790"/>
                    </a:lnTo>
                    <a:lnTo>
                      <a:pt x="70" y="796"/>
                    </a:lnTo>
                    <a:lnTo>
                      <a:pt x="78" y="800"/>
                    </a:lnTo>
                    <a:lnTo>
                      <a:pt x="88" y="804"/>
                    </a:lnTo>
                    <a:lnTo>
                      <a:pt x="88" y="804"/>
                    </a:lnTo>
                    <a:lnTo>
                      <a:pt x="104" y="808"/>
                    </a:lnTo>
                    <a:lnTo>
                      <a:pt x="128" y="822"/>
                    </a:lnTo>
                    <a:lnTo>
                      <a:pt x="138" y="830"/>
                    </a:lnTo>
                    <a:lnTo>
                      <a:pt x="150" y="840"/>
                    </a:lnTo>
                    <a:lnTo>
                      <a:pt x="160" y="852"/>
                    </a:lnTo>
                    <a:lnTo>
                      <a:pt x="168" y="866"/>
                    </a:lnTo>
                    <a:lnTo>
                      <a:pt x="176" y="880"/>
                    </a:lnTo>
                    <a:lnTo>
                      <a:pt x="178" y="896"/>
                    </a:lnTo>
                    <a:lnTo>
                      <a:pt x="178" y="912"/>
                    </a:lnTo>
                    <a:lnTo>
                      <a:pt x="174" y="930"/>
                    </a:lnTo>
                    <a:lnTo>
                      <a:pt x="166" y="948"/>
                    </a:lnTo>
                    <a:lnTo>
                      <a:pt x="152" y="968"/>
                    </a:lnTo>
                    <a:lnTo>
                      <a:pt x="132" y="988"/>
                    </a:lnTo>
                    <a:lnTo>
                      <a:pt x="106" y="1008"/>
                    </a:lnTo>
                    <a:lnTo>
                      <a:pt x="106" y="1008"/>
                    </a:lnTo>
                    <a:lnTo>
                      <a:pt x="118" y="1008"/>
                    </a:lnTo>
                    <a:lnTo>
                      <a:pt x="132" y="1008"/>
                    </a:lnTo>
                    <a:lnTo>
                      <a:pt x="152" y="1012"/>
                    </a:lnTo>
                    <a:lnTo>
                      <a:pt x="174" y="1016"/>
                    </a:lnTo>
                    <a:lnTo>
                      <a:pt x="202" y="1024"/>
                    </a:lnTo>
                    <a:lnTo>
                      <a:pt x="230" y="1034"/>
                    </a:lnTo>
                    <a:lnTo>
                      <a:pt x="260" y="1050"/>
                    </a:lnTo>
                    <a:lnTo>
                      <a:pt x="260" y="1050"/>
                    </a:lnTo>
                    <a:lnTo>
                      <a:pt x="274" y="1056"/>
                    </a:lnTo>
                    <a:lnTo>
                      <a:pt x="288" y="1060"/>
                    </a:lnTo>
                    <a:lnTo>
                      <a:pt x="304" y="1064"/>
                    </a:lnTo>
                    <a:lnTo>
                      <a:pt x="318" y="1064"/>
                    </a:lnTo>
                    <a:lnTo>
                      <a:pt x="332" y="1064"/>
                    </a:lnTo>
                    <a:lnTo>
                      <a:pt x="346" y="1062"/>
                    </a:lnTo>
                    <a:lnTo>
                      <a:pt x="372" y="1056"/>
                    </a:lnTo>
                    <a:lnTo>
                      <a:pt x="396" y="1046"/>
                    </a:lnTo>
                    <a:lnTo>
                      <a:pt x="418" y="1036"/>
                    </a:lnTo>
                    <a:lnTo>
                      <a:pt x="444" y="1020"/>
                    </a:lnTo>
                    <a:lnTo>
                      <a:pt x="444" y="1020"/>
                    </a:lnTo>
                    <a:lnTo>
                      <a:pt x="444" y="1050"/>
                    </a:lnTo>
                    <a:lnTo>
                      <a:pt x="444" y="1096"/>
                    </a:lnTo>
                    <a:lnTo>
                      <a:pt x="442" y="1152"/>
                    </a:lnTo>
                    <a:lnTo>
                      <a:pt x="436" y="1214"/>
                    </a:lnTo>
                    <a:lnTo>
                      <a:pt x="430" y="1246"/>
                    </a:lnTo>
                    <a:lnTo>
                      <a:pt x="424" y="1276"/>
                    </a:lnTo>
                    <a:lnTo>
                      <a:pt x="418" y="1306"/>
                    </a:lnTo>
                    <a:lnTo>
                      <a:pt x="408" y="1334"/>
                    </a:lnTo>
                    <a:lnTo>
                      <a:pt x="398" y="1360"/>
                    </a:lnTo>
                    <a:lnTo>
                      <a:pt x="386" y="1382"/>
                    </a:lnTo>
                    <a:lnTo>
                      <a:pt x="372" y="1400"/>
                    </a:lnTo>
                    <a:lnTo>
                      <a:pt x="364" y="1408"/>
                    </a:lnTo>
                    <a:lnTo>
                      <a:pt x="356" y="1414"/>
                    </a:lnTo>
                    <a:lnTo>
                      <a:pt x="356" y="1414"/>
                    </a:lnTo>
                    <a:lnTo>
                      <a:pt x="352" y="1416"/>
                    </a:lnTo>
                    <a:lnTo>
                      <a:pt x="350" y="1420"/>
                    </a:lnTo>
                    <a:lnTo>
                      <a:pt x="348" y="1422"/>
                    </a:lnTo>
                    <a:lnTo>
                      <a:pt x="350" y="1426"/>
                    </a:lnTo>
                    <a:lnTo>
                      <a:pt x="352" y="1428"/>
                    </a:lnTo>
                    <a:lnTo>
                      <a:pt x="354" y="1432"/>
                    </a:lnTo>
                    <a:lnTo>
                      <a:pt x="354" y="1432"/>
                    </a:lnTo>
                    <a:lnTo>
                      <a:pt x="362" y="1438"/>
                    </a:lnTo>
                    <a:lnTo>
                      <a:pt x="368" y="1440"/>
                    </a:lnTo>
                    <a:lnTo>
                      <a:pt x="376" y="1444"/>
                    </a:lnTo>
                    <a:lnTo>
                      <a:pt x="386" y="1444"/>
                    </a:lnTo>
                    <a:lnTo>
                      <a:pt x="398" y="1444"/>
                    </a:lnTo>
                    <a:lnTo>
                      <a:pt x="410" y="1440"/>
                    </a:lnTo>
                    <a:lnTo>
                      <a:pt x="422" y="1434"/>
                    </a:lnTo>
                    <a:lnTo>
                      <a:pt x="422" y="1434"/>
                    </a:lnTo>
                    <a:lnTo>
                      <a:pt x="428" y="1430"/>
                    </a:lnTo>
                    <a:lnTo>
                      <a:pt x="434" y="1430"/>
                    </a:lnTo>
                    <a:lnTo>
                      <a:pt x="442" y="1428"/>
                    </a:lnTo>
                    <a:lnTo>
                      <a:pt x="444" y="1424"/>
                    </a:lnTo>
                    <a:lnTo>
                      <a:pt x="448" y="1418"/>
                    </a:lnTo>
                    <a:lnTo>
                      <a:pt x="448" y="1418"/>
                    </a:lnTo>
                    <a:lnTo>
                      <a:pt x="458" y="1398"/>
                    </a:lnTo>
                    <a:lnTo>
                      <a:pt x="466" y="1370"/>
                    </a:lnTo>
                    <a:lnTo>
                      <a:pt x="474" y="1334"/>
                    </a:lnTo>
                    <a:lnTo>
                      <a:pt x="482" y="1288"/>
                    </a:lnTo>
                    <a:lnTo>
                      <a:pt x="488" y="1236"/>
                    </a:lnTo>
                    <a:lnTo>
                      <a:pt x="494" y="1174"/>
                    </a:lnTo>
                    <a:lnTo>
                      <a:pt x="498" y="1104"/>
                    </a:lnTo>
                    <a:lnTo>
                      <a:pt x="502" y="1022"/>
                    </a:lnTo>
                    <a:lnTo>
                      <a:pt x="502" y="1022"/>
                    </a:lnTo>
                    <a:lnTo>
                      <a:pt x="516" y="1030"/>
                    </a:lnTo>
                    <a:lnTo>
                      <a:pt x="532" y="1040"/>
                    </a:lnTo>
                    <a:lnTo>
                      <a:pt x="552" y="1050"/>
                    </a:lnTo>
                    <a:lnTo>
                      <a:pt x="576" y="1058"/>
                    </a:lnTo>
                    <a:lnTo>
                      <a:pt x="602" y="1062"/>
                    </a:lnTo>
                    <a:lnTo>
                      <a:pt x="616" y="1064"/>
                    </a:lnTo>
                    <a:lnTo>
                      <a:pt x="628" y="1064"/>
                    </a:lnTo>
                    <a:lnTo>
                      <a:pt x="642" y="1064"/>
                    </a:lnTo>
                    <a:lnTo>
                      <a:pt x="656" y="1060"/>
                    </a:lnTo>
                    <a:lnTo>
                      <a:pt x="668" y="1056"/>
                    </a:lnTo>
                    <a:lnTo>
                      <a:pt x="682" y="1050"/>
                    </a:lnTo>
                    <a:lnTo>
                      <a:pt x="682" y="1050"/>
                    </a:lnTo>
                    <a:lnTo>
                      <a:pt x="712" y="1034"/>
                    </a:lnTo>
                    <a:lnTo>
                      <a:pt x="742" y="1024"/>
                    </a:lnTo>
                    <a:lnTo>
                      <a:pt x="768" y="1016"/>
                    </a:lnTo>
                    <a:lnTo>
                      <a:pt x="790" y="1012"/>
                    </a:lnTo>
                    <a:lnTo>
                      <a:pt x="810" y="1008"/>
                    </a:lnTo>
                    <a:lnTo>
                      <a:pt x="824" y="1008"/>
                    </a:lnTo>
                    <a:lnTo>
                      <a:pt x="836" y="1008"/>
                    </a:lnTo>
                    <a:lnTo>
                      <a:pt x="836" y="1008"/>
                    </a:lnTo>
                    <a:lnTo>
                      <a:pt x="810" y="988"/>
                    </a:lnTo>
                    <a:lnTo>
                      <a:pt x="790" y="968"/>
                    </a:lnTo>
                    <a:lnTo>
                      <a:pt x="776" y="948"/>
                    </a:lnTo>
                    <a:lnTo>
                      <a:pt x="768" y="930"/>
                    </a:lnTo>
                    <a:lnTo>
                      <a:pt x="764" y="912"/>
                    </a:lnTo>
                    <a:lnTo>
                      <a:pt x="764" y="896"/>
                    </a:lnTo>
                    <a:lnTo>
                      <a:pt x="768" y="880"/>
                    </a:lnTo>
                    <a:lnTo>
                      <a:pt x="774" y="866"/>
                    </a:lnTo>
                    <a:lnTo>
                      <a:pt x="782" y="852"/>
                    </a:lnTo>
                    <a:lnTo>
                      <a:pt x="792" y="840"/>
                    </a:lnTo>
                    <a:lnTo>
                      <a:pt x="804" y="830"/>
                    </a:lnTo>
                    <a:lnTo>
                      <a:pt x="816" y="822"/>
                    </a:lnTo>
                    <a:lnTo>
                      <a:pt x="838" y="808"/>
                    </a:lnTo>
                    <a:lnTo>
                      <a:pt x="854" y="804"/>
                    </a:lnTo>
                    <a:lnTo>
                      <a:pt x="854" y="804"/>
                    </a:lnTo>
                    <a:lnTo>
                      <a:pt x="868" y="798"/>
                    </a:lnTo>
                    <a:lnTo>
                      <a:pt x="882" y="790"/>
                    </a:lnTo>
                    <a:lnTo>
                      <a:pt x="882" y="790"/>
                    </a:lnTo>
                    <a:lnTo>
                      <a:pt x="882" y="790"/>
                    </a:lnTo>
                    <a:lnTo>
                      <a:pt x="892" y="782"/>
                    </a:lnTo>
                    <a:lnTo>
                      <a:pt x="902" y="772"/>
                    </a:lnTo>
                    <a:lnTo>
                      <a:pt x="910" y="762"/>
                    </a:lnTo>
                    <a:lnTo>
                      <a:pt x="918" y="748"/>
                    </a:lnTo>
                    <a:lnTo>
                      <a:pt x="918" y="748"/>
                    </a:lnTo>
                    <a:lnTo>
                      <a:pt x="924" y="732"/>
                    </a:lnTo>
                    <a:lnTo>
                      <a:pt x="924" y="732"/>
                    </a:lnTo>
                    <a:close/>
                  </a:path>
                </a:pathLst>
              </a:custGeom>
              <a:solidFill>
                <a:schemeClr val="accent1">
                  <a:alpha val="2000"/>
                </a:schemeClr>
              </a:solidFill>
              <a:ln w="9525">
                <a:noFill/>
                <a:round/>
                <a:headEnd/>
                <a:tailEnd/>
              </a:ln>
              <a:effectLst>
                <a:glow rad="254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6" name="Freeform 24"/>
              <p:cNvSpPr>
                <a:spLocks noChangeAspect="1"/>
              </p:cNvSpPr>
              <p:nvPr/>
            </p:nvSpPr>
            <p:spPr bwMode="auto">
              <a:xfrm rot="4324833">
                <a:off x="8243059" y="5300272"/>
                <a:ext cx="474357" cy="1154204"/>
              </a:xfrm>
              <a:custGeom>
                <a:avLst/>
                <a:gdLst/>
                <a:ahLst/>
                <a:cxnLst>
                  <a:cxn ang="0">
                    <a:pos x="152" y="0"/>
                  </a:cxn>
                  <a:cxn ang="0">
                    <a:pos x="164" y="50"/>
                  </a:cxn>
                  <a:cxn ang="0">
                    <a:pos x="164" y="102"/>
                  </a:cxn>
                  <a:cxn ang="0">
                    <a:pos x="154" y="154"/>
                  </a:cxn>
                  <a:cxn ang="0">
                    <a:pos x="138" y="206"/>
                  </a:cxn>
                  <a:cxn ang="0">
                    <a:pos x="92" y="310"/>
                  </a:cxn>
                  <a:cxn ang="0">
                    <a:pos x="48" y="404"/>
                  </a:cxn>
                  <a:cxn ang="0">
                    <a:pos x="32" y="446"/>
                  </a:cxn>
                  <a:cxn ang="0">
                    <a:pos x="10" y="528"/>
                  </a:cxn>
                  <a:cxn ang="0">
                    <a:pos x="2" y="592"/>
                  </a:cxn>
                  <a:cxn ang="0">
                    <a:pos x="0" y="634"/>
                  </a:cxn>
                  <a:cxn ang="0">
                    <a:pos x="6" y="682"/>
                  </a:cxn>
                  <a:cxn ang="0">
                    <a:pos x="24" y="762"/>
                  </a:cxn>
                  <a:cxn ang="0">
                    <a:pos x="48" y="824"/>
                  </a:cxn>
                  <a:cxn ang="0">
                    <a:pos x="80" y="872"/>
                  </a:cxn>
                  <a:cxn ang="0">
                    <a:pos x="114" y="906"/>
                  </a:cxn>
                  <a:cxn ang="0">
                    <a:pos x="152" y="928"/>
                  </a:cxn>
                  <a:cxn ang="0">
                    <a:pos x="188" y="942"/>
                  </a:cxn>
                  <a:cxn ang="0">
                    <a:pos x="236" y="950"/>
                  </a:cxn>
                  <a:cxn ang="0">
                    <a:pos x="230" y="982"/>
                  </a:cxn>
                  <a:cxn ang="0">
                    <a:pos x="210" y="1050"/>
                  </a:cxn>
                  <a:cxn ang="0">
                    <a:pos x="186" y="1114"/>
                  </a:cxn>
                  <a:cxn ang="0">
                    <a:pos x="162" y="1150"/>
                  </a:cxn>
                  <a:cxn ang="0">
                    <a:pos x="142" y="1168"/>
                  </a:cxn>
                  <a:cxn ang="0">
                    <a:pos x="132" y="1174"/>
                  </a:cxn>
                  <a:cxn ang="0">
                    <a:pos x="126" y="1178"/>
                  </a:cxn>
                  <a:cxn ang="0">
                    <a:pos x="130" y="1188"/>
                  </a:cxn>
                  <a:cxn ang="0">
                    <a:pos x="134" y="1192"/>
                  </a:cxn>
                  <a:cxn ang="0">
                    <a:pos x="154" y="1202"/>
                  </a:cxn>
                  <a:cxn ang="0">
                    <a:pos x="172" y="1202"/>
                  </a:cxn>
                  <a:cxn ang="0">
                    <a:pos x="184" y="1198"/>
                  </a:cxn>
                  <a:cxn ang="0">
                    <a:pos x="194" y="1196"/>
                  </a:cxn>
                  <a:cxn ang="0">
                    <a:pos x="206" y="1188"/>
                  </a:cxn>
                  <a:cxn ang="0">
                    <a:pos x="214" y="1174"/>
                  </a:cxn>
                  <a:cxn ang="0">
                    <a:pos x="232" y="1134"/>
                  </a:cxn>
                  <a:cxn ang="0">
                    <a:pos x="262" y="1038"/>
                  </a:cxn>
                  <a:cxn ang="0">
                    <a:pos x="282" y="946"/>
                  </a:cxn>
                  <a:cxn ang="0">
                    <a:pos x="288" y="946"/>
                  </a:cxn>
                  <a:cxn ang="0">
                    <a:pos x="334" y="912"/>
                  </a:cxn>
                  <a:cxn ang="0">
                    <a:pos x="374" y="876"/>
                  </a:cxn>
                  <a:cxn ang="0">
                    <a:pos x="408" y="840"/>
                  </a:cxn>
                  <a:cxn ang="0">
                    <a:pos x="434" y="802"/>
                  </a:cxn>
                  <a:cxn ang="0">
                    <a:pos x="456" y="764"/>
                  </a:cxn>
                  <a:cxn ang="0">
                    <a:pos x="472" y="726"/>
                  </a:cxn>
                  <a:cxn ang="0">
                    <a:pos x="490" y="648"/>
                  </a:cxn>
                  <a:cxn ang="0">
                    <a:pos x="492" y="568"/>
                  </a:cxn>
                  <a:cxn ang="0">
                    <a:pos x="478" y="490"/>
                  </a:cxn>
                  <a:cxn ang="0">
                    <a:pos x="454" y="414"/>
                  </a:cxn>
                  <a:cxn ang="0">
                    <a:pos x="420" y="340"/>
                  </a:cxn>
                  <a:cxn ang="0">
                    <a:pos x="380" y="270"/>
                  </a:cxn>
                  <a:cxn ang="0">
                    <a:pos x="336" y="206"/>
                  </a:cxn>
                  <a:cxn ang="0">
                    <a:pos x="248" y="98"/>
                  </a:cxn>
                  <a:cxn ang="0">
                    <a:pos x="180" y="26"/>
                  </a:cxn>
                  <a:cxn ang="0">
                    <a:pos x="152" y="0"/>
                  </a:cxn>
                </a:cxnLst>
                <a:rect l="0" t="0" r="r" b="b"/>
                <a:pathLst>
                  <a:path w="494" h="1202">
                    <a:moveTo>
                      <a:pt x="152" y="0"/>
                    </a:moveTo>
                    <a:lnTo>
                      <a:pt x="152" y="0"/>
                    </a:lnTo>
                    <a:lnTo>
                      <a:pt x="160" y="26"/>
                    </a:lnTo>
                    <a:lnTo>
                      <a:pt x="164" y="50"/>
                    </a:lnTo>
                    <a:lnTo>
                      <a:pt x="166" y="76"/>
                    </a:lnTo>
                    <a:lnTo>
                      <a:pt x="164" y="102"/>
                    </a:lnTo>
                    <a:lnTo>
                      <a:pt x="160" y="128"/>
                    </a:lnTo>
                    <a:lnTo>
                      <a:pt x="154" y="154"/>
                    </a:lnTo>
                    <a:lnTo>
                      <a:pt x="148" y="180"/>
                    </a:lnTo>
                    <a:lnTo>
                      <a:pt x="138" y="206"/>
                    </a:lnTo>
                    <a:lnTo>
                      <a:pt x="116" y="258"/>
                    </a:lnTo>
                    <a:lnTo>
                      <a:pt x="92" y="310"/>
                    </a:lnTo>
                    <a:lnTo>
                      <a:pt x="70" y="358"/>
                    </a:lnTo>
                    <a:lnTo>
                      <a:pt x="48" y="404"/>
                    </a:lnTo>
                    <a:lnTo>
                      <a:pt x="48" y="404"/>
                    </a:lnTo>
                    <a:lnTo>
                      <a:pt x="32" y="446"/>
                    </a:lnTo>
                    <a:lnTo>
                      <a:pt x="18" y="488"/>
                    </a:lnTo>
                    <a:lnTo>
                      <a:pt x="10" y="528"/>
                    </a:lnTo>
                    <a:lnTo>
                      <a:pt x="4" y="562"/>
                    </a:lnTo>
                    <a:lnTo>
                      <a:pt x="2" y="592"/>
                    </a:lnTo>
                    <a:lnTo>
                      <a:pt x="0" y="614"/>
                    </a:lnTo>
                    <a:lnTo>
                      <a:pt x="0" y="634"/>
                    </a:lnTo>
                    <a:lnTo>
                      <a:pt x="0" y="634"/>
                    </a:lnTo>
                    <a:lnTo>
                      <a:pt x="6" y="682"/>
                    </a:lnTo>
                    <a:lnTo>
                      <a:pt x="14" y="724"/>
                    </a:lnTo>
                    <a:lnTo>
                      <a:pt x="24" y="762"/>
                    </a:lnTo>
                    <a:lnTo>
                      <a:pt x="36" y="796"/>
                    </a:lnTo>
                    <a:lnTo>
                      <a:pt x="48" y="824"/>
                    </a:lnTo>
                    <a:lnTo>
                      <a:pt x="64" y="850"/>
                    </a:lnTo>
                    <a:lnTo>
                      <a:pt x="80" y="872"/>
                    </a:lnTo>
                    <a:lnTo>
                      <a:pt x="96" y="890"/>
                    </a:lnTo>
                    <a:lnTo>
                      <a:pt x="114" y="906"/>
                    </a:lnTo>
                    <a:lnTo>
                      <a:pt x="132" y="918"/>
                    </a:lnTo>
                    <a:lnTo>
                      <a:pt x="152" y="928"/>
                    </a:lnTo>
                    <a:lnTo>
                      <a:pt x="170" y="936"/>
                    </a:lnTo>
                    <a:lnTo>
                      <a:pt x="188" y="942"/>
                    </a:lnTo>
                    <a:lnTo>
                      <a:pt x="204" y="946"/>
                    </a:lnTo>
                    <a:lnTo>
                      <a:pt x="236" y="950"/>
                    </a:lnTo>
                    <a:lnTo>
                      <a:pt x="236" y="950"/>
                    </a:lnTo>
                    <a:lnTo>
                      <a:pt x="230" y="982"/>
                    </a:lnTo>
                    <a:lnTo>
                      <a:pt x="220" y="1016"/>
                    </a:lnTo>
                    <a:lnTo>
                      <a:pt x="210" y="1050"/>
                    </a:lnTo>
                    <a:lnTo>
                      <a:pt x="200" y="1082"/>
                    </a:lnTo>
                    <a:lnTo>
                      <a:pt x="186" y="1114"/>
                    </a:lnTo>
                    <a:lnTo>
                      <a:pt x="170" y="1140"/>
                    </a:lnTo>
                    <a:lnTo>
                      <a:pt x="162" y="1150"/>
                    </a:lnTo>
                    <a:lnTo>
                      <a:pt x="152" y="1160"/>
                    </a:lnTo>
                    <a:lnTo>
                      <a:pt x="142" y="1168"/>
                    </a:lnTo>
                    <a:lnTo>
                      <a:pt x="132" y="1174"/>
                    </a:lnTo>
                    <a:lnTo>
                      <a:pt x="132" y="1174"/>
                    </a:lnTo>
                    <a:lnTo>
                      <a:pt x="130" y="1176"/>
                    </a:lnTo>
                    <a:lnTo>
                      <a:pt x="126" y="1178"/>
                    </a:lnTo>
                    <a:lnTo>
                      <a:pt x="126" y="1182"/>
                    </a:lnTo>
                    <a:lnTo>
                      <a:pt x="130" y="1188"/>
                    </a:lnTo>
                    <a:lnTo>
                      <a:pt x="130" y="1188"/>
                    </a:lnTo>
                    <a:lnTo>
                      <a:pt x="134" y="1192"/>
                    </a:lnTo>
                    <a:lnTo>
                      <a:pt x="146" y="1200"/>
                    </a:lnTo>
                    <a:lnTo>
                      <a:pt x="154" y="1202"/>
                    </a:lnTo>
                    <a:lnTo>
                      <a:pt x="162" y="1202"/>
                    </a:lnTo>
                    <a:lnTo>
                      <a:pt x="172" y="1202"/>
                    </a:lnTo>
                    <a:lnTo>
                      <a:pt x="184" y="1198"/>
                    </a:lnTo>
                    <a:lnTo>
                      <a:pt x="184" y="1198"/>
                    </a:lnTo>
                    <a:lnTo>
                      <a:pt x="190" y="1196"/>
                    </a:lnTo>
                    <a:lnTo>
                      <a:pt x="194" y="1196"/>
                    </a:lnTo>
                    <a:lnTo>
                      <a:pt x="200" y="1194"/>
                    </a:lnTo>
                    <a:lnTo>
                      <a:pt x="206" y="1188"/>
                    </a:lnTo>
                    <a:lnTo>
                      <a:pt x="206" y="1188"/>
                    </a:lnTo>
                    <a:lnTo>
                      <a:pt x="214" y="1174"/>
                    </a:lnTo>
                    <a:lnTo>
                      <a:pt x="224" y="1156"/>
                    </a:lnTo>
                    <a:lnTo>
                      <a:pt x="232" y="1134"/>
                    </a:lnTo>
                    <a:lnTo>
                      <a:pt x="242" y="1108"/>
                    </a:lnTo>
                    <a:lnTo>
                      <a:pt x="262" y="1038"/>
                    </a:lnTo>
                    <a:lnTo>
                      <a:pt x="282" y="946"/>
                    </a:lnTo>
                    <a:lnTo>
                      <a:pt x="282" y="946"/>
                    </a:lnTo>
                    <a:lnTo>
                      <a:pt x="288" y="946"/>
                    </a:lnTo>
                    <a:lnTo>
                      <a:pt x="288" y="946"/>
                    </a:lnTo>
                    <a:lnTo>
                      <a:pt x="312" y="928"/>
                    </a:lnTo>
                    <a:lnTo>
                      <a:pt x="334" y="912"/>
                    </a:lnTo>
                    <a:lnTo>
                      <a:pt x="354" y="894"/>
                    </a:lnTo>
                    <a:lnTo>
                      <a:pt x="374" y="876"/>
                    </a:lnTo>
                    <a:lnTo>
                      <a:pt x="392" y="858"/>
                    </a:lnTo>
                    <a:lnTo>
                      <a:pt x="408" y="840"/>
                    </a:lnTo>
                    <a:lnTo>
                      <a:pt x="422" y="822"/>
                    </a:lnTo>
                    <a:lnTo>
                      <a:pt x="434" y="802"/>
                    </a:lnTo>
                    <a:lnTo>
                      <a:pt x="446" y="784"/>
                    </a:lnTo>
                    <a:lnTo>
                      <a:pt x="456" y="764"/>
                    </a:lnTo>
                    <a:lnTo>
                      <a:pt x="466" y="746"/>
                    </a:lnTo>
                    <a:lnTo>
                      <a:pt x="472" y="726"/>
                    </a:lnTo>
                    <a:lnTo>
                      <a:pt x="484" y="688"/>
                    </a:lnTo>
                    <a:lnTo>
                      <a:pt x="490" y="648"/>
                    </a:lnTo>
                    <a:lnTo>
                      <a:pt x="494" y="608"/>
                    </a:lnTo>
                    <a:lnTo>
                      <a:pt x="492" y="568"/>
                    </a:lnTo>
                    <a:lnTo>
                      <a:pt x="486" y="530"/>
                    </a:lnTo>
                    <a:lnTo>
                      <a:pt x="478" y="490"/>
                    </a:lnTo>
                    <a:lnTo>
                      <a:pt x="468" y="452"/>
                    </a:lnTo>
                    <a:lnTo>
                      <a:pt x="454" y="414"/>
                    </a:lnTo>
                    <a:lnTo>
                      <a:pt x="438" y="376"/>
                    </a:lnTo>
                    <a:lnTo>
                      <a:pt x="420" y="340"/>
                    </a:lnTo>
                    <a:lnTo>
                      <a:pt x="400" y="304"/>
                    </a:lnTo>
                    <a:lnTo>
                      <a:pt x="380" y="270"/>
                    </a:lnTo>
                    <a:lnTo>
                      <a:pt x="358" y="238"/>
                    </a:lnTo>
                    <a:lnTo>
                      <a:pt x="336" y="206"/>
                    </a:lnTo>
                    <a:lnTo>
                      <a:pt x="290" y="148"/>
                    </a:lnTo>
                    <a:lnTo>
                      <a:pt x="248" y="98"/>
                    </a:lnTo>
                    <a:lnTo>
                      <a:pt x="210" y="58"/>
                    </a:lnTo>
                    <a:lnTo>
                      <a:pt x="180" y="26"/>
                    </a:lnTo>
                    <a:lnTo>
                      <a:pt x="152" y="0"/>
                    </a:lnTo>
                    <a:lnTo>
                      <a:pt x="152" y="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7" name="Freeform 28"/>
              <p:cNvSpPr>
                <a:spLocks noChangeAspect="1"/>
              </p:cNvSpPr>
              <p:nvPr/>
            </p:nvSpPr>
            <p:spPr bwMode="auto">
              <a:xfrm rot="19659348">
                <a:off x="7187072" y="3993953"/>
                <a:ext cx="942538" cy="1486797"/>
              </a:xfrm>
              <a:custGeom>
                <a:avLst/>
                <a:gdLst/>
                <a:ahLst/>
                <a:cxnLst>
                  <a:cxn ang="0">
                    <a:pos x="1140" y="784"/>
                  </a:cxn>
                  <a:cxn ang="0">
                    <a:pos x="1090" y="812"/>
                  </a:cxn>
                  <a:cxn ang="0">
                    <a:pos x="1052" y="766"/>
                  </a:cxn>
                  <a:cxn ang="0">
                    <a:pos x="956" y="774"/>
                  </a:cxn>
                  <a:cxn ang="0">
                    <a:pos x="842" y="848"/>
                  </a:cxn>
                  <a:cxn ang="0">
                    <a:pos x="824" y="848"/>
                  </a:cxn>
                  <a:cxn ang="0">
                    <a:pos x="928" y="698"/>
                  </a:cxn>
                  <a:cxn ang="0">
                    <a:pos x="952" y="538"/>
                  </a:cxn>
                  <a:cxn ang="0">
                    <a:pos x="898" y="354"/>
                  </a:cxn>
                  <a:cxn ang="0">
                    <a:pos x="792" y="312"/>
                  </a:cxn>
                  <a:cxn ang="0">
                    <a:pos x="688" y="238"/>
                  </a:cxn>
                  <a:cxn ang="0">
                    <a:pos x="600" y="68"/>
                  </a:cxn>
                  <a:cxn ang="0">
                    <a:pos x="592" y="0"/>
                  </a:cxn>
                  <a:cxn ang="0">
                    <a:pos x="558" y="150"/>
                  </a:cxn>
                  <a:cxn ang="0">
                    <a:pos x="452" y="278"/>
                  </a:cxn>
                  <a:cxn ang="0">
                    <a:pos x="322" y="338"/>
                  </a:cxn>
                  <a:cxn ang="0">
                    <a:pos x="252" y="452"/>
                  </a:cxn>
                  <a:cxn ang="0">
                    <a:pos x="234" y="628"/>
                  </a:cxn>
                  <a:cxn ang="0">
                    <a:pos x="320" y="786"/>
                  </a:cxn>
                  <a:cxn ang="0">
                    <a:pos x="356" y="856"/>
                  </a:cxn>
                  <a:cxn ang="0">
                    <a:pos x="288" y="804"/>
                  </a:cxn>
                  <a:cxn ang="0">
                    <a:pos x="174" y="760"/>
                  </a:cxn>
                  <a:cxn ang="0">
                    <a:pos x="110" y="782"/>
                  </a:cxn>
                  <a:cxn ang="0">
                    <a:pos x="84" y="810"/>
                  </a:cxn>
                  <a:cxn ang="0">
                    <a:pos x="18" y="742"/>
                  </a:cxn>
                  <a:cxn ang="0">
                    <a:pos x="6" y="734"/>
                  </a:cxn>
                  <a:cxn ang="0">
                    <a:pos x="4" y="942"/>
                  </a:cxn>
                  <a:cxn ang="0">
                    <a:pos x="52" y="1018"/>
                  </a:cxn>
                  <a:cxn ang="0">
                    <a:pos x="118" y="1050"/>
                  </a:cxn>
                  <a:cxn ang="0">
                    <a:pos x="200" y="1124"/>
                  </a:cxn>
                  <a:cxn ang="0">
                    <a:pos x="208" y="1206"/>
                  </a:cxn>
                  <a:cxn ang="0">
                    <a:pos x="154" y="1282"/>
                  </a:cxn>
                  <a:cxn ang="0">
                    <a:pos x="178" y="1312"/>
                  </a:cxn>
                  <a:cxn ang="0">
                    <a:pos x="338" y="1372"/>
                  </a:cxn>
                  <a:cxn ang="0">
                    <a:pos x="448" y="1374"/>
                  </a:cxn>
                  <a:cxn ang="0">
                    <a:pos x="558" y="1324"/>
                  </a:cxn>
                  <a:cxn ang="0">
                    <a:pos x="540" y="1616"/>
                  </a:cxn>
                  <a:cxn ang="0">
                    <a:pos x="474" y="1806"/>
                  </a:cxn>
                  <a:cxn ang="0">
                    <a:pos x="434" y="1842"/>
                  </a:cxn>
                  <a:cxn ang="0">
                    <a:pos x="450" y="1864"/>
                  </a:cxn>
                  <a:cxn ang="0">
                    <a:pos x="528" y="1860"/>
                  </a:cxn>
                  <a:cxn ang="0">
                    <a:pos x="554" y="1852"/>
                  </a:cxn>
                  <a:cxn ang="0">
                    <a:pos x="596" y="1730"/>
                  </a:cxn>
                  <a:cxn ang="0">
                    <a:pos x="634" y="1326"/>
                  </a:cxn>
                  <a:cxn ang="0">
                    <a:pos x="762" y="1380"/>
                  </a:cxn>
                  <a:cxn ang="0">
                    <a:pos x="866" y="1362"/>
                  </a:cxn>
                  <a:cxn ang="0">
                    <a:pos x="1032" y="1310"/>
                  </a:cxn>
                  <a:cxn ang="0">
                    <a:pos x="1018" y="1268"/>
                  </a:cxn>
                  <a:cxn ang="0">
                    <a:pos x="974" y="1194"/>
                  </a:cxn>
                  <a:cxn ang="0">
                    <a:pos x="996" y="1106"/>
                  </a:cxn>
                  <a:cxn ang="0">
                    <a:pos x="1080" y="1046"/>
                  </a:cxn>
                  <a:cxn ang="0">
                    <a:pos x="1148" y="1006"/>
                  </a:cxn>
                  <a:cxn ang="0">
                    <a:pos x="1186" y="920"/>
                  </a:cxn>
                  <a:cxn ang="0">
                    <a:pos x="1178" y="724"/>
                  </a:cxn>
                </a:cxnLst>
                <a:rect l="0" t="0" r="r" b="b"/>
                <a:pathLst>
                  <a:path w="1188" h="1874">
                    <a:moveTo>
                      <a:pt x="1170" y="730"/>
                    </a:moveTo>
                    <a:lnTo>
                      <a:pt x="1170" y="730"/>
                    </a:lnTo>
                    <a:lnTo>
                      <a:pt x="1168" y="742"/>
                    </a:lnTo>
                    <a:lnTo>
                      <a:pt x="1164" y="752"/>
                    </a:lnTo>
                    <a:lnTo>
                      <a:pt x="1154" y="768"/>
                    </a:lnTo>
                    <a:lnTo>
                      <a:pt x="1140" y="784"/>
                    </a:lnTo>
                    <a:lnTo>
                      <a:pt x="1126" y="796"/>
                    </a:lnTo>
                    <a:lnTo>
                      <a:pt x="1114" y="804"/>
                    </a:lnTo>
                    <a:lnTo>
                      <a:pt x="1102" y="810"/>
                    </a:lnTo>
                    <a:lnTo>
                      <a:pt x="1092" y="816"/>
                    </a:lnTo>
                    <a:lnTo>
                      <a:pt x="1092" y="816"/>
                    </a:lnTo>
                    <a:lnTo>
                      <a:pt x="1090" y="812"/>
                    </a:lnTo>
                    <a:lnTo>
                      <a:pt x="1088" y="802"/>
                    </a:lnTo>
                    <a:lnTo>
                      <a:pt x="1080" y="790"/>
                    </a:lnTo>
                    <a:lnTo>
                      <a:pt x="1076" y="782"/>
                    </a:lnTo>
                    <a:lnTo>
                      <a:pt x="1068" y="776"/>
                    </a:lnTo>
                    <a:lnTo>
                      <a:pt x="1060" y="770"/>
                    </a:lnTo>
                    <a:lnTo>
                      <a:pt x="1052" y="766"/>
                    </a:lnTo>
                    <a:lnTo>
                      <a:pt x="1040" y="762"/>
                    </a:lnTo>
                    <a:lnTo>
                      <a:pt x="1028" y="760"/>
                    </a:lnTo>
                    <a:lnTo>
                      <a:pt x="1012" y="760"/>
                    </a:lnTo>
                    <a:lnTo>
                      <a:pt x="996" y="762"/>
                    </a:lnTo>
                    <a:lnTo>
                      <a:pt x="976" y="768"/>
                    </a:lnTo>
                    <a:lnTo>
                      <a:pt x="956" y="774"/>
                    </a:lnTo>
                    <a:lnTo>
                      <a:pt x="956" y="774"/>
                    </a:lnTo>
                    <a:lnTo>
                      <a:pt x="924" y="790"/>
                    </a:lnTo>
                    <a:lnTo>
                      <a:pt x="898" y="804"/>
                    </a:lnTo>
                    <a:lnTo>
                      <a:pt x="878" y="818"/>
                    </a:lnTo>
                    <a:lnTo>
                      <a:pt x="862" y="830"/>
                    </a:lnTo>
                    <a:lnTo>
                      <a:pt x="842" y="848"/>
                    </a:lnTo>
                    <a:lnTo>
                      <a:pt x="836" y="854"/>
                    </a:lnTo>
                    <a:lnTo>
                      <a:pt x="830" y="856"/>
                    </a:lnTo>
                    <a:lnTo>
                      <a:pt x="830" y="856"/>
                    </a:lnTo>
                    <a:lnTo>
                      <a:pt x="826" y="856"/>
                    </a:lnTo>
                    <a:lnTo>
                      <a:pt x="824" y="854"/>
                    </a:lnTo>
                    <a:lnTo>
                      <a:pt x="824" y="848"/>
                    </a:lnTo>
                    <a:lnTo>
                      <a:pt x="824" y="848"/>
                    </a:lnTo>
                    <a:lnTo>
                      <a:pt x="838" y="828"/>
                    </a:lnTo>
                    <a:lnTo>
                      <a:pt x="866" y="786"/>
                    </a:lnTo>
                    <a:lnTo>
                      <a:pt x="920" y="710"/>
                    </a:lnTo>
                    <a:lnTo>
                      <a:pt x="920" y="710"/>
                    </a:lnTo>
                    <a:lnTo>
                      <a:pt x="928" y="698"/>
                    </a:lnTo>
                    <a:lnTo>
                      <a:pt x="936" y="686"/>
                    </a:lnTo>
                    <a:lnTo>
                      <a:pt x="946" y="658"/>
                    </a:lnTo>
                    <a:lnTo>
                      <a:pt x="952" y="628"/>
                    </a:lnTo>
                    <a:lnTo>
                      <a:pt x="956" y="598"/>
                    </a:lnTo>
                    <a:lnTo>
                      <a:pt x="956" y="568"/>
                    </a:lnTo>
                    <a:lnTo>
                      <a:pt x="952" y="538"/>
                    </a:lnTo>
                    <a:lnTo>
                      <a:pt x="948" y="508"/>
                    </a:lnTo>
                    <a:lnTo>
                      <a:pt x="942" y="478"/>
                    </a:lnTo>
                    <a:lnTo>
                      <a:pt x="934" y="452"/>
                    </a:lnTo>
                    <a:lnTo>
                      <a:pt x="926" y="426"/>
                    </a:lnTo>
                    <a:lnTo>
                      <a:pt x="910" y="384"/>
                    </a:lnTo>
                    <a:lnTo>
                      <a:pt x="898" y="354"/>
                    </a:lnTo>
                    <a:lnTo>
                      <a:pt x="892" y="344"/>
                    </a:lnTo>
                    <a:lnTo>
                      <a:pt x="892" y="344"/>
                    </a:lnTo>
                    <a:lnTo>
                      <a:pt x="864" y="338"/>
                    </a:lnTo>
                    <a:lnTo>
                      <a:pt x="838" y="330"/>
                    </a:lnTo>
                    <a:lnTo>
                      <a:pt x="814" y="322"/>
                    </a:lnTo>
                    <a:lnTo>
                      <a:pt x="792" y="312"/>
                    </a:lnTo>
                    <a:lnTo>
                      <a:pt x="770" y="302"/>
                    </a:lnTo>
                    <a:lnTo>
                      <a:pt x="752" y="290"/>
                    </a:lnTo>
                    <a:lnTo>
                      <a:pt x="734" y="278"/>
                    </a:lnTo>
                    <a:lnTo>
                      <a:pt x="716" y="266"/>
                    </a:lnTo>
                    <a:lnTo>
                      <a:pt x="702" y="252"/>
                    </a:lnTo>
                    <a:lnTo>
                      <a:pt x="688" y="238"/>
                    </a:lnTo>
                    <a:lnTo>
                      <a:pt x="664" y="210"/>
                    </a:lnTo>
                    <a:lnTo>
                      <a:pt x="644" y="180"/>
                    </a:lnTo>
                    <a:lnTo>
                      <a:pt x="628" y="150"/>
                    </a:lnTo>
                    <a:lnTo>
                      <a:pt x="616" y="122"/>
                    </a:lnTo>
                    <a:lnTo>
                      <a:pt x="608" y="94"/>
                    </a:lnTo>
                    <a:lnTo>
                      <a:pt x="600" y="68"/>
                    </a:lnTo>
                    <a:lnTo>
                      <a:pt x="596" y="46"/>
                    </a:lnTo>
                    <a:lnTo>
                      <a:pt x="594" y="12"/>
                    </a:lnTo>
                    <a:lnTo>
                      <a:pt x="594" y="0"/>
                    </a:lnTo>
                    <a:lnTo>
                      <a:pt x="594" y="4"/>
                    </a:lnTo>
                    <a:lnTo>
                      <a:pt x="592" y="0"/>
                    </a:lnTo>
                    <a:lnTo>
                      <a:pt x="592" y="0"/>
                    </a:lnTo>
                    <a:lnTo>
                      <a:pt x="592" y="12"/>
                    </a:lnTo>
                    <a:lnTo>
                      <a:pt x="590" y="46"/>
                    </a:lnTo>
                    <a:lnTo>
                      <a:pt x="586" y="68"/>
                    </a:lnTo>
                    <a:lnTo>
                      <a:pt x="578" y="94"/>
                    </a:lnTo>
                    <a:lnTo>
                      <a:pt x="570" y="122"/>
                    </a:lnTo>
                    <a:lnTo>
                      <a:pt x="558" y="150"/>
                    </a:lnTo>
                    <a:lnTo>
                      <a:pt x="542" y="180"/>
                    </a:lnTo>
                    <a:lnTo>
                      <a:pt x="522" y="210"/>
                    </a:lnTo>
                    <a:lnTo>
                      <a:pt x="498" y="238"/>
                    </a:lnTo>
                    <a:lnTo>
                      <a:pt x="484" y="252"/>
                    </a:lnTo>
                    <a:lnTo>
                      <a:pt x="470" y="266"/>
                    </a:lnTo>
                    <a:lnTo>
                      <a:pt x="452" y="278"/>
                    </a:lnTo>
                    <a:lnTo>
                      <a:pt x="434" y="290"/>
                    </a:lnTo>
                    <a:lnTo>
                      <a:pt x="416" y="302"/>
                    </a:lnTo>
                    <a:lnTo>
                      <a:pt x="394" y="312"/>
                    </a:lnTo>
                    <a:lnTo>
                      <a:pt x="372" y="322"/>
                    </a:lnTo>
                    <a:lnTo>
                      <a:pt x="348" y="330"/>
                    </a:lnTo>
                    <a:lnTo>
                      <a:pt x="322" y="338"/>
                    </a:lnTo>
                    <a:lnTo>
                      <a:pt x="294" y="344"/>
                    </a:lnTo>
                    <a:lnTo>
                      <a:pt x="294" y="344"/>
                    </a:lnTo>
                    <a:lnTo>
                      <a:pt x="288" y="354"/>
                    </a:lnTo>
                    <a:lnTo>
                      <a:pt x="276" y="384"/>
                    </a:lnTo>
                    <a:lnTo>
                      <a:pt x="260" y="426"/>
                    </a:lnTo>
                    <a:lnTo>
                      <a:pt x="252" y="452"/>
                    </a:lnTo>
                    <a:lnTo>
                      <a:pt x="244" y="478"/>
                    </a:lnTo>
                    <a:lnTo>
                      <a:pt x="238" y="508"/>
                    </a:lnTo>
                    <a:lnTo>
                      <a:pt x="234" y="538"/>
                    </a:lnTo>
                    <a:lnTo>
                      <a:pt x="230" y="568"/>
                    </a:lnTo>
                    <a:lnTo>
                      <a:pt x="230" y="598"/>
                    </a:lnTo>
                    <a:lnTo>
                      <a:pt x="234" y="628"/>
                    </a:lnTo>
                    <a:lnTo>
                      <a:pt x="240" y="658"/>
                    </a:lnTo>
                    <a:lnTo>
                      <a:pt x="250" y="686"/>
                    </a:lnTo>
                    <a:lnTo>
                      <a:pt x="258" y="698"/>
                    </a:lnTo>
                    <a:lnTo>
                      <a:pt x="266" y="710"/>
                    </a:lnTo>
                    <a:lnTo>
                      <a:pt x="266" y="710"/>
                    </a:lnTo>
                    <a:lnTo>
                      <a:pt x="320" y="786"/>
                    </a:lnTo>
                    <a:lnTo>
                      <a:pt x="348" y="828"/>
                    </a:lnTo>
                    <a:lnTo>
                      <a:pt x="362" y="848"/>
                    </a:lnTo>
                    <a:lnTo>
                      <a:pt x="362" y="848"/>
                    </a:lnTo>
                    <a:lnTo>
                      <a:pt x="362" y="854"/>
                    </a:lnTo>
                    <a:lnTo>
                      <a:pt x="360" y="856"/>
                    </a:lnTo>
                    <a:lnTo>
                      <a:pt x="356" y="856"/>
                    </a:lnTo>
                    <a:lnTo>
                      <a:pt x="356" y="856"/>
                    </a:lnTo>
                    <a:lnTo>
                      <a:pt x="350" y="854"/>
                    </a:lnTo>
                    <a:lnTo>
                      <a:pt x="344" y="848"/>
                    </a:lnTo>
                    <a:lnTo>
                      <a:pt x="324" y="830"/>
                    </a:lnTo>
                    <a:lnTo>
                      <a:pt x="308" y="818"/>
                    </a:lnTo>
                    <a:lnTo>
                      <a:pt x="288" y="804"/>
                    </a:lnTo>
                    <a:lnTo>
                      <a:pt x="262" y="790"/>
                    </a:lnTo>
                    <a:lnTo>
                      <a:pt x="230" y="774"/>
                    </a:lnTo>
                    <a:lnTo>
                      <a:pt x="230" y="774"/>
                    </a:lnTo>
                    <a:lnTo>
                      <a:pt x="210" y="768"/>
                    </a:lnTo>
                    <a:lnTo>
                      <a:pt x="190" y="762"/>
                    </a:lnTo>
                    <a:lnTo>
                      <a:pt x="174" y="760"/>
                    </a:lnTo>
                    <a:lnTo>
                      <a:pt x="158" y="760"/>
                    </a:lnTo>
                    <a:lnTo>
                      <a:pt x="146" y="762"/>
                    </a:lnTo>
                    <a:lnTo>
                      <a:pt x="134" y="766"/>
                    </a:lnTo>
                    <a:lnTo>
                      <a:pt x="126" y="770"/>
                    </a:lnTo>
                    <a:lnTo>
                      <a:pt x="118" y="776"/>
                    </a:lnTo>
                    <a:lnTo>
                      <a:pt x="110" y="782"/>
                    </a:lnTo>
                    <a:lnTo>
                      <a:pt x="106" y="790"/>
                    </a:lnTo>
                    <a:lnTo>
                      <a:pt x="98" y="802"/>
                    </a:lnTo>
                    <a:lnTo>
                      <a:pt x="96" y="812"/>
                    </a:lnTo>
                    <a:lnTo>
                      <a:pt x="94" y="816"/>
                    </a:lnTo>
                    <a:lnTo>
                      <a:pt x="94" y="816"/>
                    </a:lnTo>
                    <a:lnTo>
                      <a:pt x="84" y="810"/>
                    </a:lnTo>
                    <a:lnTo>
                      <a:pt x="72" y="804"/>
                    </a:lnTo>
                    <a:lnTo>
                      <a:pt x="60" y="796"/>
                    </a:lnTo>
                    <a:lnTo>
                      <a:pt x="46" y="784"/>
                    </a:lnTo>
                    <a:lnTo>
                      <a:pt x="34" y="768"/>
                    </a:lnTo>
                    <a:lnTo>
                      <a:pt x="22" y="752"/>
                    </a:lnTo>
                    <a:lnTo>
                      <a:pt x="18" y="742"/>
                    </a:lnTo>
                    <a:lnTo>
                      <a:pt x="16" y="730"/>
                    </a:lnTo>
                    <a:lnTo>
                      <a:pt x="16" y="730"/>
                    </a:lnTo>
                    <a:lnTo>
                      <a:pt x="14" y="722"/>
                    </a:lnTo>
                    <a:lnTo>
                      <a:pt x="10" y="722"/>
                    </a:lnTo>
                    <a:lnTo>
                      <a:pt x="8" y="724"/>
                    </a:lnTo>
                    <a:lnTo>
                      <a:pt x="6" y="734"/>
                    </a:lnTo>
                    <a:lnTo>
                      <a:pt x="4" y="762"/>
                    </a:lnTo>
                    <a:lnTo>
                      <a:pt x="0" y="800"/>
                    </a:lnTo>
                    <a:lnTo>
                      <a:pt x="0" y="842"/>
                    </a:lnTo>
                    <a:lnTo>
                      <a:pt x="0" y="884"/>
                    </a:lnTo>
                    <a:lnTo>
                      <a:pt x="0" y="920"/>
                    </a:lnTo>
                    <a:lnTo>
                      <a:pt x="4" y="942"/>
                    </a:lnTo>
                    <a:lnTo>
                      <a:pt x="4" y="942"/>
                    </a:lnTo>
                    <a:lnTo>
                      <a:pt x="8" y="958"/>
                    </a:lnTo>
                    <a:lnTo>
                      <a:pt x="16" y="974"/>
                    </a:lnTo>
                    <a:lnTo>
                      <a:pt x="26" y="990"/>
                    </a:lnTo>
                    <a:lnTo>
                      <a:pt x="38" y="1006"/>
                    </a:lnTo>
                    <a:lnTo>
                      <a:pt x="52" y="1018"/>
                    </a:lnTo>
                    <a:lnTo>
                      <a:pt x="66" y="1030"/>
                    </a:lnTo>
                    <a:lnTo>
                      <a:pt x="80" y="1038"/>
                    </a:lnTo>
                    <a:lnTo>
                      <a:pt x="96" y="1042"/>
                    </a:lnTo>
                    <a:lnTo>
                      <a:pt x="96" y="1042"/>
                    </a:lnTo>
                    <a:lnTo>
                      <a:pt x="106" y="1046"/>
                    </a:lnTo>
                    <a:lnTo>
                      <a:pt x="118" y="1050"/>
                    </a:lnTo>
                    <a:lnTo>
                      <a:pt x="132" y="1058"/>
                    </a:lnTo>
                    <a:lnTo>
                      <a:pt x="146" y="1066"/>
                    </a:lnTo>
                    <a:lnTo>
                      <a:pt x="162" y="1078"/>
                    </a:lnTo>
                    <a:lnTo>
                      <a:pt x="176" y="1092"/>
                    </a:lnTo>
                    <a:lnTo>
                      <a:pt x="190" y="1106"/>
                    </a:lnTo>
                    <a:lnTo>
                      <a:pt x="200" y="1124"/>
                    </a:lnTo>
                    <a:lnTo>
                      <a:pt x="210" y="1142"/>
                    </a:lnTo>
                    <a:lnTo>
                      <a:pt x="214" y="1162"/>
                    </a:lnTo>
                    <a:lnTo>
                      <a:pt x="214" y="1172"/>
                    </a:lnTo>
                    <a:lnTo>
                      <a:pt x="214" y="1184"/>
                    </a:lnTo>
                    <a:lnTo>
                      <a:pt x="212" y="1194"/>
                    </a:lnTo>
                    <a:lnTo>
                      <a:pt x="208" y="1206"/>
                    </a:lnTo>
                    <a:lnTo>
                      <a:pt x="204" y="1218"/>
                    </a:lnTo>
                    <a:lnTo>
                      <a:pt x="198" y="1230"/>
                    </a:lnTo>
                    <a:lnTo>
                      <a:pt x="190" y="1242"/>
                    </a:lnTo>
                    <a:lnTo>
                      <a:pt x="180" y="1256"/>
                    </a:lnTo>
                    <a:lnTo>
                      <a:pt x="168" y="1268"/>
                    </a:lnTo>
                    <a:lnTo>
                      <a:pt x="154" y="1282"/>
                    </a:lnTo>
                    <a:lnTo>
                      <a:pt x="138" y="1294"/>
                    </a:lnTo>
                    <a:lnTo>
                      <a:pt x="120" y="1308"/>
                    </a:lnTo>
                    <a:lnTo>
                      <a:pt x="120" y="1308"/>
                    </a:lnTo>
                    <a:lnTo>
                      <a:pt x="136" y="1308"/>
                    </a:lnTo>
                    <a:lnTo>
                      <a:pt x="154" y="1310"/>
                    </a:lnTo>
                    <a:lnTo>
                      <a:pt x="178" y="1312"/>
                    </a:lnTo>
                    <a:lnTo>
                      <a:pt x="208" y="1318"/>
                    </a:lnTo>
                    <a:lnTo>
                      <a:pt x="242" y="1328"/>
                    </a:lnTo>
                    <a:lnTo>
                      <a:pt x="280" y="1342"/>
                    </a:lnTo>
                    <a:lnTo>
                      <a:pt x="320" y="1362"/>
                    </a:lnTo>
                    <a:lnTo>
                      <a:pt x="320" y="1362"/>
                    </a:lnTo>
                    <a:lnTo>
                      <a:pt x="338" y="1372"/>
                    </a:lnTo>
                    <a:lnTo>
                      <a:pt x="356" y="1376"/>
                    </a:lnTo>
                    <a:lnTo>
                      <a:pt x="374" y="1380"/>
                    </a:lnTo>
                    <a:lnTo>
                      <a:pt x="394" y="1382"/>
                    </a:lnTo>
                    <a:lnTo>
                      <a:pt x="412" y="1380"/>
                    </a:lnTo>
                    <a:lnTo>
                      <a:pt x="430" y="1378"/>
                    </a:lnTo>
                    <a:lnTo>
                      <a:pt x="448" y="1374"/>
                    </a:lnTo>
                    <a:lnTo>
                      <a:pt x="464" y="1370"/>
                    </a:lnTo>
                    <a:lnTo>
                      <a:pt x="496" y="1358"/>
                    </a:lnTo>
                    <a:lnTo>
                      <a:pt x="522" y="1344"/>
                    </a:lnTo>
                    <a:lnTo>
                      <a:pt x="544" y="1332"/>
                    </a:lnTo>
                    <a:lnTo>
                      <a:pt x="558" y="1324"/>
                    </a:lnTo>
                    <a:lnTo>
                      <a:pt x="558" y="1324"/>
                    </a:lnTo>
                    <a:lnTo>
                      <a:pt x="558" y="1362"/>
                    </a:lnTo>
                    <a:lnTo>
                      <a:pt x="558" y="1422"/>
                    </a:lnTo>
                    <a:lnTo>
                      <a:pt x="554" y="1496"/>
                    </a:lnTo>
                    <a:lnTo>
                      <a:pt x="550" y="1534"/>
                    </a:lnTo>
                    <a:lnTo>
                      <a:pt x="546" y="1576"/>
                    </a:lnTo>
                    <a:lnTo>
                      <a:pt x="540" y="1616"/>
                    </a:lnTo>
                    <a:lnTo>
                      <a:pt x="532" y="1656"/>
                    </a:lnTo>
                    <a:lnTo>
                      <a:pt x="524" y="1696"/>
                    </a:lnTo>
                    <a:lnTo>
                      <a:pt x="512" y="1732"/>
                    </a:lnTo>
                    <a:lnTo>
                      <a:pt x="498" y="1764"/>
                    </a:lnTo>
                    <a:lnTo>
                      <a:pt x="482" y="1794"/>
                    </a:lnTo>
                    <a:lnTo>
                      <a:pt x="474" y="1806"/>
                    </a:lnTo>
                    <a:lnTo>
                      <a:pt x="464" y="1816"/>
                    </a:lnTo>
                    <a:lnTo>
                      <a:pt x="454" y="1826"/>
                    </a:lnTo>
                    <a:lnTo>
                      <a:pt x="442" y="1834"/>
                    </a:lnTo>
                    <a:lnTo>
                      <a:pt x="442" y="1834"/>
                    </a:lnTo>
                    <a:lnTo>
                      <a:pt x="438" y="1838"/>
                    </a:lnTo>
                    <a:lnTo>
                      <a:pt x="434" y="1842"/>
                    </a:lnTo>
                    <a:lnTo>
                      <a:pt x="434" y="1846"/>
                    </a:lnTo>
                    <a:lnTo>
                      <a:pt x="434" y="1850"/>
                    </a:lnTo>
                    <a:lnTo>
                      <a:pt x="438" y="1854"/>
                    </a:lnTo>
                    <a:lnTo>
                      <a:pt x="442" y="1858"/>
                    </a:lnTo>
                    <a:lnTo>
                      <a:pt x="442" y="1858"/>
                    </a:lnTo>
                    <a:lnTo>
                      <a:pt x="450" y="1864"/>
                    </a:lnTo>
                    <a:lnTo>
                      <a:pt x="460" y="1868"/>
                    </a:lnTo>
                    <a:lnTo>
                      <a:pt x="470" y="1872"/>
                    </a:lnTo>
                    <a:lnTo>
                      <a:pt x="482" y="1874"/>
                    </a:lnTo>
                    <a:lnTo>
                      <a:pt x="496" y="1874"/>
                    </a:lnTo>
                    <a:lnTo>
                      <a:pt x="512" y="1870"/>
                    </a:lnTo>
                    <a:lnTo>
                      <a:pt x="528" y="1860"/>
                    </a:lnTo>
                    <a:lnTo>
                      <a:pt x="528" y="1860"/>
                    </a:lnTo>
                    <a:lnTo>
                      <a:pt x="532" y="1858"/>
                    </a:lnTo>
                    <a:lnTo>
                      <a:pt x="538" y="1856"/>
                    </a:lnTo>
                    <a:lnTo>
                      <a:pt x="546" y="1856"/>
                    </a:lnTo>
                    <a:lnTo>
                      <a:pt x="550" y="1854"/>
                    </a:lnTo>
                    <a:lnTo>
                      <a:pt x="554" y="1852"/>
                    </a:lnTo>
                    <a:lnTo>
                      <a:pt x="558" y="1848"/>
                    </a:lnTo>
                    <a:lnTo>
                      <a:pt x="562" y="1842"/>
                    </a:lnTo>
                    <a:lnTo>
                      <a:pt x="562" y="1842"/>
                    </a:lnTo>
                    <a:lnTo>
                      <a:pt x="574" y="1814"/>
                    </a:lnTo>
                    <a:lnTo>
                      <a:pt x="586" y="1776"/>
                    </a:lnTo>
                    <a:lnTo>
                      <a:pt x="596" y="1730"/>
                    </a:lnTo>
                    <a:lnTo>
                      <a:pt x="606" y="1672"/>
                    </a:lnTo>
                    <a:lnTo>
                      <a:pt x="614" y="1604"/>
                    </a:lnTo>
                    <a:lnTo>
                      <a:pt x="622" y="1524"/>
                    </a:lnTo>
                    <a:lnTo>
                      <a:pt x="628" y="1432"/>
                    </a:lnTo>
                    <a:lnTo>
                      <a:pt x="634" y="1326"/>
                    </a:lnTo>
                    <a:lnTo>
                      <a:pt x="634" y="1326"/>
                    </a:lnTo>
                    <a:lnTo>
                      <a:pt x="650" y="1338"/>
                    </a:lnTo>
                    <a:lnTo>
                      <a:pt x="672" y="1350"/>
                    </a:lnTo>
                    <a:lnTo>
                      <a:pt x="698" y="1362"/>
                    </a:lnTo>
                    <a:lnTo>
                      <a:pt x="730" y="1372"/>
                    </a:lnTo>
                    <a:lnTo>
                      <a:pt x="746" y="1376"/>
                    </a:lnTo>
                    <a:lnTo>
                      <a:pt x="762" y="1380"/>
                    </a:lnTo>
                    <a:lnTo>
                      <a:pt x="780" y="1382"/>
                    </a:lnTo>
                    <a:lnTo>
                      <a:pt x="796" y="1382"/>
                    </a:lnTo>
                    <a:lnTo>
                      <a:pt x="814" y="1380"/>
                    </a:lnTo>
                    <a:lnTo>
                      <a:pt x="832" y="1376"/>
                    </a:lnTo>
                    <a:lnTo>
                      <a:pt x="850" y="1370"/>
                    </a:lnTo>
                    <a:lnTo>
                      <a:pt x="866" y="1362"/>
                    </a:lnTo>
                    <a:lnTo>
                      <a:pt x="866" y="1362"/>
                    </a:lnTo>
                    <a:lnTo>
                      <a:pt x="906" y="1342"/>
                    </a:lnTo>
                    <a:lnTo>
                      <a:pt x="944" y="1328"/>
                    </a:lnTo>
                    <a:lnTo>
                      <a:pt x="978" y="1318"/>
                    </a:lnTo>
                    <a:lnTo>
                      <a:pt x="1008" y="1312"/>
                    </a:lnTo>
                    <a:lnTo>
                      <a:pt x="1032" y="1310"/>
                    </a:lnTo>
                    <a:lnTo>
                      <a:pt x="1050" y="1308"/>
                    </a:lnTo>
                    <a:lnTo>
                      <a:pt x="1066" y="1308"/>
                    </a:lnTo>
                    <a:lnTo>
                      <a:pt x="1066" y="1308"/>
                    </a:lnTo>
                    <a:lnTo>
                      <a:pt x="1048" y="1294"/>
                    </a:lnTo>
                    <a:lnTo>
                      <a:pt x="1032" y="1282"/>
                    </a:lnTo>
                    <a:lnTo>
                      <a:pt x="1018" y="1268"/>
                    </a:lnTo>
                    <a:lnTo>
                      <a:pt x="1006" y="1256"/>
                    </a:lnTo>
                    <a:lnTo>
                      <a:pt x="998" y="1242"/>
                    </a:lnTo>
                    <a:lnTo>
                      <a:pt x="988" y="1230"/>
                    </a:lnTo>
                    <a:lnTo>
                      <a:pt x="982" y="1218"/>
                    </a:lnTo>
                    <a:lnTo>
                      <a:pt x="978" y="1206"/>
                    </a:lnTo>
                    <a:lnTo>
                      <a:pt x="974" y="1194"/>
                    </a:lnTo>
                    <a:lnTo>
                      <a:pt x="972" y="1184"/>
                    </a:lnTo>
                    <a:lnTo>
                      <a:pt x="972" y="1172"/>
                    </a:lnTo>
                    <a:lnTo>
                      <a:pt x="972" y="1162"/>
                    </a:lnTo>
                    <a:lnTo>
                      <a:pt x="976" y="1142"/>
                    </a:lnTo>
                    <a:lnTo>
                      <a:pt x="986" y="1124"/>
                    </a:lnTo>
                    <a:lnTo>
                      <a:pt x="996" y="1106"/>
                    </a:lnTo>
                    <a:lnTo>
                      <a:pt x="1010" y="1092"/>
                    </a:lnTo>
                    <a:lnTo>
                      <a:pt x="1024" y="1078"/>
                    </a:lnTo>
                    <a:lnTo>
                      <a:pt x="1040" y="1066"/>
                    </a:lnTo>
                    <a:lnTo>
                      <a:pt x="1054" y="1058"/>
                    </a:lnTo>
                    <a:lnTo>
                      <a:pt x="1068" y="1050"/>
                    </a:lnTo>
                    <a:lnTo>
                      <a:pt x="1080" y="1046"/>
                    </a:lnTo>
                    <a:lnTo>
                      <a:pt x="1090" y="1042"/>
                    </a:lnTo>
                    <a:lnTo>
                      <a:pt x="1090" y="1042"/>
                    </a:lnTo>
                    <a:lnTo>
                      <a:pt x="1106" y="1038"/>
                    </a:lnTo>
                    <a:lnTo>
                      <a:pt x="1120" y="1030"/>
                    </a:lnTo>
                    <a:lnTo>
                      <a:pt x="1134" y="1018"/>
                    </a:lnTo>
                    <a:lnTo>
                      <a:pt x="1148" y="1006"/>
                    </a:lnTo>
                    <a:lnTo>
                      <a:pt x="1160" y="990"/>
                    </a:lnTo>
                    <a:lnTo>
                      <a:pt x="1170" y="974"/>
                    </a:lnTo>
                    <a:lnTo>
                      <a:pt x="1178" y="958"/>
                    </a:lnTo>
                    <a:lnTo>
                      <a:pt x="1182" y="942"/>
                    </a:lnTo>
                    <a:lnTo>
                      <a:pt x="1182" y="942"/>
                    </a:lnTo>
                    <a:lnTo>
                      <a:pt x="1186" y="920"/>
                    </a:lnTo>
                    <a:lnTo>
                      <a:pt x="1188" y="884"/>
                    </a:lnTo>
                    <a:lnTo>
                      <a:pt x="1186" y="842"/>
                    </a:lnTo>
                    <a:lnTo>
                      <a:pt x="1186" y="800"/>
                    </a:lnTo>
                    <a:lnTo>
                      <a:pt x="1182" y="762"/>
                    </a:lnTo>
                    <a:lnTo>
                      <a:pt x="1180" y="734"/>
                    </a:lnTo>
                    <a:lnTo>
                      <a:pt x="1178" y="724"/>
                    </a:lnTo>
                    <a:lnTo>
                      <a:pt x="1176" y="722"/>
                    </a:lnTo>
                    <a:lnTo>
                      <a:pt x="1172" y="722"/>
                    </a:lnTo>
                    <a:lnTo>
                      <a:pt x="1170" y="730"/>
                    </a:lnTo>
                    <a:lnTo>
                      <a:pt x="1170" y="730"/>
                    </a:lnTo>
                    <a:close/>
                  </a:path>
                </a:pathLst>
              </a:custGeom>
              <a:solidFill>
                <a:schemeClr val="accent1">
                  <a:alpha val="2000"/>
                </a:schemeClr>
              </a:solidFill>
              <a:ln w="9525">
                <a:noFill/>
                <a:round/>
                <a:headEnd/>
                <a:tailEnd/>
              </a:ln>
              <a:effectLst>
                <a:glow rad="381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8" name="Freeform 32"/>
              <p:cNvSpPr>
                <a:spLocks noChangeAspect="1"/>
              </p:cNvSpPr>
              <p:nvPr/>
            </p:nvSpPr>
            <p:spPr bwMode="auto">
              <a:xfrm rot="1177916">
                <a:off x="7823628" y="381725"/>
                <a:ext cx="511311" cy="1209688"/>
              </a:xfrm>
              <a:custGeom>
                <a:avLst/>
                <a:gdLst/>
                <a:ahLst/>
                <a:cxnLst>
                  <a:cxn ang="0">
                    <a:pos x="518" y="468"/>
                  </a:cxn>
                  <a:cxn ang="0">
                    <a:pos x="466" y="358"/>
                  </a:cxn>
                  <a:cxn ang="0">
                    <a:pos x="414" y="238"/>
                  </a:cxn>
                  <a:cxn ang="0">
                    <a:pos x="394" y="178"/>
                  </a:cxn>
                  <a:cxn ang="0">
                    <a:pos x="382" y="116"/>
                  </a:cxn>
                  <a:cxn ang="0">
                    <a:pos x="382" y="56"/>
                  </a:cxn>
                  <a:cxn ang="0">
                    <a:pos x="396" y="0"/>
                  </a:cxn>
                  <a:cxn ang="0">
                    <a:pos x="364" y="30"/>
                  </a:cxn>
                  <a:cxn ang="0">
                    <a:pos x="286" y="114"/>
                  </a:cxn>
                  <a:cxn ang="0">
                    <a:pos x="210" y="204"/>
                  </a:cxn>
                  <a:cxn ang="0">
                    <a:pos x="158" y="274"/>
                  </a:cxn>
                  <a:cxn ang="0">
                    <a:pos x="110" y="352"/>
                  </a:cxn>
                  <a:cxn ang="0">
                    <a:pos x="66" y="436"/>
                  </a:cxn>
                  <a:cxn ang="0">
                    <a:pos x="32" y="522"/>
                  </a:cxn>
                  <a:cxn ang="0">
                    <a:pos x="8" y="614"/>
                  </a:cxn>
                  <a:cxn ang="0">
                    <a:pos x="0" y="704"/>
                  </a:cxn>
                  <a:cxn ang="0">
                    <a:pos x="4" y="750"/>
                  </a:cxn>
                  <a:cxn ang="0">
                    <a:pos x="10" y="796"/>
                  </a:cxn>
                  <a:cxn ang="0">
                    <a:pos x="24" y="842"/>
                  </a:cxn>
                  <a:cxn ang="0">
                    <a:pos x="42" y="886"/>
                  </a:cxn>
                  <a:cxn ang="0">
                    <a:pos x="68" y="930"/>
                  </a:cxn>
                  <a:cxn ang="0">
                    <a:pos x="100" y="974"/>
                  </a:cxn>
                  <a:cxn ang="0">
                    <a:pos x="138" y="1016"/>
                  </a:cxn>
                  <a:cxn ang="0">
                    <a:pos x="184" y="1056"/>
                  </a:cxn>
                  <a:cxn ang="0">
                    <a:pos x="238" y="1096"/>
                  </a:cxn>
                  <a:cxn ang="0">
                    <a:pos x="232" y="1130"/>
                  </a:cxn>
                  <a:cxn ang="0">
                    <a:pos x="212" y="1200"/>
                  </a:cxn>
                  <a:cxn ang="0">
                    <a:pos x="188" y="1266"/>
                  </a:cxn>
                  <a:cxn ang="0">
                    <a:pos x="162" y="1306"/>
                  </a:cxn>
                  <a:cxn ang="0">
                    <a:pos x="142" y="1324"/>
                  </a:cxn>
                  <a:cxn ang="0">
                    <a:pos x="132" y="1330"/>
                  </a:cxn>
                  <a:cxn ang="0">
                    <a:pos x="126" y="1334"/>
                  </a:cxn>
                  <a:cxn ang="0">
                    <a:pos x="130" y="1344"/>
                  </a:cxn>
                  <a:cxn ang="0">
                    <a:pos x="134" y="1348"/>
                  </a:cxn>
                  <a:cxn ang="0">
                    <a:pos x="154" y="1358"/>
                  </a:cxn>
                  <a:cxn ang="0">
                    <a:pos x="172" y="1358"/>
                  </a:cxn>
                  <a:cxn ang="0">
                    <a:pos x="184" y="1354"/>
                  </a:cxn>
                  <a:cxn ang="0">
                    <a:pos x="194" y="1352"/>
                  </a:cxn>
                  <a:cxn ang="0">
                    <a:pos x="206" y="1344"/>
                  </a:cxn>
                  <a:cxn ang="0">
                    <a:pos x="214" y="1330"/>
                  </a:cxn>
                  <a:cxn ang="0">
                    <a:pos x="232" y="1290"/>
                  </a:cxn>
                  <a:cxn ang="0">
                    <a:pos x="262" y="1194"/>
                  </a:cxn>
                  <a:cxn ang="0">
                    <a:pos x="282" y="1102"/>
                  </a:cxn>
                  <a:cxn ang="0">
                    <a:pos x="318" y="1100"/>
                  </a:cxn>
                  <a:cxn ang="0">
                    <a:pos x="360" y="1092"/>
                  </a:cxn>
                  <a:cxn ang="0">
                    <a:pos x="404" y="1074"/>
                  </a:cxn>
                  <a:cxn ang="0">
                    <a:pos x="450" y="1044"/>
                  </a:cxn>
                  <a:cxn ang="0">
                    <a:pos x="492" y="998"/>
                  </a:cxn>
                  <a:cxn ang="0">
                    <a:pos x="528" y="934"/>
                  </a:cxn>
                  <a:cxn ang="0">
                    <a:pos x="556" y="846"/>
                  </a:cxn>
                  <a:cxn ang="0">
                    <a:pos x="574" y="736"/>
                  </a:cxn>
                  <a:cxn ang="0">
                    <a:pos x="574" y="712"/>
                  </a:cxn>
                  <a:cxn ang="0">
                    <a:pos x="568" y="652"/>
                  </a:cxn>
                  <a:cxn ang="0">
                    <a:pos x="552" y="566"/>
                  </a:cxn>
                  <a:cxn ang="0">
                    <a:pos x="528" y="494"/>
                  </a:cxn>
                  <a:cxn ang="0">
                    <a:pos x="518" y="468"/>
                  </a:cxn>
                </a:cxnLst>
                <a:rect l="0" t="0" r="r" b="b"/>
                <a:pathLst>
                  <a:path w="574" h="1358">
                    <a:moveTo>
                      <a:pt x="518" y="468"/>
                    </a:moveTo>
                    <a:lnTo>
                      <a:pt x="518" y="468"/>
                    </a:lnTo>
                    <a:lnTo>
                      <a:pt x="494" y="416"/>
                    </a:lnTo>
                    <a:lnTo>
                      <a:pt x="466" y="358"/>
                    </a:lnTo>
                    <a:lnTo>
                      <a:pt x="438" y="300"/>
                    </a:lnTo>
                    <a:lnTo>
                      <a:pt x="414" y="238"/>
                    </a:lnTo>
                    <a:lnTo>
                      <a:pt x="402" y="208"/>
                    </a:lnTo>
                    <a:lnTo>
                      <a:pt x="394" y="178"/>
                    </a:lnTo>
                    <a:lnTo>
                      <a:pt x="388" y="146"/>
                    </a:lnTo>
                    <a:lnTo>
                      <a:pt x="382" y="116"/>
                    </a:lnTo>
                    <a:lnTo>
                      <a:pt x="382" y="86"/>
                    </a:lnTo>
                    <a:lnTo>
                      <a:pt x="382" y="56"/>
                    </a:lnTo>
                    <a:lnTo>
                      <a:pt x="388" y="28"/>
                    </a:lnTo>
                    <a:lnTo>
                      <a:pt x="396" y="0"/>
                    </a:lnTo>
                    <a:lnTo>
                      <a:pt x="396" y="0"/>
                    </a:lnTo>
                    <a:lnTo>
                      <a:pt x="364" y="30"/>
                    </a:lnTo>
                    <a:lnTo>
                      <a:pt x="330" y="66"/>
                    </a:lnTo>
                    <a:lnTo>
                      <a:pt x="286" y="114"/>
                    </a:lnTo>
                    <a:lnTo>
                      <a:pt x="236" y="170"/>
                    </a:lnTo>
                    <a:lnTo>
                      <a:pt x="210" y="204"/>
                    </a:lnTo>
                    <a:lnTo>
                      <a:pt x="184" y="238"/>
                    </a:lnTo>
                    <a:lnTo>
                      <a:pt x="158" y="274"/>
                    </a:lnTo>
                    <a:lnTo>
                      <a:pt x="134" y="312"/>
                    </a:lnTo>
                    <a:lnTo>
                      <a:pt x="110" y="352"/>
                    </a:lnTo>
                    <a:lnTo>
                      <a:pt x="86" y="394"/>
                    </a:lnTo>
                    <a:lnTo>
                      <a:pt x="66" y="436"/>
                    </a:lnTo>
                    <a:lnTo>
                      <a:pt x="48" y="478"/>
                    </a:lnTo>
                    <a:lnTo>
                      <a:pt x="32" y="522"/>
                    </a:lnTo>
                    <a:lnTo>
                      <a:pt x="18" y="568"/>
                    </a:lnTo>
                    <a:lnTo>
                      <a:pt x="8" y="614"/>
                    </a:lnTo>
                    <a:lnTo>
                      <a:pt x="2" y="658"/>
                    </a:lnTo>
                    <a:lnTo>
                      <a:pt x="0" y="704"/>
                    </a:lnTo>
                    <a:lnTo>
                      <a:pt x="2" y="728"/>
                    </a:lnTo>
                    <a:lnTo>
                      <a:pt x="4" y="750"/>
                    </a:lnTo>
                    <a:lnTo>
                      <a:pt x="6" y="774"/>
                    </a:lnTo>
                    <a:lnTo>
                      <a:pt x="10" y="796"/>
                    </a:lnTo>
                    <a:lnTo>
                      <a:pt x="16" y="818"/>
                    </a:lnTo>
                    <a:lnTo>
                      <a:pt x="24" y="842"/>
                    </a:lnTo>
                    <a:lnTo>
                      <a:pt x="32" y="864"/>
                    </a:lnTo>
                    <a:lnTo>
                      <a:pt x="42" y="886"/>
                    </a:lnTo>
                    <a:lnTo>
                      <a:pt x="54" y="908"/>
                    </a:lnTo>
                    <a:lnTo>
                      <a:pt x="68" y="930"/>
                    </a:lnTo>
                    <a:lnTo>
                      <a:pt x="82" y="952"/>
                    </a:lnTo>
                    <a:lnTo>
                      <a:pt x="100" y="974"/>
                    </a:lnTo>
                    <a:lnTo>
                      <a:pt x="118" y="994"/>
                    </a:lnTo>
                    <a:lnTo>
                      <a:pt x="138" y="1016"/>
                    </a:lnTo>
                    <a:lnTo>
                      <a:pt x="160" y="1036"/>
                    </a:lnTo>
                    <a:lnTo>
                      <a:pt x="184" y="1056"/>
                    </a:lnTo>
                    <a:lnTo>
                      <a:pt x="210" y="1076"/>
                    </a:lnTo>
                    <a:lnTo>
                      <a:pt x="238" y="1096"/>
                    </a:lnTo>
                    <a:lnTo>
                      <a:pt x="238" y="1096"/>
                    </a:lnTo>
                    <a:lnTo>
                      <a:pt x="232" y="1130"/>
                    </a:lnTo>
                    <a:lnTo>
                      <a:pt x="222" y="1164"/>
                    </a:lnTo>
                    <a:lnTo>
                      <a:pt x="212" y="1200"/>
                    </a:lnTo>
                    <a:lnTo>
                      <a:pt x="202" y="1234"/>
                    </a:lnTo>
                    <a:lnTo>
                      <a:pt x="188" y="1266"/>
                    </a:lnTo>
                    <a:lnTo>
                      <a:pt x="172" y="1294"/>
                    </a:lnTo>
                    <a:lnTo>
                      <a:pt x="162" y="1306"/>
                    </a:lnTo>
                    <a:lnTo>
                      <a:pt x="152" y="1316"/>
                    </a:lnTo>
                    <a:lnTo>
                      <a:pt x="142" y="1324"/>
                    </a:lnTo>
                    <a:lnTo>
                      <a:pt x="132" y="1330"/>
                    </a:lnTo>
                    <a:lnTo>
                      <a:pt x="132" y="1330"/>
                    </a:lnTo>
                    <a:lnTo>
                      <a:pt x="130" y="1332"/>
                    </a:lnTo>
                    <a:lnTo>
                      <a:pt x="126" y="1334"/>
                    </a:lnTo>
                    <a:lnTo>
                      <a:pt x="126" y="1338"/>
                    </a:lnTo>
                    <a:lnTo>
                      <a:pt x="130" y="1344"/>
                    </a:lnTo>
                    <a:lnTo>
                      <a:pt x="130" y="1344"/>
                    </a:lnTo>
                    <a:lnTo>
                      <a:pt x="134" y="1348"/>
                    </a:lnTo>
                    <a:lnTo>
                      <a:pt x="146" y="1356"/>
                    </a:lnTo>
                    <a:lnTo>
                      <a:pt x="154" y="1358"/>
                    </a:lnTo>
                    <a:lnTo>
                      <a:pt x="162" y="1358"/>
                    </a:lnTo>
                    <a:lnTo>
                      <a:pt x="172" y="1358"/>
                    </a:lnTo>
                    <a:lnTo>
                      <a:pt x="184" y="1354"/>
                    </a:lnTo>
                    <a:lnTo>
                      <a:pt x="184" y="1354"/>
                    </a:lnTo>
                    <a:lnTo>
                      <a:pt x="190" y="1352"/>
                    </a:lnTo>
                    <a:lnTo>
                      <a:pt x="194" y="1352"/>
                    </a:lnTo>
                    <a:lnTo>
                      <a:pt x="200" y="1350"/>
                    </a:lnTo>
                    <a:lnTo>
                      <a:pt x="206" y="1344"/>
                    </a:lnTo>
                    <a:lnTo>
                      <a:pt x="206" y="1344"/>
                    </a:lnTo>
                    <a:lnTo>
                      <a:pt x="214" y="1330"/>
                    </a:lnTo>
                    <a:lnTo>
                      <a:pt x="224" y="1312"/>
                    </a:lnTo>
                    <a:lnTo>
                      <a:pt x="232" y="1290"/>
                    </a:lnTo>
                    <a:lnTo>
                      <a:pt x="242" y="1264"/>
                    </a:lnTo>
                    <a:lnTo>
                      <a:pt x="262" y="1194"/>
                    </a:lnTo>
                    <a:lnTo>
                      <a:pt x="282" y="1102"/>
                    </a:lnTo>
                    <a:lnTo>
                      <a:pt x="282" y="1102"/>
                    </a:lnTo>
                    <a:lnTo>
                      <a:pt x="298" y="1102"/>
                    </a:lnTo>
                    <a:lnTo>
                      <a:pt x="318" y="1100"/>
                    </a:lnTo>
                    <a:lnTo>
                      <a:pt x="338" y="1098"/>
                    </a:lnTo>
                    <a:lnTo>
                      <a:pt x="360" y="1092"/>
                    </a:lnTo>
                    <a:lnTo>
                      <a:pt x="382" y="1086"/>
                    </a:lnTo>
                    <a:lnTo>
                      <a:pt x="404" y="1074"/>
                    </a:lnTo>
                    <a:lnTo>
                      <a:pt x="426" y="1062"/>
                    </a:lnTo>
                    <a:lnTo>
                      <a:pt x="450" y="1044"/>
                    </a:lnTo>
                    <a:lnTo>
                      <a:pt x="472" y="1024"/>
                    </a:lnTo>
                    <a:lnTo>
                      <a:pt x="492" y="998"/>
                    </a:lnTo>
                    <a:lnTo>
                      <a:pt x="512" y="968"/>
                    </a:lnTo>
                    <a:lnTo>
                      <a:pt x="528" y="934"/>
                    </a:lnTo>
                    <a:lnTo>
                      <a:pt x="544" y="894"/>
                    </a:lnTo>
                    <a:lnTo>
                      <a:pt x="556" y="846"/>
                    </a:lnTo>
                    <a:lnTo>
                      <a:pt x="566" y="794"/>
                    </a:lnTo>
                    <a:lnTo>
                      <a:pt x="574" y="736"/>
                    </a:lnTo>
                    <a:lnTo>
                      <a:pt x="574" y="736"/>
                    </a:lnTo>
                    <a:lnTo>
                      <a:pt x="574" y="712"/>
                    </a:lnTo>
                    <a:lnTo>
                      <a:pt x="572" y="686"/>
                    </a:lnTo>
                    <a:lnTo>
                      <a:pt x="568" y="652"/>
                    </a:lnTo>
                    <a:lnTo>
                      <a:pt x="562" y="612"/>
                    </a:lnTo>
                    <a:lnTo>
                      <a:pt x="552" y="566"/>
                    </a:lnTo>
                    <a:lnTo>
                      <a:pt x="538" y="518"/>
                    </a:lnTo>
                    <a:lnTo>
                      <a:pt x="528" y="494"/>
                    </a:lnTo>
                    <a:lnTo>
                      <a:pt x="518" y="468"/>
                    </a:lnTo>
                    <a:lnTo>
                      <a:pt x="518" y="468"/>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69" name="Freeform 12"/>
              <p:cNvSpPr>
                <a:spLocks noChangeAspect="1"/>
              </p:cNvSpPr>
              <p:nvPr/>
            </p:nvSpPr>
            <p:spPr bwMode="auto">
              <a:xfrm rot="7111237">
                <a:off x="8078228" y="3447288"/>
                <a:ext cx="969106" cy="1009128"/>
              </a:xfrm>
              <a:custGeom>
                <a:avLst/>
                <a:gdLst/>
                <a:ahLst/>
                <a:cxnLst>
                  <a:cxn ang="0">
                    <a:pos x="1226" y="680"/>
                  </a:cxn>
                  <a:cxn ang="0">
                    <a:pos x="1198" y="622"/>
                  </a:cxn>
                  <a:cxn ang="0">
                    <a:pos x="1248" y="526"/>
                  </a:cxn>
                  <a:cxn ang="0">
                    <a:pos x="1220" y="512"/>
                  </a:cxn>
                  <a:cxn ang="0">
                    <a:pos x="1224" y="420"/>
                  </a:cxn>
                  <a:cxn ang="0">
                    <a:pos x="1210" y="362"/>
                  </a:cxn>
                  <a:cxn ang="0">
                    <a:pos x="1082" y="416"/>
                  </a:cxn>
                  <a:cxn ang="0">
                    <a:pos x="1012" y="402"/>
                  </a:cxn>
                  <a:cxn ang="0">
                    <a:pos x="902" y="532"/>
                  </a:cxn>
                  <a:cxn ang="0">
                    <a:pos x="882" y="516"/>
                  </a:cxn>
                  <a:cxn ang="0">
                    <a:pos x="928" y="360"/>
                  </a:cxn>
                  <a:cxn ang="0">
                    <a:pos x="850" y="310"/>
                  </a:cxn>
                  <a:cxn ang="0">
                    <a:pos x="804" y="306"/>
                  </a:cxn>
                  <a:cxn ang="0">
                    <a:pos x="792" y="212"/>
                  </a:cxn>
                  <a:cxn ang="0">
                    <a:pos x="774" y="194"/>
                  </a:cxn>
                  <a:cxn ang="0">
                    <a:pos x="726" y="180"/>
                  </a:cxn>
                  <a:cxn ang="0">
                    <a:pos x="684" y="42"/>
                  </a:cxn>
                  <a:cxn ang="0">
                    <a:pos x="678" y="0"/>
                  </a:cxn>
                  <a:cxn ang="0">
                    <a:pos x="640" y="164"/>
                  </a:cxn>
                  <a:cxn ang="0">
                    <a:pos x="590" y="198"/>
                  </a:cxn>
                  <a:cxn ang="0">
                    <a:pos x="558" y="186"/>
                  </a:cxn>
                  <a:cxn ang="0">
                    <a:pos x="556" y="300"/>
                  </a:cxn>
                  <a:cxn ang="0">
                    <a:pos x="516" y="312"/>
                  </a:cxn>
                  <a:cxn ang="0">
                    <a:pos x="418" y="282"/>
                  </a:cxn>
                  <a:cxn ang="0">
                    <a:pos x="474" y="516"/>
                  </a:cxn>
                  <a:cxn ang="0">
                    <a:pos x="462" y="538"/>
                  </a:cxn>
                  <a:cxn ang="0">
                    <a:pos x="350" y="414"/>
                  </a:cxn>
                  <a:cxn ang="0">
                    <a:pos x="290" y="416"/>
                  </a:cxn>
                  <a:cxn ang="0">
                    <a:pos x="172" y="380"/>
                  </a:cxn>
                  <a:cxn ang="0">
                    <a:pos x="120" y="380"/>
                  </a:cxn>
                  <a:cxn ang="0">
                    <a:pos x="138" y="506"/>
                  </a:cxn>
                  <a:cxn ang="0">
                    <a:pos x="108" y="526"/>
                  </a:cxn>
                  <a:cxn ang="0">
                    <a:pos x="154" y="606"/>
                  </a:cxn>
                  <a:cxn ang="0">
                    <a:pos x="138" y="674"/>
                  </a:cxn>
                  <a:cxn ang="0">
                    <a:pos x="50" y="704"/>
                  </a:cxn>
                  <a:cxn ang="0">
                    <a:pos x="224" y="804"/>
                  </a:cxn>
                  <a:cxn ang="0">
                    <a:pos x="248" y="868"/>
                  </a:cxn>
                  <a:cxn ang="0">
                    <a:pos x="156" y="930"/>
                  </a:cxn>
                  <a:cxn ang="0">
                    <a:pos x="30" y="966"/>
                  </a:cxn>
                  <a:cxn ang="0">
                    <a:pos x="250" y="1032"/>
                  </a:cxn>
                  <a:cxn ang="0">
                    <a:pos x="374" y="1066"/>
                  </a:cxn>
                  <a:cxn ang="0">
                    <a:pos x="422" y="1100"/>
                  </a:cxn>
                  <a:cxn ang="0">
                    <a:pos x="382" y="1168"/>
                  </a:cxn>
                  <a:cxn ang="0">
                    <a:pos x="616" y="1088"/>
                  </a:cxn>
                  <a:cxn ang="0">
                    <a:pos x="646" y="1224"/>
                  </a:cxn>
                  <a:cxn ang="0">
                    <a:pos x="594" y="1374"/>
                  </a:cxn>
                  <a:cxn ang="0">
                    <a:pos x="582" y="1400"/>
                  </a:cxn>
                  <a:cxn ang="0">
                    <a:pos x="626" y="1408"/>
                  </a:cxn>
                  <a:cxn ang="0">
                    <a:pos x="658" y="1390"/>
                  </a:cxn>
                  <a:cxn ang="0">
                    <a:pos x="690" y="1240"/>
                  </a:cxn>
                  <a:cxn ang="0">
                    <a:pos x="786" y="1108"/>
                  </a:cxn>
                  <a:cxn ang="0">
                    <a:pos x="974" y="1168"/>
                  </a:cxn>
                  <a:cxn ang="0">
                    <a:pos x="934" y="1094"/>
                  </a:cxn>
                  <a:cxn ang="0">
                    <a:pos x="998" y="1064"/>
                  </a:cxn>
                  <a:cxn ang="0">
                    <a:pos x="1132" y="1020"/>
                  </a:cxn>
                  <a:cxn ang="0">
                    <a:pos x="1356" y="964"/>
                  </a:cxn>
                  <a:cxn ang="0">
                    <a:pos x="1174" y="920"/>
                  </a:cxn>
                  <a:cxn ang="0">
                    <a:pos x="1106" y="856"/>
                  </a:cxn>
                  <a:cxn ang="0">
                    <a:pos x="1154" y="784"/>
                  </a:cxn>
                  <a:cxn ang="0">
                    <a:pos x="1306" y="704"/>
                  </a:cxn>
                </a:cxnLst>
                <a:rect l="0" t="0" r="r" b="b"/>
                <a:pathLst>
                  <a:path w="1356" h="1412">
                    <a:moveTo>
                      <a:pt x="1306" y="704"/>
                    </a:moveTo>
                    <a:lnTo>
                      <a:pt x="1306" y="704"/>
                    </a:lnTo>
                    <a:lnTo>
                      <a:pt x="1272" y="698"/>
                    </a:lnTo>
                    <a:lnTo>
                      <a:pt x="1246" y="690"/>
                    </a:lnTo>
                    <a:lnTo>
                      <a:pt x="1236" y="684"/>
                    </a:lnTo>
                    <a:lnTo>
                      <a:pt x="1226" y="680"/>
                    </a:lnTo>
                    <a:lnTo>
                      <a:pt x="1218" y="674"/>
                    </a:lnTo>
                    <a:lnTo>
                      <a:pt x="1212" y="666"/>
                    </a:lnTo>
                    <a:lnTo>
                      <a:pt x="1208" y="660"/>
                    </a:lnTo>
                    <a:lnTo>
                      <a:pt x="1204" y="652"/>
                    </a:lnTo>
                    <a:lnTo>
                      <a:pt x="1200" y="638"/>
                    </a:lnTo>
                    <a:lnTo>
                      <a:pt x="1198" y="622"/>
                    </a:lnTo>
                    <a:lnTo>
                      <a:pt x="1202" y="606"/>
                    </a:lnTo>
                    <a:lnTo>
                      <a:pt x="1206" y="592"/>
                    </a:lnTo>
                    <a:lnTo>
                      <a:pt x="1214" y="576"/>
                    </a:lnTo>
                    <a:lnTo>
                      <a:pt x="1230" y="552"/>
                    </a:lnTo>
                    <a:lnTo>
                      <a:pt x="1242" y="534"/>
                    </a:lnTo>
                    <a:lnTo>
                      <a:pt x="1248" y="526"/>
                    </a:lnTo>
                    <a:lnTo>
                      <a:pt x="1248" y="526"/>
                    </a:lnTo>
                    <a:lnTo>
                      <a:pt x="1240" y="526"/>
                    </a:lnTo>
                    <a:lnTo>
                      <a:pt x="1234" y="524"/>
                    </a:lnTo>
                    <a:lnTo>
                      <a:pt x="1228" y="522"/>
                    </a:lnTo>
                    <a:lnTo>
                      <a:pt x="1224" y="518"/>
                    </a:lnTo>
                    <a:lnTo>
                      <a:pt x="1220" y="512"/>
                    </a:lnTo>
                    <a:lnTo>
                      <a:pt x="1218" y="506"/>
                    </a:lnTo>
                    <a:lnTo>
                      <a:pt x="1214" y="494"/>
                    </a:lnTo>
                    <a:lnTo>
                      <a:pt x="1214" y="478"/>
                    </a:lnTo>
                    <a:lnTo>
                      <a:pt x="1216" y="460"/>
                    </a:lnTo>
                    <a:lnTo>
                      <a:pt x="1218" y="440"/>
                    </a:lnTo>
                    <a:lnTo>
                      <a:pt x="1224" y="420"/>
                    </a:lnTo>
                    <a:lnTo>
                      <a:pt x="1236" y="380"/>
                    </a:lnTo>
                    <a:lnTo>
                      <a:pt x="1250" y="346"/>
                    </a:lnTo>
                    <a:lnTo>
                      <a:pt x="1266" y="312"/>
                    </a:lnTo>
                    <a:lnTo>
                      <a:pt x="1266" y="312"/>
                    </a:lnTo>
                    <a:lnTo>
                      <a:pt x="1238" y="340"/>
                    </a:lnTo>
                    <a:lnTo>
                      <a:pt x="1210" y="362"/>
                    </a:lnTo>
                    <a:lnTo>
                      <a:pt x="1184" y="380"/>
                    </a:lnTo>
                    <a:lnTo>
                      <a:pt x="1160" y="394"/>
                    </a:lnTo>
                    <a:lnTo>
                      <a:pt x="1138" y="404"/>
                    </a:lnTo>
                    <a:lnTo>
                      <a:pt x="1118" y="410"/>
                    </a:lnTo>
                    <a:lnTo>
                      <a:pt x="1098" y="414"/>
                    </a:lnTo>
                    <a:lnTo>
                      <a:pt x="1082" y="416"/>
                    </a:lnTo>
                    <a:lnTo>
                      <a:pt x="1066" y="416"/>
                    </a:lnTo>
                    <a:lnTo>
                      <a:pt x="1052" y="414"/>
                    </a:lnTo>
                    <a:lnTo>
                      <a:pt x="1030" y="410"/>
                    </a:lnTo>
                    <a:lnTo>
                      <a:pt x="1016" y="404"/>
                    </a:lnTo>
                    <a:lnTo>
                      <a:pt x="1012" y="402"/>
                    </a:lnTo>
                    <a:lnTo>
                      <a:pt x="1012" y="402"/>
                    </a:lnTo>
                    <a:lnTo>
                      <a:pt x="1006" y="414"/>
                    </a:lnTo>
                    <a:lnTo>
                      <a:pt x="996" y="430"/>
                    </a:lnTo>
                    <a:lnTo>
                      <a:pt x="964" y="468"/>
                    </a:lnTo>
                    <a:lnTo>
                      <a:pt x="928" y="506"/>
                    </a:lnTo>
                    <a:lnTo>
                      <a:pt x="902" y="532"/>
                    </a:lnTo>
                    <a:lnTo>
                      <a:pt x="902" y="532"/>
                    </a:lnTo>
                    <a:lnTo>
                      <a:pt x="894" y="538"/>
                    </a:lnTo>
                    <a:lnTo>
                      <a:pt x="888" y="540"/>
                    </a:lnTo>
                    <a:lnTo>
                      <a:pt x="886" y="538"/>
                    </a:lnTo>
                    <a:lnTo>
                      <a:pt x="884" y="532"/>
                    </a:lnTo>
                    <a:lnTo>
                      <a:pt x="882" y="522"/>
                    </a:lnTo>
                    <a:lnTo>
                      <a:pt x="882" y="516"/>
                    </a:lnTo>
                    <a:lnTo>
                      <a:pt x="882" y="516"/>
                    </a:lnTo>
                    <a:lnTo>
                      <a:pt x="890" y="502"/>
                    </a:lnTo>
                    <a:lnTo>
                      <a:pt x="898" y="486"/>
                    </a:lnTo>
                    <a:lnTo>
                      <a:pt x="910" y="448"/>
                    </a:lnTo>
                    <a:lnTo>
                      <a:pt x="920" y="404"/>
                    </a:lnTo>
                    <a:lnTo>
                      <a:pt x="928" y="360"/>
                    </a:lnTo>
                    <a:lnTo>
                      <a:pt x="938" y="282"/>
                    </a:lnTo>
                    <a:lnTo>
                      <a:pt x="942" y="250"/>
                    </a:lnTo>
                    <a:lnTo>
                      <a:pt x="942" y="250"/>
                    </a:lnTo>
                    <a:lnTo>
                      <a:pt x="904" y="278"/>
                    </a:lnTo>
                    <a:lnTo>
                      <a:pt x="874" y="298"/>
                    </a:lnTo>
                    <a:lnTo>
                      <a:pt x="850" y="310"/>
                    </a:lnTo>
                    <a:lnTo>
                      <a:pt x="840" y="312"/>
                    </a:lnTo>
                    <a:lnTo>
                      <a:pt x="830" y="314"/>
                    </a:lnTo>
                    <a:lnTo>
                      <a:pt x="822" y="314"/>
                    </a:lnTo>
                    <a:lnTo>
                      <a:pt x="816" y="312"/>
                    </a:lnTo>
                    <a:lnTo>
                      <a:pt x="810" y="310"/>
                    </a:lnTo>
                    <a:lnTo>
                      <a:pt x="804" y="306"/>
                    </a:lnTo>
                    <a:lnTo>
                      <a:pt x="800" y="300"/>
                    </a:lnTo>
                    <a:lnTo>
                      <a:pt x="796" y="294"/>
                    </a:lnTo>
                    <a:lnTo>
                      <a:pt x="792" y="280"/>
                    </a:lnTo>
                    <a:lnTo>
                      <a:pt x="790" y="264"/>
                    </a:lnTo>
                    <a:lnTo>
                      <a:pt x="790" y="246"/>
                    </a:lnTo>
                    <a:lnTo>
                      <a:pt x="792" y="212"/>
                    </a:lnTo>
                    <a:lnTo>
                      <a:pt x="798" y="186"/>
                    </a:lnTo>
                    <a:lnTo>
                      <a:pt x="800" y="176"/>
                    </a:lnTo>
                    <a:lnTo>
                      <a:pt x="800" y="176"/>
                    </a:lnTo>
                    <a:lnTo>
                      <a:pt x="792" y="184"/>
                    </a:lnTo>
                    <a:lnTo>
                      <a:pt x="782" y="190"/>
                    </a:lnTo>
                    <a:lnTo>
                      <a:pt x="774" y="194"/>
                    </a:lnTo>
                    <a:lnTo>
                      <a:pt x="766" y="198"/>
                    </a:lnTo>
                    <a:lnTo>
                      <a:pt x="758" y="198"/>
                    </a:lnTo>
                    <a:lnTo>
                      <a:pt x="750" y="196"/>
                    </a:lnTo>
                    <a:lnTo>
                      <a:pt x="744" y="194"/>
                    </a:lnTo>
                    <a:lnTo>
                      <a:pt x="738" y="190"/>
                    </a:lnTo>
                    <a:lnTo>
                      <a:pt x="726" y="180"/>
                    </a:lnTo>
                    <a:lnTo>
                      <a:pt x="716" y="164"/>
                    </a:lnTo>
                    <a:lnTo>
                      <a:pt x="708" y="146"/>
                    </a:lnTo>
                    <a:lnTo>
                      <a:pt x="700" y="126"/>
                    </a:lnTo>
                    <a:lnTo>
                      <a:pt x="694" y="104"/>
                    </a:lnTo>
                    <a:lnTo>
                      <a:pt x="690" y="82"/>
                    </a:lnTo>
                    <a:lnTo>
                      <a:pt x="684" y="42"/>
                    </a:lnTo>
                    <a:lnTo>
                      <a:pt x="678" y="0"/>
                    </a:lnTo>
                    <a:lnTo>
                      <a:pt x="678" y="0"/>
                    </a:lnTo>
                    <a:lnTo>
                      <a:pt x="678" y="8"/>
                    </a:lnTo>
                    <a:lnTo>
                      <a:pt x="678" y="8"/>
                    </a:lnTo>
                    <a:lnTo>
                      <a:pt x="678" y="0"/>
                    </a:lnTo>
                    <a:lnTo>
                      <a:pt x="678" y="0"/>
                    </a:lnTo>
                    <a:lnTo>
                      <a:pt x="672" y="42"/>
                    </a:lnTo>
                    <a:lnTo>
                      <a:pt x="666" y="82"/>
                    </a:lnTo>
                    <a:lnTo>
                      <a:pt x="662" y="104"/>
                    </a:lnTo>
                    <a:lnTo>
                      <a:pt x="656" y="126"/>
                    </a:lnTo>
                    <a:lnTo>
                      <a:pt x="648" y="146"/>
                    </a:lnTo>
                    <a:lnTo>
                      <a:pt x="640" y="164"/>
                    </a:lnTo>
                    <a:lnTo>
                      <a:pt x="630" y="180"/>
                    </a:lnTo>
                    <a:lnTo>
                      <a:pt x="618" y="190"/>
                    </a:lnTo>
                    <a:lnTo>
                      <a:pt x="612" y="194"/>
                    </a:lnTo>
                    <a:lnTo>
                      <a:pt x="606" y="196"/>
                    </a:lnTo>
                    <a:lnTo>
                      <a:pt x="598" y="198"/>
                    </a:lnTo>
                    <a:lnTo>
                      <a:pt x="590" y="198"/>
                    </a:lnTo>
                    <a:lnTo>
                      <a:pt x="582" y="194"/>
                    </a:lnTo>
                    <a:lnTo>
                      <a:pt x="574" y="190"/>
                    </a:lnTo>
                    <a:lnTo>
                      <a:pt x="564" y="184"/>
                    </a:lnTo>
                    <a:lnTo>
                      <a:pt x="556" y="176"/>
                    </a:lnTo>
                    <a:lnTo>
                      <a:pt x="556" y="176"/>
                    </a:lnTo>
                    <a:lnTo>
                      <a:pt x="558" y="186"/>
                    </a:lnTo>
                    <a:lnTo>
                      <a:pt x="564" y="212"/>
                    </a:lnTo>
                    <a:lnTo>
                      <a:pt x="566" y="246"/>
                    </a:lnTo>
                    <a:lnTo>
                      <a:pt x="566" y="264"/>
                    </a:lnTo>
                    <a:lnTo>
                      <a:pt x="564" y="280"/>
                    </a:lnTo>
                    <a:lnTo>
                      <a:pt x="560" y="294"/>
                    </a:lnTo>
                    <a:lnTo>
                      <a:pt x="556" y="300"/>
                    </a:lnTo>
                    <a:lnTo>
                      <a:pt x="552" y="306"/>
                    </a:lnTo>
                    <a:lnTo>
                      <a:pt x="546" y="310"/>
                    </a:lnTo>
                    <a:lnTo>
                      <a:pt x="540" y="312"/>
                    </a:lnTo>
                    <a:lnTo>
                      <a:pt x="534" y="314"/>
                    </a:lnTo>
                    <a:lnTo>
                      <a:pt x="526" y="314"/>
                    </a:lnTo>
                    <a:lnTo>
                      <a:pt x="516" y="312"/>
                    </a:lnTo>
                    <a:lnTo>
                      <a:pt x="506" y="310"/>
                    </a:lnTo>
                    <a:lnTo>
                      <a:pt x="482" y="298"/>
                    </a:lnTo>
                    <a:lnTo>
                      <a:pt x="452" y="278"/>
                    </a:lnTo>
                    <a:lnTo>
                      <a:pt x="414" y="250"/>
                    </a:lnTo>
                    <a:lnTo>
                      <a:pt x="414" y="250"/>
                    </a:lnTo>
                    <a:lnTo>
                      <a:pt x="418" y="282"/>
                    </a:lnTo>
                    <a:lnTo>
                      <a:pt x="428" y="360"/>
                    </a:lnTo>
                    <a:lnTo>
                      <a:pt x="436" y="404"/>
                    </a:lnTo>
                    <a:lnTo>
                      <a:pt x="446" y="448"/>
                    </a:lnTo>
                    <a:lnTo>
                      <a:pt x="458" y="486"/>
                    </a:lnTo>
                    <a:lnTo>
                      <a:pt x="466" y="502"/>
                    </a:lnTo>
                    <a:lnTo>
                      <a:pt x="474" y="516"/>
                    </a:lnTo>
                    <a:lnTo>
                      <a:pt x="474" y="516"/>
                    </a:lnTo>
                    <a:lnTo>
                      <a:pt x="474" y="522"/>
                    </a:lnTo>
                    <a:lnTo>
                      <a:pt x="472" y="532"/>
                    </a:lnTo>
                    <a:lnTo>
                      <a:pt x="470" y="538"/>
                    </a:lnTo>
                    <a:lnTo>
                      <a:pt x="468" y="540"/>
                    </a:lnTo>
                    <a:lnTo>
                      <a:pt x="462" y="538"/>
                    </a:lnTo>
                    <a:lnTo>
                      <a:pt x="454" y="532"/>
                    </a:lnTo>
                    <a:lnTo>
                      <a:pt x="454" y="532"/>
                    </a:lnTo>
                    <a:lnTo>
                      <a:pt x="428" y="506"/>
                    </a:lnTo>
                    <a:lnTo>
                      <a:pt x="392" y="468"/>
                    </a:lnTo>
                    <a:lnTo>
                      <a:pt x="360" y="430"/>
                    </a:lnTo>
                    <a:lnTo>
                      <a:pt x="350" y="414"/>
                    </a:lnTo>
                    <a:lnTo>
                      <a:pt x="344" y="402"/>
                    </a:lnTo>
                    <a:lnTo>
                      <a:pt x="344" y="402"/>
                    </a:lnTo>
                    <a:lnTo>
                      <a:pt x="340" y="404"/>
                    </a:lnTo>
                    <a:lnTo>
                      <a:pt x="326" y="410"/>
                    </a:lnTo>
                    <a:lnTo>
                      <a:pt x="304" y="414"/>
                    </a:lnTo>
                    <a:lnTo>
                      <a:pt x="290" y="416"/>
                    </a:lnTo>
                    <a:lnTo>
                      <a:pt x="274" y="416"/>
                    </a:lnTo>
                    <a:lnTo>
                      <a:pt x="258" y="414"/>
                    </a:lnTo>
                    <a:lnTo>
                      <a:pt x="238" y="410"/>
                    </a:lnTo>
                    <a:lnTo>
                      <a:pt x="218" y="404"/>
                    </a:lnTo>
                    <a:lnTo>
                      <a:pt x="196" y="394"/>
                    </a:lnTo>
                    <a:lnTo>
                      <a:pt x="172" y="380"/>
                    </a:lnTo>
                    <a:lnTo>
                      <a:pt x="146" y="362"/>
                    </a:lnTo>
                    <a:lnTo>
                      <a:pt x="118" y="340"/>
                    </a:lnTo>
                    <a:lnTo>
                      <a:pt x="90" y="312"/>
                    </a:lnTo>
                    <a:lnTo>
                      <a:pt x="90" y="312"/>
                    </a:lnTo>
                    <a:lnTo>
                      <a:pt x="106" y="346"/>
                    </a:lnTo>
                    <a:lnTo>
                      <a:pt x="120" y="380"/>
                    </a:lnTo>
                    <a:lnTo>
                      <a:pt x="132" y="420"/>
                    </a:lnTo>
                    <a:lnTo>
                      <a:pt x="138" y="440"/>
                    </a:lnTo>
                    <a:lnTo>
                      <a:pt x="140" y="460"/>
                    </a:lnTo>
                    <a:lnTo>
                      <a:pt x="142" y="478"/>
                    </a:lnTo>
                    <a:lnTo>
                      <a:pt x="142" y="494"/>
                    </a:lnTo>
                    <a:lnTo>
                      <a:pt x="138" y="506"/>
                    </a:lnTo>
                    <a:lnTo>
                      <a:pt x="136" y="512"/>
                    </a:lnTo>
                    <a:lnTo>
                      <a:pt x="132" y="518"/>
                    </a:lnTo>
                    <a:lnTo>
                      <a:pt x="128" y="522"/>
                    </a:lnTo>
                    <a:lnTo>
                      <a:pt x="122" y="524"/>
                    </a:lnTo>
                    <a:lnTo>
                      <a:pt x="116" y="526"/>
                    </a:lnTo>
                    <a:lnTo>
                      <a:pt x="108" y="526"/>
                    </a:lnTo>
                    <a:lnTo>
                      <a:pt x="108" y="526"/>
                    </a:lnTo>
                    <a:lnTo>
                      <a:pt x="114" y="534"/>
                    </a:lnTo>
                    <a:lnTo>
                      <a:pt x="126" y="552"/>
                    </a:lnTo>
                    <a:lnTo>
                      <a:pt x="142" y="576"/>
                    </a:lnTo>
                    <a:lnTo>
                      <a:pt x="150" y="592"/>
                    </a:lnTo>
                    <a:lnTo>
                      <a:pt x="154" y="606"/>
                    </a:lnTo>
                    <a:lnTo>
                      <a:pt x="158" y="622"/>
                    </a:lnTo>
                    <a:lnTo>
                      <a:pt x="156" y="638"/>
                    </a:lnTo>
                    <a:lnTo>
                      <a:pt x="152" y="652"/>
                    </a:lnTo>
                    <a:lnTo>
                      <a:pt x="148" y="660"/>
                    </a:lnTo>
                    <a:lnTo>
                      <a:pt x="144" y="666"/>
                    </a:lnTo>
                    <a:lnTo>
                      <a:pt x="138" y="674"/>
                    </a:lnTo>
                    <a:lnTo>
                      <a:pt x="130" y="680"/>
                    </a:lnTo>
                    <a:lnTo>
                      <a:pt x="120" y="684"/>
                    </a:lnTo>
                    <a:lnTo>
                      <a:pt x="110" y="690"/>
                    </a:lnTo>
                    <a:lnTo>
                      <a:pt x="84" y="698"/>
                    </a:lnTo>
                    <a:lnTo>
                      <a:pt x="50" y="704"/>
                    </a:lnTo>
                    <a:lnTo>
                      <a:pt x="50" y="704"/>
                    </a:lnTo>
                    <a:lnTo>
                      <a:pt x="70" y="712"/>
                    </a:lnTo>
                    <a:lnTo>
                      <a:pt x="116" y="734"/>
                    </a:lnTo>
                    <a:lnTo>
                      <a:pt x="146" y="748"/>
                    </a:lnTo>
                    <a:lnTo>
                      <a:pt x="174" y="766"/>
                    </a:lnTo>
                    <a:lnTo>
                      <a:pt x="202" y="784"/>
                    </a:lnTo>
                    <a:lnTo>
                      <a:pt x="224" y="804"/>
                    </a:lnTo>
                    <a:lnTo>
                      <a:pt x="234" y="814"/>
                    </a:lnTo>
                    <a:lnTo>
                      <a:pt x="242" y="824"/>
                    </a:lnTo>
                    <a:lnTo>
                      <a:pt x="246" y="836"/>
                    </a:lnTo>
                    <a:lnTo>
                      <a:pt x="250" y="846"/>
                    </a:lnTo>
                    <a:lnTo>
                      <a:pt x="250" y="856"/>
                    </a:lnTo>
                    <a:lnTo>
                      <a:pt x="248" y="868"/>
                    </a:lnTo>
                    <a:lnTo>
                      <a:pt x="242" y="878"/>
                    </a:lnTo>
                    <a:lnTo>
                      <a:pt x="232" y="888"/>
                    </a:lnTo>
                    <a:lnTo>
                      <a:pt x="220" y="900"/>
                    </a:lnTo>
                    <a:lnTo>
                      <a:pt x="202" y="910"/>
                    </a:lnTo>
                    <a:lnTo>
                      <a:pt x="182" y="920"/>
                    </a:lnTo>
                    <a:lnTo>
                      <a:pt x="156" y="930"/>
                    </a:lnTo>
                    <a:lnTo>
                      <a:pt x="124" y="938"/>
                    </a:lnTo>
                    <a:lnTo>
                      <a:pt x="88" y="948"/>
                    </a:lnTo>
                    <a:lnTo>
                      <a:pt x="48" y="956"/>
                    </a:lnTo>
                    <a:lnTo>
                      <a:pt x="0" y="964"/>
                    </a:lnTo>
                    <a:lnTo>
                      <a:pt x="0" y="964"/>
                    </a:lnTo>
                    <a:lnTo>
                      <a:pt x="30" y="966"/>
                    </a:lnTo>
                    <a:lnTo>
                      <a:pt x="62" y="972"/>
                    </a:lnTo>
                    <a:lnTo>
                      <a:pt x="102" y="980"/>
                    </a:lnTo>
                    <a:lnTo>
                      <a:pt x="148" y="992"/>
                    </a:lnTo>
                    <a:lnTo>
                      <a:pt x="198" y="1010"/>
                    </a:lnTo>
                    <a:lnTo>
                      <a:pt x="224" y="1020"/>
                    </a:lnTo>
                    <a:lnTo>
                      <a:pt x="250" y="1032"/>
                    </a:lnTo>
                    <a:lnTo>
                      <a:pt x="274" y="1046"/>
                    </a:lnTo>
                    <a:lnTo>
                      <a:pt x="298" y="1060"/>
                    </a:lnTo>
                    <a:lnTo>
                      <a:pt x="298" y="1060"/>
                    </a:lnTo>
                    <a:lnTo>
                      <a:pt x="330" y="1060"/>
                    </a:lnTo>
                    <a:lnTo>
                      <a:pt x="358" y="1064"/>
                    </a:lnTo>
                    <a:lnTo>
                      <a:pt x="374" y="1066"/>
                    </a:lnTo>
                    <a:lnTo>
                      <a:pt x="388" y="1070"/>
                    </a:lnTo>
                    <a:lnTo>
                      <a:pt x="402" y="1074"/>
                    </a:lnTo>
                    <a:lnTo>
                      <a:pt x="412" y="1082"/>
                    </a:lnTo>
                    <a:lnTo>
                      <a:pt x="420" y="1090"/>
                    </a:lnTo>
                    <a:lnTo>
                      <a:pt x="422" y="1094"/>
                    </a:lnTo>
                    <a:lnTo>
                      <a:pt x="422" y="1100"/>
                    </a:lnTo>
                    <a:lnTo>
                      <a:pt x="422" y="1106"/>
                    </a:lnTo>
                    <a:lnTo>
                      <a:pt x="422" y="1114"/>
                    </a:lnTo>
                    <a:lnTo>
                      <a:pt x="414" y="1128"/>
                    </a:lnTo>
                    <a:lnTo>
                      <a:pt x="402" y="1146"/>
                    </a:lnTo>
                    <a:lnTo>
                      <a:pt x="382" y="1168"/>
                    </a:lnTo>
                    <a:lnTo>
                      <a:pt x="382" y="1168"/>
                    </a:lnTo>
                    <a:lnTo>
                      <a:pt x="410" y="1160"/>
                    </a:lnTo>
                    <a:lnTo>
                      <a:pt x="442" y="1152"/>
                    </a:lnTo>
                    <a:lnTo>
                      <a:pt x="482" y="1140"/>
                    </a:lnTo>
                    <a:lnTo>
                      <a:pt x="526" y="1126"/>
                    </a:lnTo>
                    <a:lnTo>
                      <a:pt x="572" y="1108"/>
                    </a:lnTo>
                    <a:lnTo>
                      <a:pt x="616" y="1088"/>
                    </a:lnTo>
                    <a:lnTo>
                      <a:pt x="636" y="1076"/>
                    </a:lnTo>
                    <a:lnTo>
                      <a:pt x="654" y="1064"/>
                    </a:lnTo>
                    <a:lnTo>
                      <a:pt x="654" y="1064"/>
                    </a:lnTo>
                    <a:lnTo>
                      <a:pt x="654" y="1128"/>
                    </a:lnTo>
                    <a:lnTo>
                      <a:pt x="652" y="1174"/>
                    </a:lnTo>
                    <a:lnTo>
                      <a:pt x="646" y="1224"/>
                    </a:lnTo>
                    <a:lnTo>
                      <a:pt x="638" y="1274"/>
                    </a:lnTo>
                    <a:lnTo>
                      <a:pt x="632" y="1298"/>
                    </a:lnTo>
                    <a:lnTo>
                      <a:pt x="626" y="1322"/>
                    </a:lnTo>
                    <a:lnTo>
                      <a:pt x="616" y="1342"/>
                    </a:lnTo>
                    <a:lnTo>
                      <a:pt x="606" y="1360"/>
                    </a:lnTo>
                    <a:lnTo>
                      <a:pt x="594" y="1374"/>
                    </a:lnTo>
                    <a:lnTo>
                      <a:pt x="582" y="1386"/>
                    </a:lnTo>
                    <a:lnTo>
                      <a:pt x="582" y="1386"/>
                    </a:lnTo>
                    <a:lnTo>
                      <a:pt x="580" y="1388"/>
                    </a:lnTo>
                    <a:lnTo>
                      <a:pt x="576" y="1392"/>
                    </a:lnTo>
                    <a:lnTo>
                      <a:pt x="576" y="1396"/>
                    </a:lnTo>
                    <a:lnTo>
                      <a:pt x="582" y="1400"/>
                    </a:lnTo>
                    <a:lnTo>
                      <a:pt x="582" y="1400"/>
                    </a:lnTo>
                    <a:lnTo>
                      <a:pt x="586" y="1404"/>
                    </a:lnTo>
                    <a:lnTo>
                      <a:pt x="600" y="1410"/>
                    </a:lnTo>
                    <a:lnTo>
                      <a:pt x="608" y="1412"/>
                    </a:lnTo>
                    <a:lnTo>
                      <a:pt x="616" y="1410"/>
                    </a:lnTo>
                    <a:lnTo>
                      <a:pt x="626" y="1408"/>
                    </a:lnTo>
                    <a:lnTo>
                      <a:pt x="636" y="1402"/>
                    </a:lnTo>
                    <a:lnTo>
                      <a:pt x="636" y="1402"/>
                    </a:lnTo>
                    <a:lnTo>
                      <a:pt x="642" y="1400"/>
                    </a:lnTo>
                    <a:lnTo>
                      <a:pt x="646" y="1400"/>
                    </a:lnTo>
                    <a:lnTo>
                      <a:pt x="652" y="1396"/>
                    </a:lnTo>
                    <a:lnTo>
                      <a:pt x="658" y="1390"/>
                    </a:lnTo>
                    <a:lnTo>
                      <a:pt x="658" y="1390"/>
                    </a:lnTo>
                    <a:lnTo>
                      <a:pt x="666" y="1372"/>
                    </a:lnTo>
                    <a:lnTo>
                      <a:pt x="672" y="1350"/>
                    </a:lnTo>
                    <a:lnTo>
                      <a:pt x="678" y="1320"/>
                    </a:lnTo>
                    <a:lnTo>
                      <a:pt x="684" y="1284"/>
                    </a:lnTo>
                    <a:lnTo>
                      <a:pt x="690" y="1240"/>
                    </a:lnTo>
                    <a:lnTo>
                      <a:pt x="694" y="1190"/>
                    </a:lnTo>
                    <a:lnTo>
                      <a:pt x="702" y="1064"/>
                    </a:lnTo>
                    <a:lnTo>
                      <a:pt x="702" y="1064"/>
                    </a:lnTo>
                    <a:lnTo>
                      <a:pt x="722" y="1076"/>
                    </a:lnTo>
                    <a:lnTo>
                      <a:pt x="742" y="1088"/>
                    </a:lnTo>
                    <a:lnTo>
                      <a:pt x="786" y="1108"/>
                    </a:lnTo>
                    <a:lnTo>
                      <a:pt x="830" y="1126"/>
                    </a:lnTo>
                    <a:lnTo>
                      <a:pt x="874" y="1140"/>
                    </a:lnTo>
                    <a:lnTo>
                      <a:pt x="914" y="1152"/>
                    </a:lnTo>
                    <a:lnTo>
                      <a:pt x="946" y="1160"/>
                    </a:lnTo>
                    <a:lnTo>
                      <a:pt x="974" y="1168"/>
                    </a:lnTo>
                    <a:lnTo>
                      <a:pt x="974" y="1168"/>
                    </a:lnTo>
                    <a:lnTo>
                      <a:pt x="954" y="1146"/>
                    </a:lnTo>
                    <a:lnTo>
                      <a:pt x="942" y="1128"/>
                    </a:lnTo>
                    <a:lnTo>
                      <a:pt x="934" y="1114"/>
                    </a:lnTo>
                    <a:lnTo>
                      <a:pt x="934" y="1106"/>
                    </a:lnTo>
                    <a:lnTo>
                      <a:pt x="934" y="1100"/>
                    </a:lnTo>
                    <a:lnTo>
                      <a:pt x="934" y="1094"/>
                    </a:lnTo>
                    <a:lnTo>
                      <a:pt x="936" y="1090"/>
                    </a:lnTo>
                    <a:lnTo>
                      <a:pt x="944" y="1082"/>
                    </a:lnTo>
                    <a:lnTo>
                      <a:pt x="954" y="1074"/>
                    </a:lnTo>
                    <a:lnTo>
                      <a:pt x="968" y="1070"/>
                    </a:lnTo>
                    <a:lnTo>
                      <a:pt x="982" y="1066"/>
                    </a:lnTo>
                    <a:lnTo>
                      <a:pt x="998" y="1064"/>
                    </a:lnTo>
                    <a:lnTo>
                      <a:pt x="1026" y="1060"/>
                    </a:lnTo>
                    <a:lnTo>
                      <a:pt x="1058" y="1060"/>
                    </a:lnTo>
                    <a:lnTo>
                      <a:pt x="1058" y="1060"/>
                    </a:lnTo>
                    <a:lnTo>
                      <a:pt x="1082" y="1046"/>
                    </a:lnTo>
                    <a:lnTo>
                      <a:pt x="1106" y="1032"/>
                    </a:lnTo>
                    <a:lnTo>
                      <a:pt x="1132" y="1020"/>
                    </a:lnTo>
                    <a:lnTo>
                      <a:pt x="1158" y="1010"/>
                    </a:lnTo>
                    <a:lnTo>
                      <a:pt x="1208" y="992"/>
                    </a:lnTo>
                    <a:lnTo>
                      <a:pt x="1254" y="980"/>
                    </a:lnTo>
                    <a:lnTo>
                      <a:pt x="1294" y="972"/>
                    </a:lnTo>
                    <a:lnTo>
                      <a:pt x="1326" y="966"/>
                    </a:lnTo>
                    <a:lnTo>
                      <a:pt x="1356" y="964"/>
                    </a:lnTo>
                    <a:lnTo>
                      <a:pt x="1356" y="964"/>
                    </a:lnTo>
                    <a:lnTo>
                      <a:pt x="1308" y="956"/>
                    </a:lnTo>
                    <a:lnTo>
                      <a:pt x="1268" y="948"/>
                    </a:lnTo>
                    <a:lnTo>
                      <a:pt x="1232" y="938"/>
                    </a:lnTo>
                    <a:lnTo>
                      <a:pt x="1200" y="930"/>
                    </a:lnTo>
                    <a:lnTo>
                      <a:pt x="1174" y="920"/>
                    </a:lnTo>
                    <a:lnTo>
                      <a:pt x="1154" y="910"/>
                    </a:lnTo>
                    <a:lnTo>
                      <a:pt x="1136" y="900"/>
                    </a:lnTo>
                    <a:lnTo>
                      <a:pt x="1124" y="888"/>
                    </a:lnTo>
                    <a:lnTo>
                      <a:pt x="1114" y="878"/>
                    </a:lnTo>
                    <a:lnTo>
                      <a:pt x="1108" y="868"/>
                    </a:lnTo>
                    <a:lnTo>
                      <a:pt x="1106" y="856"/>
                    </a:lnTo>
                    <a:lnTo>
                      <a:pt x="1106" y="846"/>
                    </a:lnTo>
                    <a:lnTo>
                      <a:pt x="1108" y="836"/>
                    </a:lnTo>
                    <a:lnTo>
                      <a:pt x="1114" y="824"/>
                    </a:lnTo>
                    <a:lnTo>
                      <a:pt x="1122" y="814"/>
                    </a:lnTo>
                    <a:lnTo>
                      <a:pt x="1132" y="804"/>
                    </a:lnTo>
                    <a:lnTo>
                      <a:pt x="1154" y="784"/>
                    </a:lnTo>
                    <a:lnTo>
                      <a:pt x="1182" y="766"/>
                    </a:lnTo>
                    <a:lnTo>
                      <a:pt x="1210" y="748"/>
                    </a:lnTo>
                    <a:lnTo>
                      <a:pt x="1240" y="734"/>
                    </a:lnTo>
                    <a:lnTo>
                      <a:pt x="1286" y="712"/>
                    </a:lnTo>
                    <a:lnTo>
                      <a:pt x="1306" y="704"/>
                    </a:lnTo>
                    <a:lnTo>
                      <a:pt x="1306" y="704"/>
                    </a:lnTo>
                    <a:close/>
                  </a:path>
                </a:pathLst>
              </a:custGeom>
              <a:solidFill>
                <a:schemeClr val="accent1">
                  <a:alpha val="2000"/>
                </a:schemeClr>
              </a:solidFill>
              <a:ln w="9525">
                <a:noFill/>
                <a:round/>
                <a:headEnd/>
                <a:tailEnd/>
              </a:ln>
              <a:effectLst>
                <a:glow rad="50800">
                  <a:schemeClr val="accent1">
                    <a:alpha val="43000"/>
                  </a:schemeClr>
                </a:glow>
                <a:softEdge rad="12700"/>
              </a:effectLst>
            </p:spPr>
            <p:txBody>
              <a:bodyPr vert="horz" wrap="square" lIns="91440" tIns="45720" rIns="91440" bIns="45720" numCol="1" anchor="t" anchorCtr="0" compatLnSpc="1">
                <a:prstTxWarp prst="textNoShape">
                  <a:avLst/>
                </a:prstTxWarp>
              </a:bodyPr>
              <a:lstStyle/>
              <a:p>
                <a:endParaRPr lang="en-US"/>
              </a:p>
            </p:txBody>
          </p:sp>
          <p:sp>
            <p:nvSpPr>
              <p:cNvPr id="70" name="Freeform 15"/>
              <p:cNvSpPr>
                <a:spLocks/>
              </p:cNvSpPr>
              <p:nvPr/>
            </p:nvSpPr>
            <p:spPr bwMode="auto">
              <a:xfrm>
                <a:off x="13588" y="6104914"/>
                <a:ext cx="482600" cy="753078"/>
              </a:xfrm>
              <a:custGeom>
                <a:avLst/>
                <a:gdLst>
                  <a:gd name="T0" fmla="*/ 424 w 424"/>
                  <a:gd name="T1" fmla="*/ 24 h 640"/>
                  <a:gd name="T2" fmla="*/ 424 w 424"/>
                  <a:gd name="T3" fmla="*/ 24 h 640"/>
                  <a:gd name="T4" fmla="*/ 420 w 424"/>
                  <a:gd name="T5" fmla="*/ 18 h 640"/>
                  <a:gd name="T6" fmla="*/ 414 w 424"/>
                  <a:gd name="T7" fmla="*/ 10 h 640"/>
                  <a:gd name="T8" fmla="*/ 408 w 424"/>
                  <a:gd name="T9" fmla="*/ 6 h 640"/>
                  <a:gd name="T10" fmla="*/ 402 w 424"/>
                  <a:gd name="T11" fmla="*/ 4 h 640"/>
                  <a:gd name="T12" fmla="*/ 394 w 424"/>
                  <a:gd name="T13" fmla="*/ 2 h 640"/>
                  <a:gd name="T14" fmla="*/ 386 w 424"/>
                  <a:gd name="T15" fmla="*/ 2 h 640"/>
                  <a:gd name="T16" fmla="*/ 386 w 424"/>
                  <a:gd name="T17" fmla="*/ 2 h 640"/>
                  <a:gd name="T18" fmla="*/ 380 w 424"/>
                  <a:gd name="T19" fmla="*/ 2 h 640"/>
                  <a:gd name="T20" fmla="*/ 376 w 424"/>
                  <a:gd name="T21" fmla="*/ 0 h 640"/>
                  <a:gd name="T22" fmla="*/ 372 w 424"/>
                  <a:gd name="T23" fmla="*/ 0 h 640"/>
                  <a:gd name="T24" fmla="*/ 364 w 424"/>
                  <a:gd name="T25" fmla="*/ 2 h 640"/>
                  <a:gd name="T26" fmla="*/ 364 w 424"/>
                  <a:gd name="T27" fmla="*/ 2 h 640"/>
                  <a:gd name="T28" fmla="*/ 354 w 424"/>
                  <a:gd name="T29" fmla="*/ 12 h 640"/>
                  <a:gd name="T30" fmla="*/ 342 w 424"/>
                  <a:gd name="T31" fmla="*/ 24 h 640"/>
                  <a:gd name="T32" fmla="*/ 328 w 424"/>
                  <a:gd name="T33" fmla="*/ 38 h 640"/>
                  <a:gd name="T34" fmla="*/ 312 w 424"/>
                  <a:gd name="T35" fmla="*/ 58 h 640"/>
                  <a:gd name="T36" fmla="*/ 276 w 424"/>
                  <a:gd name="T37" fmla="*/ 110 h 640"/>
                  <a:gd name="T38" fmla="*/ 232 w 424"/>
                  <a:gd name="T39" fmla="*/ 178 h 640"/>
                  <a:gd name="T40" fmla="*/ 232 w 424"/>
                  <a:gd name="T41" fmla="*/ 178 h 640"/>
                  <a:gd name="T42" fmla="*/ 210 w 424"/>
                  <a:gd name="T43" fmla="*/ 202 h 640"/>
                  <a:gd name="T44" fmla="*/ 186 w 424"/>
                  <a:gd name="T45" fmla="*/ 222 h 640"/>
                  <a:gd name="T46" fmla="*/ 160 w 424"/>
                  <a:gd name="T47" fmla="*/ 242 h 640"/>
                  <a:gd name="T48" fmla="*/ 132 w 424"/>
                  <a:gd name="T49" fmla="*/ 258 h 640"/>
                  <a:gd name="T50" fmla="*/ 100 w 424"/>
                  <a:gd name="T51" fmla="*/ 274 h 640"/>
                  <a:gd name="T52" fmla="*/ 68 w 424"/>
                  <a:gd name="T53" fmla="*/ 288 h 640"/>
                  <a:gd name="T54" fmla="*/ 34 w 424"/>
                  <a:gd name="T55" fmla="*/ 300 h 640"/>
                  <a:gd name="T56" fmla="*/ 0 w 424"/>
                  <a:gd name="T57" fmla="*/ 312 h 640"/>
                  <a:gd name="T58" fmla="*/ 0 w 424"/>
                  <a:gd name="T59" fmla="*/ 640 h 640"/>
                  <a:gd name="T60" fmla="*/ 386 w 424"/>
                  <a:gd name="T61" fmla="*/ 640 h 640"/>
                  <a:gd name="T62" fmla="*/ 386 w 424"/>
                  <a:gd name="T63" fmla="*/ 640 h 640"/>
                  <a:gd name="T64" fmla="*/ 376 w 424"/>
                  <a:gd name="T65" fmla="*/ 612 h 640"/>
                  <a:gd name="T66" fmla="*/ 358 w 424"/>
                  <a:gd name="T67" fmla="*/ 576 h 640"/>
                  <a:gd name="T68" fmla="*/ 358 w 424"/>
                  <a:gd name="T69" fmla="*/ 576 h 640"/>
                  <a:gd name="T70" fmla="*/ 336 w 424"/>
                  <a:gd name="T71" fmla="*/ 536 h 640"/>
                  <a:gd name="T72" fmla="*/ 316 w 424"/>
                  <a:gd name="T73" fmla="*/ 492 h 640"/>
                  <a:gd name="T74" fmla="*/ 296 w 424"/>
                  <a:gd name="T75" fmla="*/ 448 h 640"/>
                  <a:gd name="T76" fmla="*/ 278 w 424"/>
                  <a:gd name="T77" fmla="*/ 400 h 640"/>
                  <a:gd name="T78" fmla="*/ 264 w 424"/>
                  <a:gd name="T79" fmla="*/ 354 h 640"/>
                  <a:gd name="T80" fmla="*/ 254 w 424"/>
                  <a:gd name="T81" fmla="*/ 308 h 640"/>
                  <a:gd name="T82" fmla="*/ 252 w 424"/>
                  <a:gd name="T83" fmla="*/ 284 h 640"/>
                  <a:gd name="T84" fmla="*/ 250 w 424"/>
                  <a:gd name="T85" fmla="*/ 262 h 640"/>
                  <a:gd name="T86" fmla="*/ 250 w 424"/>
                  <a:gd name="T87" fmla="*/ 240 h 640"/>
                  <a:gd name="T88" fmla="*/ 252 w 424"/>
                  <a:gd name="T89" fmla="*/ 218 h 640"/>
                  <a:gd name="T90" fmla="*/ 252 w 424"/>
                  <a:gd name="T91" fmla="*/ 218 h 640"/>
                  <a:gd name="T92" fmla="*/ 282 w 424"/>
                  <a:gd name="T93" fmla="*/ 166 h 640"/>
                  <a:gd name="T94" fmla="*/ 302 w 424"/>
                  <a:gd name="T95" fmla="*/ 136 h 640"/>
                  <a:gd name="T96" fmla="*/ 322 w 424"/>
                  <a:gd name="T97" fmla="*/ 108 h 640"/>
                  <a:gd name="T98" fmla="*/ 346 w 424"/>
                  <a:gd name="T99" fmla="*/ 80 h 640"/>
                  <a:gd name="T100" fmla="*/ 370 w 424"/>
                  <a:gd name="T101" fmla="*/ 58 h 640"/>
                  <a:gd name="T102" fmla="*/ 382 w 424"/>
                  <a:gd name="T103" fmla="*/ 50 h 640"/>
                  <a:gd name="T104" fmla="*/ 394 w 424"/>
                  <a:gd name="T105" fmla="*/ 42 h 640"/>
                  <a:gd name="T106" fmla="*/ 406 w 424"/>
                  <a:gd name="T107" fmla="*/ 38 h 640"/>
                  <a:gd name="T108" fmla="*/ 418 w 424"/>
                  <a:gd name="T109" fmla="*/ 36 h 640"/>
                  <a:gd name="T110" fmla="*/ 418 w 424"/>
                  <a:gd name="T111" fmla="*/ 36 h 640"/>
                  <a:gd name="T112" fmla="*/ 420 w 424"/>
                  <a:gd name="T113" fmla="*/ 36 h 640"/>
                  <a:gd name="T114" fmla="*/ 424 w 424"/>
                  <a:gd name="T115" fmla="*/ 34 h 640"/>
                  <a:gd name="T116" fmla="*/ 424 w 424"/>
                  <a:gd name="T117" fmla="*/ 24 h 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4" h="640">
                    <a:moveTo>
                      <a:pt x="424" y="24"/>
                    </a:moveTo>
                    <a:lnTo>
                      <a:pt x="424" y="24"/>
                    </a:lnTo>
                    <a:lnTo>
                      <a:pt x="420" y="18"/>
                    </a:lnTo>
                    <a:lnTo>
                      <a:pt x="414" y="10"/>
                    </a:lnTo>
                    <a:lnTo>
                      <a:pt x="408" y="6"/>
                    </a:lnTo>
                    <a:lnTo>
                      <a:pt x="402" y="4"/>
                    </a:lnTo>
                    <a:lnTo>
                      <a:pt x="394" y="2"/>
                    </a:lnTo>
                    <a:lnTo>
                      <a:pt x="386" y="2"/>
                    </a:lnTo>
                    <a:lnTo>
                      <a:pt x="386" y="2"/>
                    </a:lnTo>
                    <a:lnTo>
                      <a:pt x="380" y="2"/>
                    </a:lnTo>
                    <a:lnTo>
                      <a:pt x="376" y="0"/>
                    </a:lnTo>
                    <a:lnTo>
                      <a:pt x="372" y="0"/>
                    </a:lnTo>
                    <a:lnTo>
                      <a:pt x="364" y="2"/>
                    </a:lnTo>
                    <a:lnTo>
                      <a:pt x="364" y="2"/>
                    </a:lnTo>
                    <a:lnTo>
                      <a:pt x="354" y="12"/>
                    </a:lnTo>
                    <a:lnTo>
                      <a:pt x="342" y="24"/>
                    </a:lnTo>
                    <a:lnTo>
                      <a:pt x="328" y="38"/>
                    </a:lnTo>
                    <a:lnTo>
                      <a:pt x="312" y="58"/>
                    </a:lnTo>
                    <a:lnTo>
                      <a:pt x="276" y="110"/>
                    </a:lnTo>
                    <a:lnTo>
                      <a:pt x="232" y="178"/>
                    </a:lnTo>
                    <a:lnTo>
                      <a:pt x="232" y="178"/>
                    </a:lnTo>
                    <a:lnTo>
                      <a:pt x="210" y="202"/>
                    </a:lnTo>
                    <a:lnTo>
                      <a:pt x="186" y="222"/>
                    </a:lnTo>
                    <a:lnTo>
                      <a:pt x="160" y="242"/>
                    </a:lnTo>
                    <a:lnTo>
                      <a:pt x="132" y="258"/>
                    </a:lnTo>
                    <a:lnTo>
                      <a:pt x="100" y="274"/>
                    </a:lnTo>
                    <a:lnTo>
                      <a:pt x="68" y="288"/>
                    </a:lnTo>
                    <a:lnTo>
                      <a:pt x="34" y="300"/>
                    </a:lnTo>
                    <a:lnTo>
                      <a:pt x="0" y="312"/>
                    </a:lnTo>
                    <a:lnTo>
                      <a:pt x="0" y="640"/>
                    </a:lnTo>
                    <a:lnTo>
                      <a:pt x="386" y="640"/>
                    </a:lnTo>
                    <a:lnTo>
                      <a:pt x="386" y="640"/>
                    </a:lnTo>
                    <a:lnTo>
                      <a:pt x="376" y="612"/>
                    </a:lnTo>
                    <a:lnTo>
                      <a:pt x="358" y="576"/>
                    </a:lnTo>
                    <a:lnTo>
                      <a:pt x="358" y="576"/>
                    </a:lnTo>
                    <a:lnTo>
                      <a:pt x="336" y="536"/>
                    </a:lnTo>
                    <a:lnTo>
                      <a:pt x="316" y="492"/>
                    </a:lnTo>
                    <a:lnTo>
                      <a:pt x="296" y="448"/>
                    </a:lnTo>
                    <a:lnTo>
                      <a:pt x="278" y="400"/>
                    </a:lnTo>
                    <a:lnTo>
                      <a:pt x="264" y="354"/>
                    </a:lnTo>
                    <a:lnTo>
                      <a:pt x="254" y="308"/>
                    </a:lnTo>
                    <a:lnTo>
                      <a:pt x="252" y="284"/>
                    </a:lnTo>
                    <a:lnTo>
                      <a:pt x="250" y="262"/>
                    </a:lnTo>
                    <a:lnTo>
                      <a:pt x="250" y="240"/>
                    </a:lnTo>
                    <a:lnTo>
                      <a:pt x="252" y="218"/>
                    </a:lnTo>
                    <a:lnTo>
                      <a:pt x="252" y="218"/>
                    </a:lnTo>
                    <a:lnTo>
                      <a:pt x="282" y="166"/>
                    </a:lnTo>
                    <a:lnTo>
                      <a:pt x="302" y="136"/>
                    </a:lnTo>
                    <a:lnTo>
                      <a:pt x="322" y="108"/>
                    </a:lnTo>
                    <a:lnTo>
                      <a:pt x="346" y="80"/>
                    </a:lnTo>
                    <a:lnTo>
                      <a:pt x="370" y="58"/>
                    </a:lnTo>
                    <a:lnTo>
                      <a:pt x="382" y="50"/>
                    </a:lnTo>
                    <a:lnTo>
                      <a:pt x="394" y="42"/>
                    </a:lnTo>
                    <a:lnTo>
                      <a:pt x="406" y="38"/>
                    </a:lnTo>
                    <a:lnTo>
                      <a:pt x="418" y="36"/>
                    </a:lnTo>
                    <a:lnTo>
                      <a:pt x="418" y="36"/>
                    </a:lnTo>
                    <a:lnTo>
                      <a:pt x="420" y="36"/>
                    </a:lnTo>
                    <a:lnTo>
                      <a:pt x="424" y="34"/>
                    </a:lnTo>
                    <a:lnTo>
                      <a:pt x="424" y="24"/>
                    </a:lnTo>
                    <a:close/>
                  </a:path>
                </a:pathLst>
              </a:custGeom>
              <a:solidFill>
                <a:srgbClr val="000000">
                  <a:alpha val="2000"/>
                </a:srgb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27"/>
              <p:cNvSpPr>
                <a:spLocks noChangeAspect="1"/>
              </p:cNvSpPr>
              <p:nvPr/>
            </p:nvSpPr>
            <p:spPr bwMode="auto">
              <a:xfrm>
                <a:off x="-17347" y="3350958"/>
                <a:ext cx="912820" cy="1114002"/>
              </a:xfrm>
              <a:custGeom>
                <a:avLst/>
                <a:gdLst>
                  <a:gd name="T0" fmla="*/ 596 w 608"/>
                  <a:gd name="T1" fmla="*/ 682 h 742"/>
                  <a:gd name="T2" fmla="*/ 548 w 608"/>
                  <a:gd name="T3" fmla="*/ 628 h 742"/>
                  <a:gd name="T4" fmla="*/ 524 w 608"/>
                  <a:gd name="T5" fmla="*/ 574 h 742"/>
                  <a:gd name="T6" fmla="*/ 518 w 608"/>
                  <a:gd name="T7" fmla="*/ 506 h 742"/>
                  <a:gd name="T8" fmla="*/ 540 w 608"/>
                  <a:gd name="T9" fmla="*/ 422 h 742"/>
                  <a:gd name="T10" fmla="*/ 508 w 608"/>
                  <a:gd name="T11" fmla="*/ 376 h 742"/>
                  <a:gd name="T12" fmla="*/ 446 w 608"/>
                  <a:gd name="T13" fmla="*/ 312 h 742"/>
                  <a:gd name="T14" fmla="*/ 396 w 608"/>
                  <a:gd name="T15" fmla="*/ 286 h 742"/>
                  <a:gd name="T16" fmla="*/ 360 w 608"/>
                  <a:gd name="T17" fmla="*/ 280 h 742"/>
                  <a:gd name="T18" fmla="*/ 256 w 608"/>
                  <a:gd name="T19" fmla="*/ 282 h 742"/>
                  <a:gd name="T20" fmla="*/ 254 w 608"/>
                  <a:gd name="T21" fmla="*/ 276 h 742"/>
                  <a:gd name="T22" fmla="*/ 280 w 608"/>
                  <a:gd name="T23" fmla="*/ 270 h 742"/>
                  <a:gd name="T24" fmla="*/ 322 w 608"/>
                  <a:gd name="T25" fmla="*/ 252 h 742"/>
                  <a:gd name="T26" fmla="*/ 352 w 608"/>
                  <a:gd name="T27" fmla="*/ 232 h 742"/>
                  <a:gd name="T28" fmla="*/ 372 w 608"/>
                  <a:gd name="T29" fmla="*/ 208 h 742"/>
                  <a:gd name="T30" fmla="*/ 378 w 608"/>
                  <a:gd name="T31" fmla="*/ 182 h 742"/>
                  <a:gd name="T32" fmla="*/ 366 w 608"/>
                  <a:gd name="T33" fmla="*/ 156 h 742"/>
                  <a:gd name="T34" fmla="*/ 388 w 608"/>
                  <a:gd name="T35" fmla="*/ 146 h 742"/>
                  <a:gd name="T36" fmla="*/ 424 w 608"/>
                  <a:gd name="T37" fmla="*/ 142 h 742"/>
                  <a:gd name="T38" fmla="*/ 442 w 608"/>
                  <a:gd name="T39" fmla="*/ 148 h 742"/>
                  <a:gd name="T40" fmla="*/ 408 w 608"/>
                  <a:gd name="T41" fmla="*/ 114 h 742"/>
                  <a:gd name="T42" fmla="*/ 332 w 608"/>
                  <a:gd name="T43" fmla="*/ 66 h 742"/>
                  <a:gd name="T44" fmla="*/ 312 w 608"/>
                  <a:gd name="T45" fmla="*/ 62 h 742"/>
                  <a:gd name="T46" fmla="*/ 278 w 608"/>
                  <a:gd name="T47" fmla="*/ 64 h 742"/>
                  <a:gd name="T48" fmla="*/ 250 w 608"/>
                  <a:gd name="T49" fmla="*/ 80 h 742"/>
                  <a:gd name="T50" fmla="*/ 220 w 608"/>
                  <a:gd name="T51" fmla="*/ 96 h 742"/>
                  <a:gd name="T52" fmla="*/ 184 w 608"/>
                  <a:gd name="T53" fmla="*/ 104 h 742"/>
                  <a:gd name="T54" fmla="*/ 148 w 608"/>
                  <a:gd name="T55" fmla="*/ 98 h 742"/>
                  <a:gd name="T56" fmla="*/ 118 w 608"/>
                  <a:gd name="T57" fmla="*/ 66 h 742"/>
                  <a:gd name="T58" fmla="*/ 106 w 608"/>
                  <a:gd name="T59" fmla="*/ 0 h 742"/>
                  <a:gd name="T60" fmla="*/ 82 w 608"/>
                  <a:gd name="T61" fmla="*/ 28 h 742"/>
                  <a:gd name="T62" fmla="*/ 32 w 608"/>
                  <a:gd name="T63" fmla="*/ 70 h 742"/>
                  <a:gd name="T64" fmla="*/ 0 w 608"/>
                  <a:gd name="T65" fmla="*/ 88 h 742"/>
                  <a:gd name="T66" fmla="*/ 20 w 608"/>
                  <a:gd name="T67" fmla="*/ 734 h 742"/>
                  <a:gd name="T68" fmla="*/ 40 w 608"/>
                  <a:gd name="T69" fmla="*/ 742 h 742"/>
                  <a:gd name="T70" fmla="*/ 28 w 608"/>
                  <a:gd name="T71" fmla="*/ 728 h 742"/>
                  <a:gd name="T72" fmla="*/ 20 w 608"/>
                  <a:gd name="T73" fmla="*/ 692 h 742"/>
                  <a:gd name="T74" fmla="*/ 22 w 608"/>
                  <a:gd name="T75" fmla="*/ 668 h 742"/>
                  <a:gd name="T76" fmla="*/ 48 w 608"/>
                  <a:gd name="T77" fmla="*/ 670 h 742"/>
                  <a:gd name="T78" fmla="*/ 72 w 608"/>
                  <a:gd name="T79" fmla="*/ 654 h 742"/>
                  <a:gd name="T80" fmla="*/ 86 w 608"/>
                  <a:gd name="T81" fmla="*/ 626 h 742"/>
                  <a:gd name="T82" fmla="*/ 92 w 608"/>
                  <a:gd name="T83" fmla="*/ 592 h 742"/>
                  <a:gd name="T84" fmla="*/ 94 w 608"/>
                  <a:gd name="T85" fmla="*/ 546 h 742"/>
                  <a:gd name="T86" fmla="*/ 90 w 608"/>
                  <a:gd name="T87" fmla="*/ 520 h 742"/>
                  <a:gd name="T88" fmla="*/ 96 w 608"/>
                  <a:gd name="T89" fmla="*/ 520 h 742"/>
                  <a:gd name="T90" fmla="*/ 134 w 608"/>
                  <a:gd name="T91" fmla="*/ 616 h 742"/>
                  <a:gd name="T92" fmla="*/ 152 w 608"/>
                  <a:gd name="T93" fmla="*/ 648 h 742"/>
                  <a:gd name="T94" fmla="*/ 194 w 608"/>
                  <a:gd name="T95" fmla="*/ 684 h 742"/>
                  <a:gd name="T96" fmla="*/ 278 w 608"/>
                  <a:gd name="T97" fmla="*/ 718 h 742"/>
                  <a:gd name="T98" fmla="*/ 332 w 608"/>
                  <a:gd name="T99" fmla="*/ 730 h 742"/>
                  <a:gd name="T100" fmla="*/ 400 w 608"/>
                  <a:gd name="T101" fmla="*/ 678 h 742"/>
                  <a:gd name="T102" fmla="*/ 466 w 608"/>
                  <a:gd name="T103" fmla="*/ 660 h 742"/>
                  <a:gd name="T104" fmla="*/ 526 w 608"/>
                  <a:gd name="T105" fmla="*/ 662 h 742"/>
                  <a:gd name="T106" fmla="*/ 594 w 608"/>
                  <a:gd name="T107" fmla="*/ 684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8" h="742">
                    <a:moveTo>
                      <a:pt x="608" y="692"/>
                    </a:moveTo>
                    <a:lnTo>
                      <a:pt x="608" y="692"/>
                    </a:lnTo>
                    <a:lnTo>
                      <a:pt x="596" y="682"/>
                    </a:lnTo>
                    <a:lnTo>
                      <a:pt x="578" y="666"/>
                    </a:lnTo>
                    <a:lnTo>
                      <a:pt x="558" y="642"/>
                    </a:lnTo>
                    <a:lnTo>
                      <a:pt x="548" y="628"/>
                    </a:lnTo>
                    <a:lnTo>
                      <a:pt x="540" y="610"/>
                    </a:lnTo>
                    <a:lnTo>
                      <a:pt x="532" y="594"/>
                    </a:lnTo>
                    <a:lnTo>
                      <a:pt x="524" y="574"/>
                    </a:lnTo>
                    <a:lnTo>
                      <a:pt x="520" y="552"/>
                    </a:lnTo>
                    <a:lnTo>
                      <a:pt x="518" y="530"/>
                    </a:lnTo>
                    <a:lnTo>
                      <a:pt x="518" y="506"/>
                    </a:lnTo>
                    <a:lnTo>
                      <a:pt x="522" y="480"/>
                    </a:lnTo>
                    <a:lnTo>
                      <a:pt x="528" y="452"/>
                    </a:lnTo>
                    <a:lnTo>
                      <a:pt x="540" y="422"/>
                    </a:lnTo>
                    <a:lnTo>
                      <a:pt x="540" y="422"/>
                    </a:lnTo>
                    <a:lnTo>
                      <a:pt x="526" y="400"/>
                    </a:lnTo>
                    <a:lnTo>
                      <a:pt x="508" y="376"/>
                    </a:lnTo>
                    <a:lnTo>
                      <a:pt x="486" y="350"/>
                    </a:lnTo>
                    <a:lnTo>
                      <a:pt x="460" y="324"/>
                    </a:lnTo>
                    <a:lnTo>
                      <a:pt x="446" y="312"/>
                    </a:lnTo>
                    <a:lnTo>
                      <a:pt x="430" y="302"/>
                    </a:lnTo>
                    <a:lnTo>
                      <a:pt x="414" y="292"/>
                    </a:lnTo>
                    <a:lnTo>
                      <a:pt x="396" y="286"/>
                    </a:lnTo>
                    <a:lnTo>
                      <a:pt x="380" y="282"/>
                    </a:lnTo>
                    <a:lnTo>
                      <a:pt x="360" y="280"/>
                    </a:lnTo>
                    <a:lnTo>
                      <a:pt x="360" y="280"/>
                    </a:lnTo>
                    <a:lnTo>
                      <a:pt x="272" y="282"/>
                    </a:lnTo>
                    <a:lnTo>
                      <a:pt x="256" y="282"/>
                    </a:lnTo>
                    <a:lnTo>
                      <a:pt x="256" y="282"/>
                    </a:lnTo>
                    <a:lnTo>
                      <a:pt x="254" y="282"/>
                    </a:lnTo>
                    <a:lnTo>
                      <a:pt x="254" y="280"/>
                    </a:lnTo>
                    <a:lnTo>
                      <a:pt x="254" y="276"/>
                    </a:lnTo>
                    <a:lnTo>
                      <a:pt x="254" y="276"/>
                    </a:lnTo>
                    <a:lnTo>
                      <a:pt x="262" y="274"/>
                    </a:lnTo>
                    <a:lnTo>
                      <a:pt x="280" y="270"/>
                    </a:lnTo>
                    <a:lnTo>
                      <a:pt x="292" y="266"/>
                    </a:lnTo>
                    <a:lnTo>
                      <a:pt x="306" y="260"/>
                    </a:lnTo>
                    <a:lnTo>
                      <a:pt x="322" y="252"/>
                    </a:lnTo>
                    <a:lnTo>
                      <a:pt x="340" y="240"/>
                    </a:lnTo>
                    <a:lnTo>
                      <a:pt x="340" y="240"/>
                    </a:lnTo>
                    <a:lnTo>
                      <a:pt x="352" y="232"/>
                    </a:lnTo>
                    <a:lnTo>
                      <a:pt x="360" y="224"/>
                    </a:lnTo>
                    <a:lnTo>
                      <a:pt x="368" y="216"/>
                    </a:lnTo>
                    <a:lnTo>
                      <a:pt x="372" y="208"/>
                    </a:lnTo>
                    <a:lnTo>
                      <a:pt x="376" y="202"/>
                    </a:lnTo>
                    <a:lnTo>
                      <a:pt x="378" y="194"/>
                    </a:lnTo>
                    <a:lnTo>
                      <a:pt x="378" y="182"/>
                    </a:lnTo>
                    <a:lnTo>
                      <a:pt x="376" y="172"/>
                    </a:lnTo>
                    <a:lnTo>
                      <a:pt x="372" y="164"/>
                    </a:lnTo>
                    <a:lnTo>
                      <a:pt x="366" y="156"/>
                    </a:lnTo>
                    <a:lnTo>
                      <a:pt x="366" y="156"/>
                    </a:lnTo>
                    <a:lnTo>
                      <a:pt x="372" y="154"/>
                    </a:lnTo>
                    <a:lnTo>
                      <a:pt x="388" y="146"/>
                    </a:lnTo>
                    <a:lnTo>
                      <a:pt x="400" y="144"/>
                    </a:lnTo>
                    <a:lnTo>
                      <a:pt x="412" y="142"/>
                    </a:lnTo>
                    <a:lnTo>
                      <a:pt x="424" y="142"/>
                    </a:lnTo>
                    <a:lnTo>
                      <a:pt x="438" y="146"/>
                    </a:lnTo>
                    <a:lnTo>
                      <a:pt x="438" y="146"/>
                    </a:lnTo>
                    <a:lnTo>
                      <a:pt x="442" y="148"/>
                    </a:lnTo>
                    <a:lnTo>
                      <a:pt x="444" y="146"/>
                    </a:lnTo>
                    <a:lnTo>
                      <a:pt x="438" y="140"/>
                    </a:lnTo>
                    <a:lnTo>
                      <a:pt x="408" y="114"/>
                    </a:lnTo>
                    <a:lnTo>
                      <a:pt x="364" y="84"/>
                    </a:lnTo>
                    <a:lnTo>
                      <a:pt x="346" y="72"/>
                    </a:lnTo>
                    <a:lnTo>
                      <a:pt x="332" y="66"/>
                    </a:lnTo>
                    <a:lnTo>
                      <a:pt x="332" y="66"/>
                    </a:lnTo>
                    <a:lnTo>
                      <a:pt x="322" y="64"/>
                    </a:lnTo>
                    <a:lnTo>
                      <a:pt x="312" y="62"/>
                    </a:lnTo>
                    <a:lnTo>
                      <a:pt x="300" y="62"/>
                    </a:lnTo>
                    <a:lnTo>
                      <a:pt x="288" y="62"/>
                    </a:lnTo>
                    <a:lnTo>
                      <a:pt x="278" y="64"/>
                    </a:lnTo>
                    <a:lnTo>
                      <a:pt x="266" y="68"/>
                    </a:lnTo>
                    <a:lnTo>
                      <a:pt x="258" y="72"/>
                    </a:lnTo>
                    <a:lnTo>
                      <a:pt x="250" y="80"/>
                    </a:lnTo>
                    <a:lnTo>
                      <a:pt x="250" y="80"/>
                    </a:lnTo>
                    <a:lnTo>
                      <a:pt x="238" y="88"/>
                    </a:lnTo>
                    <a:lnTo>
                      <a:pt x="220" y="96"/>
                    </a:lnTo>
                    <a:lnTo>
                      <a:pt x="208" y="100"/>
                    </a:lnTo>
                    <a:lnTo>
                      <a:pt x="196" y="104"/>
                    </a:lnTo>
                    <a:lnTo>
                      <a:pt x="184" y="104"/>
                    </a:lnTo>
                    <a:lnTo>
                      <a:pt x="172" y="104"/>
                    </a:lnTo>
                    <a:lnTo>
                      <a:pt x="160" y="102"/>
                    </a:lnTo>
                    <a:lnTo>
                      <a:pt x="148" y="98"/>
                    </a:lnTo>
                    <a:lnTo>
                      <a:pt x="136" y="90"/>
                    </a:lnTo>
                    <a:lnTo>
                      <a:pt x="126" y="80"/>
                    </a:lnTo>
                    <a:lnTo>
                      <a:pt x="118" y="66"/>
                    </a:lnTo>
                    <a:lnTo>
                      <a:pt x="112" y="48"/>
                    </a:lnTo>
                    <a:lnTo>
                      <a:pt x="108" y="26"/>
                    </a:lnTo>
                    <a:lnTo>
                      <a:pt x="106" y="0"/>
                    </a:lnTo>
                    <a:lnTo>
                      <a:pt x="106" y="0"/>
                    </a:lnTo>
                    <a:lnTo>
                      <a:pt x="100" y="8"/>
                    </a:lnTo>
                    <a:lnTo>
                      <a:pt x="82" y="28"/>
                    </a:lnTo>
                    <a:lnTo>
                      <a:pt x="68" y="42"/>
                    </a:lnTo>
                    <a:lnTo>
                      <a:pt x="52" y="56"/>
                    </a:lnTo>
                    <a:lnTo>
                      <a:pt x="32" y="70"/>
                    </a:lnTo>
                    <a:lnTo>
                      <a:pt x="8" y="82"/>
                    </a:lnTo>
                    <a:lnTo>
                      <a:pt x="8" y="82"/>
                    </a:lnTo>
                    <a:lnTo>
                      <a:pt x="0" y="88"/>
                    </a:lnTo>
                    <a:lnTo>
                      <a:pt x="0" y="724"/>
                    </a:lnTo>
                    <a:lnTo>
                      <a:pt x="0" y="724"/>
                    </a:lnTo>
                    <a:lnTo>
                      <a:pt x="20" y="734"/>
                    </a:lnTo>
                    <a:lnTo>
                      <a:pt x="34" y="742"/>
                    </a:lnTo>
                    <a:lnTo>
                      <a:pt x="40" y="742"/>
                    </a:lnTo>
                    <a:lnTo>
                      <a:pt x="40" y="742"/>
                    </a:lnTo>
                    <a:lnTo>
                      <a:pt x="38" y="738"/>
                    </a:lnTo>
                    <a:lnTo>
                      <a:pt x="38" y="738"/>
                    </a:lnTo>
                    <a:lnTo>
                      <a:pt x="28" y="728"/>
                    </a:lnTo>
                    <a:lnTo>
                      <a:pt x="24" y="716"/>
                    </a:lnTo>
                    <a:lnTo>
                      <a:pt x="20" y="704"/>
                    </a:lnTo>
                    <a:lnTo>
                      <a:pt x="20" y="692"/>
                    </a:lnTo>
                    <a:lnTo>
                      <a:pt x="20" y="676"/>
                    </a:lnTo>
                    <a:lnTo>
                      <a:pt x="22" y="668"/>
                    </a:lnTo>
                    <a:lnTo>
                      <a:pt x="22" y="668"/>
                    </a:lnTo>
                    <a:lnTo>
                      <a:pt x="30" y="670"/>
                    </a:lnTo>
                    <a:lnTo>
                      <a:pt x="38" y="672"/>
                    </a:lnTo>
                    <a:lnTo>
                      <a:pt x="48" y="670"/>
                    </a:lnTo>
                    <a:lnTo>
                      <a:pt x="60" y="664"/>
                    </a:lnTo>
                    <a:lnTo>
                      <a:pt x="66" y="660"/>
                    </a:lnTo>
                    <a:lnTo>
                      <a:pt x="72" y="654"/>
                    </a:lnTo>
                    <a:lnTo>
                      <a:pt x="76" y="646"/>
                    </a:lnTo>
                    <a:lnTo>
                      <a:pt x="82" y="638"/>
                    </a:lnTo>
                    <a:lnTo>
                      <a:pt x="86" y="626"/>
                    </a:lnTo>
                    <a:lnTo>
                      <a:pt x="88" y="612"/>
                    </a:lnTo>
                    <a:lnTo>
                      <a:pt x="88" y="612"/>
                    </a:lnTo>
                    <a:lnTo>
                      <a:pt x="92" y="592"/>
                    </a:lnTo>
                    <a:lnTo>
                      <a:pt x="94" y="574"/>
                    </a:lnTo>
                    <a:lnTo>
                      <a:pt x="94" y="558"/>
                    </a:lnTo>
                    <a:lnTo>
                      <a:pt x="94" y="546"/>
                    </a:lnTo>
                    <a:lnTo>
                      <a:pt x="90" y="528"/>
                    </a:lnTo>
                    <a:lnTo>
                      <a:pt x="90" y="520"/>
                    </a:lnTo>
                    <a:lnTo>
                      <a:pt x="90" y="520"/>
                    </a:lnTo>
                    <a:lnTo>
                      <a:pt x="92" y="518"/>
                    </a:lnTo>
                    <a:lnTo>
                      <a:pt x="94" y="518"/>
                    </a:lnTo>
                    <a:lnTo>
                      <a:pt x="96" y="520"/>
                    </a:lnTo>
                    <a:lnTo>
                      <a:pt x="96" y="520"/>
                    </a:lnTo>
                    <a:lnTo>
                      <a:pt x="102" y="534"/>
                    </a:lnTo>
                    <a:lnTo>
                      <a:pt x="134" y="616"/>
                    </a:lnTo>
                    <a:lnTo>
                      <a:pt x="134" y="616"/>
                    </a:lnTo>
                    <a:lnTo>
                      <a:pt x="142" y="634"/>
                    </a:lnTo>
                    <a:lnTo>
                      <a:pt x="152" y="648"/>
                    </a:lnTo>
                    <a:lnTo>
                      <a:pt x="164" y="662"/>
                    </a:lnTo>
                    <a:lnTo>
                      <a:pt x="180" y="674"/>
                    </a:lnTo>
                    <a:lnTo>
                      <a:pt x="194" y="684"/>
                    </a:lnTo>
                    <a:lnTo>
                      <a:pt x="212" y="692"/>
                    </a:lnTo>
                    <a:lnTo>
                      <a:pt x="246" y="708"/>
                    </a:lnTo>
                    <a:lnTo>
                      <a:pt x="278" y="718"/>
                    </a:lnTo>
                    <a:lnTo>
                      <a:pt x="306" y="724"/>
                    </a:lnTo>
                    <a:lnTo>
                      <a:pt x="332" y="730"/>
                    </a:lnTo>
                    <a:lnTo>
                      <a:pt x="332" y="730"/>
                    </a:lnTo>
                    <a:lnTo>
                      <a:pt x="354" y="708"/>
                    </a:lnTo>
                    <a:lnTo>
                      <a:pt x="378" y="692"/>
                    </a:lnTo>
                    <a:lnTo>
                      <a:pt x="400" y="678"/>
                    </a:lnTo>
                    <a:lnTo>
                      <a:pt x="424" y="670"/>
                    </a:lnTo>
                    <a:lnTo>
                      <a:pt x="446" y="662"/>
                    </a:lnTo>
                    <a:lnTo>
                      <a:pt x="466" y="660"/>
                    </a:lnTo>
                    <a:lnTo>
                      <a:pt x="488" y="658"/>
                    </a:lnTo>
                    <a:lnTo>
                      <a:pt x="506" y="658"/>
                    </a:lnTo>
                    <a:lnTo>
                      <a:pt x="526" y="662"/>
                    </a:lnTo>
                    <a:lnTo>
                      <a:pt x="542" y="664"/>
                    </a:lnTo>
                    <a:lnTo>
                      <a:pt x="572" y="674"/>
                    </a:lnTo>
                    <a:lnTo>
                      <a:pt x="594" y="684"/>
                    </a:lnTo>
                    <a:lnTo>
                      <a:pt x="608" y="692"/>
                    </a:lnTo>
                    <a:lnTo>
                      <a:pt x="608" y="692"/>
                    </a:lnTo>
                    <a:close/>
                  </a:path>
                </a:pathLst>
              </a:custGeom>
              <a:solidFill>
                <a:schemeClr val="accent1">
                  <a:alpha val="2000"/>
                </a:schemeClr>
              </a:solidFill>
              <a:ln>
                <a:noFill/>
              </a:ln>
              <a:effectLst>
                <a:glow rad="254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1"/>
              <p:cNvSpPr>
                <a:spLocks noChangeAspect="1"/>
              </p:cNvSpPr>
              <p:nvPr/>
            </p:nvSpPr>
            <p:spPr bwMode="auto">
              <a:xfrm>
                <a:off x="-17347" y="1413937"/>
                <a:ext cx="499947" cy="1321457"/>
              </a:xfrm>
              <a:custGeom>
                <a:avLst/>
                <a:gdLst>
                  <a:gd name="T0" fmla="*/ 382 w 426"/>
                  <a:gd name="T1" fmla="*/ 404 h 1126"/>
                  <a:gd name="T2" fmla="*/ 390 w 426"/>
                  <a:gd name="T3" fmla="*/ 392 h 1126"/>
                  <a:gd name="T4" fmla="*/ 404 w 426"/>
                  <a:gd name="T5" fmla="*/ 356 h 1126"/>
                  <a:gd name="T6" fmla="*/ 408 w 426"/>
                  <a:gd name="T7" fmla="*/ 326 h 1126"/>
                  <a:gd name="T8" fmla="*/ 402 w 426"/>
                  <a:gd name="T9" fmla="*/ 274 h 1126"/>
                  <a:gd name="T10" fmla="*/ 376 w 426"/>
                  <a:gd name="T11" fmla="*/ 206 h 1126"/>
                  <a:gd name="T12" fmla="*/ 350 w 426"/>
                  <a:gd name="T13" fmla="*/ 176 h 1126"/>
                  <a:gd name="T14" fmla="*/ 338 w 426"/>
                  <a:gd name="T15" fmla="*/ 176 h 1126"/>
                  <a:gd name="T16" fmla="*/ 294 w 426"/>
                  <a:gd name="T17" fmla="*/ 198 h 1126"/>
                  <a:gd name="T18" fmla="*/ 212 w 426"/>
                  <a:gd name="T19" fmla="*/ 268 h 1126"/>
                  <a:gd name="T20" fmla="*/ 212 w 426"/>
                  <a:gd name="T21" fmla="*/ 270 h 1126"/>
                  <a:gd name="T22" fmla="*/ 172 w 426"/>
                  <a:gd name="T23" fmla="*/ 318 h 1126"/>
                  <a:gd name="T24" fmla="*/ 152 w 426"/>
                  <a:gd name="T25" fmla="*/ 354 h 1126"/>
                  <a:gd name="T26" fmla="*/ 146 w 426"/>
                  <a:gd name="T27" fmla="*/ 358 h 1126"/>
                  <a:gd name="T28" fmla="*/ 144 w 426"/>
                  <a:gd name="T29" fmla="*/ 354 h 1126"/>
                  <a:gd name="T30" fmla="*/ 172 w 426"/>
                  <a:gd name="T31" fmla="*/ 236 h 1126"/>
                  <a:gd name="T32" fmla="*/ 172 w 426"/>
                  <a:gd name="T33" fmla="*/ 174 h 1126"/>
                  <a:gd name="T34" fmla="*/ 148 w 426"/>
                  <a:gd name="T35" fmla="*/ 114 h 1126"/>
                  <a:gd name="T36" fmla="*/ 100 w 426"/>
                  <a:gd name="T37" fmla="*/ 46 h 1126"/>
                  <a:gd name="T38" fmla="*/ 56 w 426"/>
                  <a:gd name="T39" fmla="*/ 0 h 1126"/>
                  <a:gd name="T40" fmla="*/ 0 w 426"/>
                  <a:gd name="T41" fmla="*/ 820 h 1126"/>
                  <a:gd name="T42" fmla="*/ 34 w 426"/>
                  <a:gd name="T43" fmla="*/ 800 h 1126"/>
                  <a:gd name="T44" fmla="*/ 80 w 426"/>
                  <a:gd name="T45" fmla="*/ 754 h 1126"/>
                  <a:gd name="T46" fmla="*/ 102 w 426"/>
                  <a:gd name="T47" fmla="*/ 764 h 1126"/>
                  <a:gd name="T48" fmla="*/ 152 w 426"/>
                  <a:gd name="T49" fmla="*/ 908 h 1126"/>
                  <a:gd name="T50" fmla="*/ 168 w 426"/>
                  <a:gd name="T51" fmla="*/ 994 h 1126"/>
                  <a:gd name="T52" fmla="*/ 166 w 426"/>
                  <a:gd name="T53" fmla="*/ 1070 h 1126"/>
                  <a:gd name="T54" fmla="*/ 150 w 426"/>
                  <a:gd name="T55" fmla="*/ 1108 h 1126"/>
                  <a:gd name="T56" fmla="*/ 150 w 426"/>
                  <a:gd name="T57" fmla="*/ 1120 h 1126"/>
                  <a:gd name="T58" fmla="*/ 156 w 426"/>
                  <a:gd name="T59" fmla="*/ 1124 h 1126"/>
                  <a:gd name="T60" fmla="*/ 188 w 426"/>
                  <a:gd name="T61" fmla="*/ 1124 h 1126"/>
                  <a:gd name="T62" fmla="*/ 214 w 426"/>
                  <a:gd name="T63" fmla="*/ 1102 h 1126"/>
                  <a:gd name="T64" fmla="*/ 224 w 426"/>
                  <a:gd name="T65" fmla="*/ 1094 h 1126"/>
                  <a:gd name="T66" fmla="*/ 232 w 426"/>
                  <a:gd name="T67" fmla="*/ 1080 h 1126"/>
                  <a:gd name="T68" fmla="*/ 224 w 426"/>
                  <a:gd name="T69" fmla="*/ 998 h 1126"/>
                  <a:gd name="T70" fmla="*/ 188 w 426"/>
                  <a:gd name="T71" fmla="*/ 854 h 1126"/>
                  <a:gd name="T72" fmla="*/ 144 w 426"/>
                  <a:gd name="T73" fmla="*/ 720 h 1126"/>
                  <a:gd name="T74" fmla="*/ 218 w 426"/>
                  <a:gd name="T75" fmla="*/ 726 h 1126"/>
                  <a:gd name="T76" fmla="*/ 278 w 426"/>
                  <a:gd name="T77" fmla="*/ 708 h 1126"/>
                  <a:gd name="T78" fmla="*/ 308 w 426"/>
                  <a:gd name="T79" fmla="*/ 682 h 1126"/>
                  <a:gd name="T80" fmla="*/ 350 w 426"/>
                  <a:gd name="T81" fmla="*/ 640 h 1126"/>
                  <a:gd name="T82" fmla="*/ 416 w 426"/>
                  <a:gd name="T83" fmla="*/ 598 h 1126"/>
                  <a:gd name="T84" fmla="*/ 396 w 426"/>
                  <a:gd name="T85" fmla="*/ 586 h 1126"/>
                  <a:gd name="T86" fmla="*/ 340 w 426"/>
                  <a:gd name="T87" fmla="*/ 550 h 1126"/>
                  <a:gd name="T88" fmla="*/ 322 w 426"/>
                  <a:gd name="T89" fmla="*/ 508 h 1126"/>
                  <a:gd name="T90" fmla="*/ 330 w 426"/>
                  <a:gd name="T91" fmla="*/ 466 h 1126"/>
                  <a:gd name="T92" fmla="*/ 358 w 426"/>
                  <a:gd name="T93" fmla="*/ 422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26" h="1126">
                    <a:moveTo>
                      <a:pt x="372" y="412"/>
                    </a:moveTo>
                    <a:lnTo>
                      <a:pt x="372" y="412"/>
                    </a:lnTo>
                    <a:lnTo>
                      <a:pt x="382" y="404"/>
                    </a:lnTo>
                    <a:lnTo>
                      <a:pt x="390" y="392"/>
                    </a:lnTo>
                    <a:lnTo>
                      <a:pt x="390" y="392"/>
                    </a:lnTo>
                    <a:lnTo>
                      <a:pt x="390" y="392"/>
                    </a:lnTo>
                    <a:lnTo>
                      <a:pt x="396" y="382"/>
                    </a:lnTo>
                    <a:lnTo>
                      <a:pt x="402" y="370"/>
                    </a:lnTo>
                    <a:lnTo>
                      <a:pt x="404" y="356"/>
                    </a:lnTo>
                    <a:lnTo>
                      <a:pt x="406" y="342"/>
                    </a:lnTo>
                    <a:lnTo>
                      <a:pt x="406" y="342"/>
                    </a:lnTo>
                    <a:lnTo>
                      <a:pt x="408" y="326"/>
                    </a:lnTo>
                    <a:lnTo>
                      <a:pt x="408" y="326"/>
                    </a:lnTo>
                    <a:lnTo>
                      <a:pt x="406" y="300"/>
                    </a:lnTo>
                    <a:lnTo>
                      <a:pt x="402" y="274"/>
                    </a:lnTo>
                    <a:lnTo>
                      <a:pt x="394" y="250"/>
                    </a:lnTo>
                    <a:lnTo>
                      <a:pt x="386" y="226"/>
                    </a:lnTo>
                    <a:lnTo>
                      <a:pt x="376" y="206"/>
                    </a:lnTo>
                    <a:lnTo>
                      <a:pt x="366" y="190"/>
                    </a:lnTo>
                    <a:lnTo>
                      <a:pt x="356" y="180"/>
                    </a:lnTo>
                    <a:lnTo>
                      <a:pt x="350" y="176"/>
                    </a:lnTo>
                    <a:lnTo>
                      <a:pt x="344" y="176"/>
                    </a:lnTo>
                    <a:lnTo>
                      <a:pt x="344" y="176"/>
                    </a:lnTo>
                    <a:lnTo>
                      <a:pt x="338" y="176"/>
                    </a:lnTo>
                    <a:lnTo>
                      <a:pt x="330" y="178"/>
                    </a:lnTo>
                    <a:lnTo>
                      <a:pt x="314" y="186"/>
                    </a:lnTo>
                    <a:lnTo>
                      <a:pt x="294" y="198"/>
                    </a:lnTo>
                    <a:lnTo>
                      <a:pt x="276" y="212"/>
                    </a:lnTo>
                    <a:lnTo>
                      <a:pt x="238" y="244"/>
                    </a:lnTo>
                    <a:lnTo>
                      <a:pt x="212" y="268"/>
                    </a:lnTo>
                    <a:lnTo>
                      <a:pt x="212" y="268"/>
                    </a:lnTo>
                    <a:lnTo>
                      <a:pt x="212" y="270"/>
                    </a:lnTo>
                    <a:lnTo>
                      <a:pt x="212" y="270"/>
                    </a:lnTo>
                    <a:lnTo>
                      <a:pt x="194" y="288"/>
                    </a:lnTo>
                    <a:lnTo>
                      <a:pt x="182" y="304"/>
                    </a:lnTo>
                    <a:lnTo>
                      <a:pt x="172" y="318"/>
                    </a:lnTo>
                    <a:lnTo>
                      <a:pt x="164" y="330"/>
                    </a:lnTo>
                    <a:lnTo>
                      <a:pt x="156" y="348"/>
                    </a:lnTo>
                    <a:lnTo>
                      <a:pt x="152" y="354"/>
                    </a:lnTo>
                    <a:lnTo>
                      <a:pt x="150" y="356"/>
                    </a:lnTo>
                    <a:lnTo>
                      <a:pt x="150" y="356"/>
                    </a:lnTo>
                    <a:lnTo>
                      <a:pt x="146" y="358"/>
                    </a:lnTo>
                    <a:lnTo>
                      <a:pt x="144" y="356"/>
                    </a:lnTo>
                    <a:lnTo>
                      <a:pt x="144" y="354"/>
                    </a:lnTo>
                    <a:lnTo>
                      <a:pt x="144" y="354"/>
                    </a:lnTo>
                    <a:lnTo>
                      <a:pt x="148" y="336"/>
                    </a:lnTo>
                    <a:lnTo>
                      <a:pt x="172" y="236"/>
                    </a:lnTo>
                    <a:lnTo>
                      <a:pt x="172" y="236"/>
                    </a:lnTo>
                    <a:lnTo>
                      <a:pt x="174" y="216"/>
                    </a:lnTo>
                    <a:lnTo>
                      <a:pt x="174" y="194"/>
                    </a:lnTo>
                    <a:lnTo>
                      <a:pt x="172" y="174"/>
                    </a:lnTo>
                    <a:lnTo>
                      <a:pt x="166" y="152"/>
                    </a:lnTo>
                    <a:lnTo>
                      <a:pt x="158" y="132"/>
                    </a:lnTo>
                    <a:lnTo>
                      <a:pt x="148" y="114"/>
                    </a:lnTo>
                    <a:lnTo>
                      <a:pt x="136" y="94"/>
                    </a:lnTo>
                    <a:lnTo>
                      <a:pt x="124" y="76"/>
                    </a:lnTo>
                    <a:lnTo>
                      <a:pt x="100" y="46"/>
                    </a:lnTo>
                    <a:lnTo>
                      <a:pt x="78" y="22"/>
                    </a:lnTo>
                    <a:lnTo>
                      <a:pt x="56" y="0"/>
                    </a:lnTo>
                    <a:lnTo>
                      <a:pt x="56" y="0"/>
                    </a:lnTo>
                    <a:lnTo>
                      <a:pt x="28" y="4"/>
                    </a:lnTo>
                    <a:lnTo>
                      <a:pt x="0" y="6"/>
                    </a:lnTo>
                    <a:lnTo>
                      <a:pt x="0" y="820"/>
                    </a:lnTo>
                    <a:lnTo>
                      <a:pt x="0" y="820"/>
                    </a:lnTo>
                    <a:lnTo>
                      <a:pt x="18" y="810"/>
                    </a:lnTo>
                    <a:lnTo>
                      <a:pt x="34" y="800"/>
                    </a:lnTo>
                    <a:lnTo>
                      <a:pt x="48" y="788"/>
                    </a:lnTo>
                    <a:lnTo>
                      <a:pt x="60" y="776"/>
                    </a:lnTo>
                    <a:lnTo>
                      <a:pt x="80" y="754"/>
                    </a:lnTo>
                    <a:lnTo>
                      <a:pt x="92" y="738"/>
                    </a:lnTo>
                    <a:lnTo>
                      <a:pt x="92" y="738"/>
                    </a:lnTo>
                    <a:lnTo>
                      <a:pt x="102" y="764"/>
                    </a:lnTo>
                    <a:lnTo>
                      <a:pt x="118" y="804"/>
                    </a:lnTo>
                    <a:lnTo>
                      <a:pt x="136" y="854"/>
                    </a:lnTo>
                    <a:lnTo>
                      <a:pt x="152" y="908"/>
                    </a:lnTo>
                    <a:lnTo>
                      <a:pt x="158" y="938"/>
                    </a:lnTo>
                    <a:lnTo>
                      <a:pt x="164" y="966"/>
                    </a:lnTo>
                    <a:lnTo>
                      <a:pt x="168" y="994"/>
                    </a:lnTo>
                    <a:lnTo>
                      <a:pt x="170" y="1020"/>
                    </a:lnTo>
                    <a:lnTo>
                      <a:pt x="168" y="1046"/>
                    </a:lnTo>
                    <a:lnTo>
                      <a:pt x="166" y="1070"/>
                    </a:lnTo>
                    <a:lnTo>
                      <a:pt x="160" y="1090"/>
                    </a:lnTo>
                    <a:lnTo>
                      <a:pt x="150" y="1108"/>
                    </a:lnTo>
                    <a:lnTo>
                      <a:pt x="150" y="1108"/>
                    </a:lnTo>
                    <a:lnTo>
                      <a:pt x="148" y="1110"/>
                    </a:lnTo>
                    <a:lnTo>
                      <a:pt x="148" y="1116"/>
                    </a:lnTo>
                    <a:lnTo>
                      <a:pt x="150" y="1120"/>
                    </a:lnTo>
                    <a:lnTo>
                      <a:pt x="152" y="1122"/>
                    </a:lnTo>
                    <a:lnTo>
                      <a:pt x="156" y="1124"/>
                    </a:lnTo>
                    <a:lnTo>
                      <a:pt x="156" y="1124"/>
                    </a:lnTo>
                    <a:lnTo>
                      <a:pt x="164" y="1126"/>
                    </a:lnTo>
                    <a:lnTo>
                      <a:pt x="180" y="1126"/>
                    </a:lnTo>
                    <a:lnTo>
                      <a:pt x="188" y="1124"/>
                    </a:lnTo>
                    <a:lnTo>
                      <a:pt x="198" y="1120"/>
                    </a:lnTo>
                    <a:lnTo>
                      <a:pt x="206" y="1112"/>
                    </a:lnTo>
                    <a:lnTo>
                      <a:pt x="214" y="1102"/>
                    </a:lnTo>
                    <a:lnTo>
                      <a:pt x="214" y="1102"/>
                    </a:lnTo>
                    <a:lnTo>
                      <a:pt x="218" y="1098"/>
                    </a:lnTo>
                    <a:lnTo>
                      <a:pt x="224" y="1094"/>
                    </a:lnTo>
                    <a:lnTo>
                      <a:pt x="230" y="1090"/>
                    </a:lnTo>
                    <a:lnTo>
                      <a:pt x="232" y="1080"/>
                    </a:lnTo>
                    <a:lnTo>
                      <a:pt x="232" y="1080"/>
                    </a:lnTo>
                    <a:lnTo>
                      <a:pt x="232" y="1058"/>
                    </a:lnTo>
                    <a:lnTo>
                      <a:pt x="230" y="1032"/>
                    </a:lnTo>
                    <a:lnTo>
                      <a:pt x="224" y="998"/>
                    </a:lnTo>
                    <a:lnTo>
                      <a:pt x="216" y="958"/>
                    </a:lnTo>
                    <a:lnTo>
                      <a:pt x="204" y="910"/>
                    </a:lnTo>
                    <a:lnTo>
                      <a:pt x="188" y="854"/>
                    </a:lnTo>
                    <a:lnTo>
                      <a:pt x="168" y="792"/>
                    </a:lnTo>
                    <a:lnTo>
                      <a:pt x="144" y="720"/>
                    </a:lnTo>
                    <a:lnTo>
                      <a:pt x="144" y="720"/>
                    </a:lnTo>
                    <a:lnTo>
                      <a:pt x="174" y="726"/>
                    </a:lnTo>
                    <a:lnTo>
                      <a:pt x="196" y="726"/>
                    </a:lnTo>
                    <a:lnTo>
                      <a:pt x="218" y="726"/>
                    </a:lnTo>
                    <a:lnTo>
                      <a:pt x="242" y="722"/>
                    </a:lnTo>
                    <a:lnTo>
                      <a:pt x="266" y="714"/>
                    </a:lnTo>
                    <a:lnTo>
                      <a:pt x="278" y="708"/>
                    </a:lnTo>
                    <a:lnTo>
                      <a:pt x="288" y="702"/>
                    </a:lnTo>
                    <a:lnTo>
                      <a:pt x="298" y="692"/>
                    </a:lnTo>
                    <a:lnTo>
                      <a:pt x="308" y="682"/>
                    </a:lnTo>
                    <a:lnTo>
                      <a:pt x="308" y="682"/>
                    </a:lnTo>
                    <a:lnTo>
                      <a:pt x="328" y="660"/>
                    </a:lnTo>
                    <a:lnTo>
                      <a:pt x="350" y="640"/>
                    </a:lnTo>
                    <a:lnTo>
                      <a:pt x="370" y="624"/>
                    </a:lnTo>
                    <a:lnTo>
                      <a:pt x="388" y="612"/>
                    </a:lnTo>
                    <a:lnTo>
                      <a:pt x="416" y="598"/>
                    </a:lnTo>
                    <a:lnTo>
                      <a:pt x="426" y="594"/>
                    </a:lnTo>
                    <a:lnTo>
                      <a:pt x="426" y="594"/>
                    </a:lnTo>
                    <a:lnTo>
                      <a:pt x="396" y="586"/>
                    </a:lnTo>
                    <a:lnTo>
                      <a:pt x="372" y="574"/>
                    </a:lnTo>
                    <a:lnTo>
                      <a:pt x="354" y="562"/>
                    </a:lnTo>
                    <a:lnTo>
                      <a:pt x="340" y="550"/>
                    </a:lnTo>
                    <a:lnTo>
                      <a:pt x="330" y="536"/>
                    </a:lnTo>
                    <a:lnTo>
                      <a:pt x="324" y="522"/>
                    </a:lnTo>
                    <a:lnTo>
                      <a:pt x="322" y="508"/>
                    </a:lnTo>
                    <a:lnTo>
                      <a:pt x="324" y="494"/>
                    </a:lnTo>
                    <a:lnTo>
                      <a:pt x="326" y="478"/>
                    </a:lnTo>
                    <a:lnTo>
                      <a:pt x="330" y="466"/>
                    </a:lnTo>
                    <a:lnTo>
                      <a:pt x="338" y="452"/>
                    </a:lnTo>
                    <a:lnTo>
                      <a:pt x="344" y="442"/>
                    </a:lnTo>
                    <a:lnTo>
                      <a:pt x="358" y="422"/>
                    </a:lnTo>
                    <a:lnTo>
                      <a:pt x="372" y="412"/>
                    </a:lnTo>
                    <a:lnTo>
                      <a:pt x="372" y="412"/>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43"/>
              <p:cNvSpPr>
                <a:spLocks noChangeAspect="1"/>
              </p:cNvSpPr>
              <p:nvPr/>
            </p:nvSpPr>
            <p:spPr bwMode="auto">
              <a:xfrm>
                <a:off x="0" y="0"/>
                <a:ext cx="1049548" cy="750335"/>
              </a:xfrm>
              <a:custGeom>
                <a:avLst/>
                <a:gdLst>
                  <a:gd name="T0" fmla="*/ 812 w 912"/>
                  <a:gd name="T1" fmla="*/ 66 h 652"/>
                  <a:gd name="T2" fmla="*/ 772 w 912"/>
                  <a:gd name="T3" fmla="*/ 42 h 652"/>
                  <a:gd name="T4" fmla="*/ 748 w 912"/>
                  <a:gd name="T5" fmla="*/ 8 h 652"/>
                  <a:gd name="T6" fmla="*/ 26 w 912"/>
                  <a:gd name="T7" fmla="*/ 0 h 652"/>
                  <a:gd name="T8" fmla="*/ 0 w 912"/>
                  <a:gd name="T9" fmla="*/ 208 h 652"/>
                  <a:gd name="T10" fmla="*/ 6 w 912"/>
                  <a:gd name="T11" fmla="*/ 232 h 652"/>
                  <a:gd name="T12" fmla="*/ 0 w 912"/>
                  <a:gd name="T13" fmla="*/ 384 h 652"/>
                  <a:gd name="T14" fmla="*/ 14 w 912"/>
                  <a:gd name="T15" fmla="*/ 396 h 652"/>
                  <a:gd name="T16" fmla="*/ 28 w 912"/>
                  <a:gd name="T17" fmla="*/ 430 h 652"/>
                  <a:gd name="T18" fmla="*/ 26 w 912"/>
                  <a:gd name="T19" fmla="*/ 480 h 652"/>
                  <a:gd name="T20" fmla="*/ 34 w 912"/>
                  <a:gd name="T21" fmla="*/ 490 h 652"/>
                  <a:gd name="T22" fmla="*/ 60 w 912"/>
                  <a:gd name="T23" fmla="*/ 504 h 652"/>
                  <a:gd name="T24" fmla="*/ 80 w 912"/>
                  <a:gd name="T25" fmla="*/ 560 h 652"/>
                  <a:gd name="T26" fmla="*/ 90 w 912"/>
                  <a:gd name="T27" fmla="*/ 650 h 652"/>
                  <a:gd name="T28" fmla="*/ 110 w 912"/>
                  <a:gd name="T29" fmla="*/ 596 h 652"/>
                  <a:gd name="T30" fmla="*/ 146 w 912"/>
                  <a:gd name="T31" fmla="*/ 540 h 652"/>
                  <a:gd name="T32" fmla="*/ 180 w 912"/>
                  <a:gd name="T33" fmla="*/ 510 h 652"/>
                  <a:gd name="T34" fmla="*/ 220 w 912"/>
                  <a:gd name="T35" fmla="*/ 496 h 652"/>
                  <a:gd name="T36" fmla="*/ 234 w 912"/>
                  <a:gd name="T37" fmla="*/ 494 h 652"/>
                  <a:gd name="T38" fmla="*/ 244 w 912"/>
                  <a:gd name="T39" fmla="*/ 430 h 652"/>
                  <a:gd name="T40" fmla="*/ 264 w 912"/>
                  <a:gd name="T41" fmla="*/ 362 h 652"/>
                  <a:gd name="T42" fmla="*/ 274 w 912"/>
                  <a:gd name="T43" fmla="*/ 352 h 652"/>
                  <a:gd name="T44" fmla="*/ 284 w 912"/>
                  <a:gd name="T45" fmla="*/ 366 h 652"/>
                  <a:gd name="T46" fmla="*/ 284 w 912"/>
                  <a:gd name="T47" fmla="*/ 392 h 652"/>
                  <a:gd name="T48" fmla="*/ 310 w 912"/>
                  <a:gd name="T49" fmla="*/ 492 h 652"/>
                  <a:gd name="T50" fmla="*/ 342 w 912"/>
                  <a:gd name="T51" fmla="*/ 574 h 652"/>
                  <a:gd name="T52" fmla="*/ 382 w 912"/>
                  <a:gd name="T53" fmla="*/ 498 h 652"/>
                  <a:gd name="T54" fmla="*/ 406 w 912"/>
                  <a:gd name="T55" fmla="*/ 484 h 652"/>
                  <a:gd name="T56" fmla="*/ 426 w 912"/>
                  <a:gd name="T57" fmla="*/ 490 h 652"/>
                  <a:gd name="T58" fmla="*/ 448 w 912"/>
                  <a:gd name="T59" fmla="*/ 520 h 652"/>
                  <a:gd name="T60" fmla="*/ 466 w 912"/>
                  <a:gd name="T61" fmla="*/ 574 h 652"/>
                  <a:gd name="T62" fmla="*/ 478 w 912"/>
                  <a:gd name="T63" fmla="*/ 550 h 652"/>
                  <a:gd name="T64" fmla="*/ 494 w 912"/>
                  <a:gd name="T65" fmla="*/ 542 h 652"/>
                  <a:gd name="T66" fmla="*/ 530 w 912"/>
                  <a:gd name="T67" fmla="*/ 552 h 652"/>
                  <a:gd name="T68" fmla="*/ 580 w 912"/>
                  <a:gd name="T69" fmla="*/ 600 h 652"/>
                  <a:gd name="T70" fmla="*/ 618 w 912"/>
                  <a:gd name="T71" fmla="*/ 652 h 652"/>
                  <a:gd name="T72" fmla="*/ 618 w 912"/>
                  <a:gd name="T73" fmla="*/ 652 h 652"/>
                  <a:gd name="T74" fmla="*/ 596 w 912"/>
                  <a:gd name="T75" fmla="*/ 590 h 652"/>
                  <a:gd name="T76" fmla="*/ 584 w 912"/>
                  <a:gd name="T77" fmla="*/ 522 h 652"/>
                  <a:gd name="T78" fmla="*/ 596 w 912"/>
                  <a:gd name="T79" fmla="*/ 488 h 652"/>
                  <a:gd name="T80" fmla="*/ 614 w 912"/>
                  <a:gd name="T81" fmla="*/ 480 h 652"/>
                  <a:gd name="T82" fmla="*/ 640 w 912"/>
                  <a:gd name="T83" fmla="*/ 484 h 652"/>
                  <a:gd name="T84" fmla="*/ 606 w 912"/>
                  <a:gd name="T85" fmla="*/ 438 h 652"/>
                  <a:gd name="T86" fmla="*/ 592 w 912"/>
                  <a:gd name="T87" fmla="*/ 402 h 652"/>
                  <a:gd name="T88" fmla="*/ 600 w 912"/>
                  <a:gd name="T89" fmla="*/ 382 h 652"/>
                  <a:gd name="T90" fmla="*/ 624 w 912"/>
                  <a:gd name="T91" fmla="*/ 372 h 652"/>
                  <a:gd name="T92" fmla="*/ 710 w 912"/>
                  <a:gd name="T93" fmla="*/ 380 h 652"/>
                  <a:gd name="T94" fmla="*/ 660 w 912"/>
                  <a:gd name="T95" fmla="*/ 308 h 652"/>
                  <a:gd name="T96" fmla="*/ 592 w 912"/>
                  <a:gd name="T97" fmla="*/ 230 h 652"/>
                  <a:gd name="T98" fmla="*/ 572 w 912"/>
                  <a:gd name="T99" fmla="*/ 214 h 652"/>
                  <a:gd name="T100" fmla="*/ 564 w 912"/>
                  <a:gd name="T101" fmla="*/ 198 h 652"/>
                  <a:gd name="T102" fmla="*/ 578 w 912"/>
                  <a:gd name="T103" fmla="*/ 196 h 652"/>
                  <a:gd name="T104" fmla="*/ 646 w 912"/>
                  <a:gd name="T105" fmla="*/ 218 h 652"/>
                  <a:gd name="T106" fmla="*/ 704 w 912"/>
                  <a:gd name="T107" fmla="*/ 246 h 652"/>
                  <a:gd name="T108" fmla="*/ 714 w 912"/>
                  <a:gd name="T109" fmla="*/ 234 h 652"/>
                  <a:gd name="T110" fmla="*/ 746 w 912"/>
                  <a:gd name="T111" fmla="*/ 212 h 652"/>
                  <a:gd name="T112" fmla="*/ 792 w 912"/>
                  <a:gd name="T113" fmla="*/ 198 h 652"/>
                  <a:gd name="T114" fmla="*/ 856 w 912"/>
                  <a:gd name="T115" fmla="*/ 200 h 652"/>
                  <a:gd name="T116" fmla="*/ 912 w 912"/>
                  <a:gd name="T117" fmla="*/ 212 h 652"/>
                  <a:gd name="T118" fmla="*/ 860 w 912"/>
                  <a:gd name="T119" fmla="*/ 170 h 652"/>
                  <a:gd name="T120" fmla="*/ 816 w 912"/>
                  <a:gd name="T121" fmla="*/ 114 h 652"/>
                  <a:gd name="T122" fmla="*/ 810 w 912"/>
                  <a:gd name="T123" fmla="*/ 86 h 652"/>
                  <a:gd name="T124" fmla="*/ 824 w 912"/>
                  <a:gd name="T125" fmla="*/ 72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2" h="652">
                    <a:moveTo>
                      <a:pt x="824" y="72"/>
                    </a:moveTo>
                    <a:lnTo>
                      <a:pt x="824" y="72"/>
                    </a:lnTo>
                    <a:lnTo>
                      <a:pt x="812" y="66"/>
                    </a:lnTo>
                    <a:lnTo>
                      <a:pt x="800" y="60"/>
                    </a:lnTo>
                    <a:lnTo>
                      <a:pt x="786" y="52"/>
                    </a:lnTo>
                    <a:lnTo>
                      <a:pt x="772" y="42"/>
                    </a:lnTo>
                    <a:lnTo>
                      <a:pt x="760" y="30"/>
                    </a:lnTo>
                    <a:lnTo>
                      <a:pt x="750" y="16"/>
                    </a:lnTo>
                    <a:lnTo>
                      <a:pt x="748" y="8"/>
                    </a:lnTo>
                    <a:lnTo>
                      <a:pt x="746" y="0"/>
                    </a:lnTo>
                    <a:lnTo>
                      <a:pt x="26" y="0"/>
                    </a:lnTo>
                    <a:lnTo>
                      <a:pt x="26" y="0"/>
                    </a:lnTo>
                    <a:lnTo>
                      <a:pt x="14" y="12"/>
                    </a:lnTo>
                    <a:lnTo>
                      <a:pt x="0" y="24"/>
                    </a:lnTo>
                    <a:lnTo>
                      <a:pt x="0" y="208"/>
                    </a:lnTo>
                    <a:lnTo>
                      <a:pt x="0" y="208"/>
                    </a:lnTo>
                    <a:lnTo>
                      <a:pt x="4" y="220"/>
                    </a:lnTo>
                    <a:lnTo>
                      <a:pt x="6" y="232"/>
                    </a:lnTo>
                    <a:lnTo>
                      <a:pt x="4" y="246"/>
                    </a:lnTo>
                    <a:lnTo>
                      <a:pt x="0" y="262"/>
                    </a:lnTo>
                    <a:lnTo>
                      <a:pt x="0" y="384"/>
                    </a:lnTo>
                    <a:lnTo>
                      <a:pt x="0" y="384"/>
                    </a:lnTo>
                    <a:lnTo>
                      <a:pt x="8" y="388"/>
                    </a:lnTo>
                    <a:lnTo>
                      <a:pt x="14" y="396"/>
                    </a:lnTo>
                    <a:lnTo>
                      <a:pt x="20" y="402"/>
                    </a:lnTo>
                    <a:lnTo>
                      <a:pt x="22" y="412"/>
                    </a:lnTo>
                    <a:lnTo>
                      <a:pt x="28" y="430"/>
                    </a:lnTo>
                    <a:lnTo>
                      <a:pt x="28" y="448"/>
                    </a:lnTo>
                    <a:lnTo>
                      <a:pt x="28" y="466"/>
                    </a:lnTo>
                    <a:lnTo>
                      <a:pt x="26" y="480"/>
                    </a:lnTo>
                    <a:lnTo>
                      <a:pt x="22" y="494"/>
                    </a:lnTo>
                    <a:lnTo>
                      <a:pt x="22" y="494"/>
                    </a:lnTo>
                    <a:lnTo>
                      <a:pt x="34" y="490"/>
                    </a:lnTo>
                    <a:lnTo>
                      <a:pt x="44" y="492"/>
                    </a:lnTo>
                    <a:lnTo>
                      <a:pt x="52" y="496"/>
                    </a:lnTo>
                    <a:lnTo>
                      <a:pt x="60" y="504"/>
                    </a:lnTo>
                    <a:lnTo>
                      <a:pt x="66" y="516"/>
                    </a:lnTo>
                    <a:lnTo>
                      <a:pt x="70" y="528"/>
                    </a:lnTo>
                    <a:lnTo>
                      <a:pt x="80" y="560"/>
                    </a:lnTo>
                    <a:lnTo>
                      <a:pt x="84" y="592"/>
                    </a:lnTo>
                    <a:lnTo>
                      <a:pt x="88" y="620"/>
                    </a:lnTo>
                    <a:lnTo>
                      <a:pt x="90" y="650"/>
                    </a:lnTo>
                    <a:lnTo>
                      <a:pt x="90" y="650"/>
                    </a:lnTo>
                    <a:lnTo>
                      <a:pt x="100" y="620"/>
                    </a:lnTo>
                    <a:lnTo>
                      <a:pt x="110" y="596"/>
                    </a:lnTo>
                    <a:lnTo>
                      <a:pt x="122" y="574"/>
                    </a:lnTo>
                    <a:lnTo>
                      <a:pt x="134" y="556"/>
                    </a:lnTo>
                    <a:lnTo>
                      <a:pt x="146" y="540"/>
                    </a:lnTo>
                    <a:lnTo>
                      <a:pt x="158" y="528"/>
                    </a:lnTo>
                    <a:lnTo>
                      <a:pt x="170" y="518"/>
                    </a:lnTo>
                    <a:lnTo>
                      <a:pt x="180" y="510"/>
                    </a:lnTo>
                    <a:lnTo>
                      <a:pt x="192" y="504"/>
                    </a:lnTo>
                    <a:lnTo>
                      <a:pt x="202" y="500"/>
                    </a:lnTo>
                    <a:lnTo>
                      <a:pt x="220" y="496"/>
                    </a:lnTo>
                    <a:lnTo>
                      <a:pt x="230" y="494"/>
                    </a:lnTo>
                    <a:lnTo>
                      <a:pt x="234" y="494"/>
                    </a:lnTo>
                    <a:lnTo>
                      <a:pt x="234" y="494"/>
                    </a:lnTo>
                    <a:lnTo>
                      <a:pt x="234" y="484"/>
                    </a:lnTo>
                    <a:lnTo>
                      <a:pt x="236" y="468"/>
                    </a:lnTo>
                    <a:lnTo>
                      <a:pt x="244" y="430"/>
                    </a:lnTo>
                    <a:lnTo>
                      <a:pt x="256" y="390"/>
                    </a:lnTo>
                    <a:lnTo>
                      <a:pt x="264" y="362"/>
                    </a:lnTo>
                    <a:lnTo>
                      <a:pt x="264" y="362"/>
                    </a:lnTo>
                    <a:lnTo>
                      <a:pt x="268" y="354"/>
                    </a:lnTo>
                    <a:lnTo>
                      <a:pt x="270" y="352"/>
                    </a:lnTo>
                    <a:lnTo>
                      <a:pt x="274" y="352"/>
                    </a:lnTo>
                    <a:lnTo>
                      <a:pt x="276" y="354"/>
                    </a:lnTo>
                    <a:lnTo>
                      <a:pt x="282" y="362"/>
                    </a:lnTo>
                    <a:lnTo>
                      <a:pt x="284" y="366"/>
                    </a:lnTo>
                    <a:lnTo>
                      <a:pt x="284" y="366"/>
                    </a:lnTo>
                    <a:lnTo>
                      <a:pt x="282" y="378"/>
                    </a:lnTo>
                    <a:lnTo>
                      <a:pt x="284" y="392"/>
                    </a:lnTo>
                    <a:lnTo>
                      <a:pt x="290" y="424"/>
                    </a:lnTo>
                    <a:lnTo>
                      <a:pt x="298" y="458"/>
                    </a:lnTo>
                    <a:lnTo>
                      <a:pt x="310" y="492"/>
                    </a:lnTo>
                    <a:lnTo>
                      <a:pt x="332" y="550"/>
                    </a:lnTo>
                    <a:lnTo>
                      <a:pt x="342" y="574"/>
                    </a:lnTo>
                    <a:lnTo>
                      <a:pt x="342" y="574"/>
                    </a:lnTo>
                    <a:lnTo>
                      <a:pt x="356" y="542"/>
                    </a:lnTo>
                    <a:lnTo>
                      <a:pt x="370" y="516"/>
                    </a:lnTo>
                    <a:lnTo>
                      <a:pt x="382" y="498"/>
                    </a:lnTo>
                    <a:lnTo>
                      <a:pt x="394" y="488"/>
                    </a:lnTo>
                    <a:lnTo>
                      <a:pt x="400" y="486"/>
                    </a:lnTo>
                    <a:lnTo>
                      <a:pt x="406" y="484"/>
                    </a:lnTo>
                    <a:lnTo>
                      <a:pt x="412" y="484"/>
                    </a:lnTo>
                    <a:lnTo>
                      <a:pt x="416" y="484"/>
                    </a:lnTo>
                    <a:lnTo>
                      <a:pt x="426" y="490"/>
                    </a:lnTo>
                    <a:lnTo>
                      <a:pt x="434" y="498"/>
                    </a:lnTo>
                    <a:lnTo>
                      <a:pt x="442" y="508"/>
                    </a:lnTo>
                    <a:lnTo>
                      <a:pt x="448" y="520"/>
                    </a:lnTo>
                    <a:lnTo>
                      <a:pt x="458" y="546"/>
                    </a:lnTo>
                    <a:lnTo>
                      <a:pt x="464" y="566"/>
                    </a:lnTo>
                    <a:lnTo>
                      <a:pt x="466" y="574"/>
                    </a:lnTo>
                    <a:lnTo>
                      <a:pt x="466" y="574"/>
                    </a:lnTo>
                    <a:lnTo>
                      <a:pt x="474" y="558"/>
                    </a:lnTo>
                    <a:lnTo>
                      <a:pt x="478" y="550"/>
                    </a:lnTo>
                    <a:lnTo>
                      <a:pt x="484" y="546"/>
                    </a:lnTo>
                    <a:lnTo>
                      <a:pt x="488" y="544"/>
                    </a:lnTo>
                    <a:lnTo>
                      <a:pt x="494" y="542"/>
                    </a:lnTo>
                    <a:lnTo>
                      <a:pt x="506" y="540"/>
                    </a:lnTo>
                    <a:lnTo>
                      <a:pt x="518" y="544"/>
                    </a:lnTo>
                    <a:lnTo>
                      <a:pt x="530" y="552"/>
                    </a:lnTo>
                    <a:lnTo>
                      <a:pt x="544" y="562"/>
                    </a:lnTo>
                    <a:lnTo>
                      <a:pt x="556" y="572"/>
                    </a:lnTo>
                    <a:lnTo>
                      <a:pt x="580" y="600"/>
                    </a:lnTo>
                    <a:lnTo>
                      <a:pt x="600" y="626"/>
                    </a:lnTo>
                    <a:lnTo>
                      <a:pt x="618" y="652"/>
                    </a:lnTo>
                    <a:lnTo>
                      <a:pt x="618" y="652"/>
                    </a:lnTo>
                    <a:lnTo>
                      <a:pt x="616" y="648"/>
                    </a:lnTo>
                    <a:lnTo>
                      <a:pt x="616" y="648"/>
                    </a:lnTo>
                    <a:lnTo>
                      <a:pt x="618" y="652"/>
                    </a:lnTo>
                    <a:lnTo>
                      <a:pt x="618" y="652"/>
                    </a:lnTo>
                    <a:lnTo>
                      <a:pt x="606" y="622"/>
                    </a:lnTo>
                    <a:lnTo>
                      <a:pt x="596" y="590"/>
                    </a:lnTo>
                    <a:lnTo>
                      <a:pt x="588" y="556"/>
                    </a:lnTo>
                    <a:lnTo>
                      <a:pt x="586" y="538"/>
                    </a:lnTo>
                    <a:lnTo>
                      <a:pt x="584" y="522"/>
                    </a:lnTo>
                    <a:lnTo>
                      <a:pt x="586" y="508"/>
                    </a:lnTo>
                    <a:lnTo>
                      <a:pt x="590" y="496"/>
                    </a:lnTo>
                    <a:lnTo>
                      <a:pt x="596" y="488"/>
                    </a:lnTo>
                    <a:lnTo>
                      <a:pt x="602" y="484"/>
                    </a:lnTo>
                    <a:lnTo>
                      <a:pt x="606" y="482"/>
                    </a:lnTo>
                    <a:lnTo>
                      <a:pt x="614" y="480"/>
                    </a:lnTo>
                    <a:lnTo>
                      <a:pt x="620" y="480"/>
                    </a:lnTo>
                    <a:lnTo>
                      <a:pt x="640" y="484"/>
                    </a:lnTo>
                    <a:lnTo>
                      <a:pt x="640" y="484"/>
                    </a:lnTo>
                    <a:lnTo>
                      <a:pt x="634" y="476"/>
                    </a:lnTo>
                    <a:lnTo>
                      <a:pt x="620" y="460"/>
                    </a:lnTo>
                    <a:lnTo>
                      <a:pt x="606" y="438"/>
                    </a:lnTo>
                    <a:lnTo>
                      <a:pt x="600" y="426"/>
                    </a:lnTo>
                    <a:lnTo>
                      <a:pt x="594" y="414"/>
                    </a:lnTo>
                    <a:lnTo>
                      <a:pt x="592" y="402"/>
                    </a:lnTo>
                    <a:lnTo>
                      <a:pt x="594" y="392"/>
                    </a:lnTo>
                    <a:lnTo>
                      <a:pt x="596" y="386"/>
                    </a:lnTo>
                    <a:lnTo>
                      <a:pt x="600" y="382"/>
                    </a:lnTo>
                    <a:lnTo>
                      <a:pt x="604" y="378"/>
                    </a:lnTo>
                    <a:lnTo>
                      <a:pt x="610" y="376"/>
                    </a:lnTo>
                    <a:lnTo>
                      <a:pt x="624" y="372"/>
                    </a:lnTo>
                    <a:lnTo>
                      <a:pt x="646" y="370"/>
                    </a:lnTo>
                    <a:lnTo>
                      <a:pt x="674" y="374"/>
                    </a:lnTo>
                    <a:lnTo>
                      <a:pt x="710" y="380"/>
                    </a:lnTo>
                    <a:lnTo>
                      <a:pt x="710" y="380"/>
                    </a:lnTo>
                    <a:lnTo>
                      <a:pt x="696" y="358"/>
                    </a:lnTo>
                    <a:lnTo>
                      <a:pt x="660" y="308"/>
                    </a:lnTo>
                    <a:lnTo>
                      <a:pt x="638" y="278"/>
                    </a:lnTo>
                    <a:lnTo>
                      <a:pt x="616" y="252"/>
                    </a:lnTo>
                    <a:lnTo>
                      <a:pt x="592" y="230"/>
                    </a:lnTo>
                    <a:lnTo>
                      <a:pt x="582" y="220"/>
                    </a:lnTo>
                    <a:lnTo>
                      <a:pt x="572" y="214"/>
                    </a:lnTo>
                    <a:lnTo>
                      <a:pt x="572" y="214"/>
                    </a:lnTo>
                    <a:lnTo>
                      <a:pt x="568" y="210"/>
                    </a:lnTo>
                    <a:lnTo>
                      <a:pt x="564" y="202"/>
                    </a:lnTo>
                    <a:lnTo>
                      <a:pt x="564" y="198"/>
                    </a:lnTo>
                    <a:lnTo>
                      <a:pt x="566" y="196"/>
                    </a:lnTo>
                    <a:lnTo>
                      <a:pt x="570" y="194"/>
                    </a:lnTo>
                    <a:lnTo>
                      <a:pt x="578" y="196"/>
                    </a:lnTo>
                    <a:lnTo>
                      <a:pt x="578" y="196"/>
                    </a:lnTo>
                    <a:lnTo>
                      <a:pt x="606" y="204"/>
                    </a:lnTo>
                    <a:lnTo>
                      <a:pt x="646" y="218"/>
                    </a:lnTo>
                    <a:lnTo>
                      <a:pt x="682" y="232"/>
                    </a:lnTo>
                    <a:lnTo>
                      <a:pt x="696" y="240"/>
                    </a:lnTo>
                    <a:lnTo>
                      <a:pt x="704" y="246"/>
                    </a:lnTo>
                    <a:lnTo>
                      <a:pt x="704" y="246"/>
                    </a:lnTo>
                    <a:lnTo>
                      <a:pt x="706" y="244"/>
                    </a:lnTo>
                    <a:lnTo>
                      <a:pt x="714" y="234"/>
                    </a:lnTo>
                    <a:lnTo>
                      <a:pt x="726" y="222"/>
                    </a:lnTo>
                    <a:lnTo>
                      <a:pt x="736" y="216"/>
                    </a:lnTo>
                    <a:lnTo>
                      <a:pt x="746" y="212"/>
                    </a:lnTo>
                    <a:lnTo>
                      <a:pt x="760" y="206"/>
                    </a:lnTo>
                    <a:lnTo>
                      <a:pt x="774" y="202"/>
                    </a:lnTo>
                    <a:lnTo>
                      <a:pt x="792" y="198"/>
                    </a:lnTo>
                    <a:lnTo>
                      <a:pt x="810" y="198"/>
                    </a:lnTo>
                    <a:lnTo>
                      <a:pt x="832" y="198"/>
                    </a:lnTo>
                    <a:lnTo>
                      <a:pt x="856" y="200"/>
                    </a:lnTo>
                    <a:lnTo>
                      <a:pt x="882" y="206"/>
                    </a:lnTo>
                    <a:lnTo>
                      <a:pt x="912" y="214"/>
                    </a:lnTo>
                    <a:lnTo>
                      <a:pt x="912" y="212"/>
                    </a:lnTo>
                    <a:lnTo>
                      <a:pt x="912" y="212"/>
                    </a:lnTo>
                    <a:lnTo>
                      <a:pt x="882" y="188"/>
                    </a:lnTo>
                    <a:lnTo>
                      <a:pt x="860" y="170"/>
                    </a:lnTo>
                    <a:lnTo>
                      <a:pt x="838" y="148"/>
                    </a:lnTo>
                    <a:lnTo>
                      <a:pt x="822" y="126"/>
                    </a:lnTo>
                    <a:lnTo>
                      <a:pt x="816" y="114"/>
                    </a:lnTo>
                    <a:lnTo>
                      <a:pt x="810" y="104"/>
                    </a:lnTo>
                    <a:lnTo>
                      <a:pt x="810" y="94"/>
                    </a:lnTo>
                    <a:lnTo>
                      <a:pt x="810" y="86"/>
                    </a:lnTo>
                    <a:lnTo>
                      <a:pt x="816" y="78"/>
                    </a:lnTo>
                    <a:lnTo>
                      <a:pt x="824" y="72"/>
                    </a:lnTo>
                    <a:lnTo>
                      <a:pt x="824" y="72"/>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35"/>
              <p:cNvSpPr>
                <a:spLocks noChangeAspect="1"/>
              </p:cNvSpPr>
              <p:nvPr/>
            </p:nvSpPr>
            <p:spPr bwMode="auto">
              <a:xfrm>
                <a:off x="8350389" y="11466"/>
                <a:ext cx="793611" cy="554378"/>
              </a:xfrm>
              <a:custGeom>
                <a:avLst/>
                <a:gdLst>
                  <a:gd name="T0" fmla="*/ 126 w 690"/>
                  <a:gd name="T1" fmla="*/ 0 h 482"/>
                  <a:gd name="T2" fmla="*/ 64 w 690"/>
                  <a:gd name="T3" fmla="*/ 56 h 482"/>
                  <a:gd name="T4" fmla="*/ 0 w 690"/>
                  <a:gd name="T5" fmla="*/ 94 h 482"/>
                  <a:gd name="T6" fmla="*/ 90 w 690"/>
                  <a:gd name="T7" fmla="*/ 82 h 482"/>
                  <a:gd name="T8" fmla="*/ 130 w 690"/>
                  <a:gd name="T9" fmla="*/ 86 h 482"/>
                  <a:gd name="T10" fmla="*/ 152 w 690"/>
                  <a:gd name="T11" fmla="*/ 96 h 482"/>
                  <a:gd name="T12" fmla="*/ 158 w 690"/>
                  <a:gd name="T13" fmla="*/ 114 h 482"/>
                  <a:gd name="T14" fmla="*/ 144 w 690"/>
                  <a:gd name="T15" fmla="*/ 152 h 482"/>
                  <a:gd name="T16" fmla="*/ 86 w 690"/>
                  <a:gd name="T17" fmla="*/ 216 h 482"/>
                  <a:gd name="T18" fmla="*/ 96 w 690"/>
                  <a:gd name="T19" fmla="*/ 222 h 482"/>
                  <a:gd name="T20" fmla="*/ 136 w 690"/>
                  <a:gd name="T21" fmla="*/ 226 h 482"/>
                  <a:gd name="T22" fmla="*/ 152 w 690"/>
                  <a:gd name="T23" fmla="*/ 248 h 482"/>
                  <a:gd name="T24" fmla="*/ 150 w 690"/>
                  <a:gd name="T25" fmla="*/ 292 h 482"/>
                  <a:gd name="T26" fmla="*/ 152 w 690"/>
                  <a:gd name="T27" fmla="*/ 308 h 482"/>
                  <a:gd name="T28" fmla="*/ 170 w 690"/>
                  <a:gd name="T29" fmla="*/ 320 h 482"/>
                  <a:gd name="T30" fmla="*/ 180 w 690"/>
                  <a:gd name="T31" fmla="*/ 362 h 482"/>
                  <a:gd name="T32" fmla="*/ 178 w 690"/>
                  <a:gd name="T33" fmla="*/ 428 h 482"/>
                  <a:gd name="T34" fmla="*/ 198 w 690"/>
                  <a:gd name="T35" fmla="*/ 392 h 482"/>
                  <a:gd name="T36" fmla="*/ 228 w 690"/>
                  <a:gd name="T37" fmla="*/ 354 h 482"/>
                  <a:gd name="T38" fmla="*/ 258 w 690"/>
                  <a:gd name="T39" fmla="*/ 336 h 482"/>
                  <a:gd name="T40" fmla="*/ 298 w 690"/>
                  <a:gd name="T41" fmla="*/ 330 h 482"/>
                  <a:gd name="T42" fmla="*/ 300 w 690"/>
                  <a:gd name="T43" fmla="*/ 312 h 482"/>
                  <a:gd name="T44" fmla="*/ 332 w 690"/>
                  <a:gd name="T45" fmla="*/ 238 h 482"/>
                  <a:gd name="T46" fmla="*/ 340 w 690"/>
                  <a:gd name="T47" fmla="*/ 232 h 482"/>
                  <a:gd name="T48" fmla="*/ 344 w 690"/>
                  <a:gd name="T49" fmla="*/ 242 h 482"/>
                  <a:gd name="T50" fmla="*/ 344 w 690"/>
                  <a:gd name="T51" fmla="*/ 284 h 482"/>
                  <a:gd name="T52" fmla="*/ 362 w 690"/>
                  <a:gd name="T53" fmla="*/ 380 h 482"/>
                  <a:gd name="T54" fmla="*/ 380 w 690"/>
                  <a:gd name="T55" fmla="*/ 376 h 482"/>
                  <a:gd name="T56" fmla="*/ 414 w 690"/>
                  <a:gd name="T57" fmla="*/ 342 h 482"/>
                  <a:gd name="T58" fmla="*/ 436 w 690"/>
                  <a:gd name="T59" fmla="*/ 346 h 482"/>
                  <a:gd name="T60" fmla="*/ 448 w 690"/>
                  <a:gd name="T61" fmla="*/ 370 h 482"/>
                  <a:gd name="T62" fmla="*/ 458 w 690"/>
                  <a:gd name="T63" fmla="*/ 410 h 482"/>
                  <a:gd name="T64" fmla="*/ 480 w 690"/>
                  <a:gd name="T65" fmla="*/ 388 h 482"/>
                  <a:gd name="T66" fmla="*/ 506 w 690"/>
                  <a:gd name="T67" fmla="*/ 400 h 482"/>
                  <a:gd name="T68" fmla="*/ 536 w 690"/>
                  <a:gd name="T69" fmla="*/ 440 h 482"/>
                  <a:gd name="T70" fmla="*/ 558 w 690"/>
                  <a:gd name="T71" fmla="*/ 482 h 482"/>
                  <a:gd name="T72" fmla="*/ 560 w 690"/>
                  <a:gd name="T73" fmla="*/ 480 h 482"/>
                  <a:gd name="T74" fmla="*/ 548 w 690"/>
                  <a:gd name="T75" fmla="*/ 434 h 482"/>
                  <a:gd name="T76" fmla="*/ 546 w 690"/>
                  <a:gd name="T77" fmla="*/ 384 h 482"/>
                  <a:gd name="T78" fmla="*/ 558 w 690"/>
                  <a:gd name="T79" fmla="*/ 360 h 482"/>
                  <a:gd name="T80" fmla="*/ 590 w 690"/>
                  <a:gd name="T81" fmla="*/ 362 h 482"/>
                  <a:gd name="T82" fmla="*/ 570 w 690"/>
                  <a:gd name="T83" fmla="*/ 326 h 482"/>
                  <a:gd name="T84" fmla="*/ 564 w 690"/>
                  <a:gd name="T85" fmla="*/ 298 h 482"/>
                  <a:gd name="T86" fmla="*/ 578 w 690"/>
                  <a:gd name="T87" fmla="*/ 280 h 482"/>
                  <a:gd name="T88" fmla="*/ 626 w 690"/>
                  <a:gd name="T89" fmla="*/ 286 h 482"/>
                  <a:gd name="T90" fmla="*/ 644 w 690"/>
                  <a:gd name="T91" fmla="*/ 276 h 482"/>
                  <a:gd name="T92" fmla="*/ 596 w 690"/>
                  <a:gd name="T93" fmla="*/ 192 h 482"/>
                  <a:gd name="T94" fmla="*/ 566 w 690"/>
                  <a:gd name="T95" fmla="*/ 160 h 482"/>
                  <a:gd name="T96" fmla="*/ 564 w 690"/>
                  <a:gd name="T97" fmla="*/ 148 h 482"/>
                  <a:gd name="T98" fmla="*/ 574 w 690"/>
                  <a:gd name="T99" fmla="*/ 148 h 482"/>
                  <a:gd name="T100" fmla="*/ 644 w 690"/>
                  <a:gd name="T101" fmla="*/ 184 h 482"/>
                  <a:gd name="T102" fmla="*/ 660 w 690"/>
                  <a:gd name="T103" fmla="*/ 196 h 482"/>
                  <a:gd name="T104" fmla="*/ 690 w 690"/>
                  <a:gd name="T105" fmla="*/ 17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90" h="482">
                    <a:moveTo>
                      <a:pt x="690" y="0"/>
                    </a:moveTo>
                    <a:lnTo>
                      <a:pt x="126" y="0"/>
                    </a:lnTo>
                    <a:lnTo>
                      <a:pt x="126" y="0"/>
                    </a:lnTo>
                    <a:lnTo>
                      <a:pt x="106" y="22"/>
                    </a:lnTo>
                    <a:lnTo>
                      <a:pt x="84" y="40"/>
                    </a:lnTo>
                    <a:lnTo>
                      <a:pt x="64" y="56"/>
                    </a:lnTo>
                    <a:lnTo>
                      <a:pt x="44" y="70"/>
                    </a:lnTo>
                    <a:lnTo>
                      <a:pt x="12" y="88"/>
                    </a:lnTo>
                    <a:lnTo>
                      <a:pt x="0" y="94"/>
                    </a:lnTo>
                    <a:lnTo>
                      <a:pt x="0" y="94"/>
                    </a:lnTo>
                    <a:lnTo>
                      <a:pt x="50" y="86"/>
                    </a:lnTo>
                    <a:lnTo>
                      <a:pt x="90" y="82"/>
                    </a:lnTo>
                    <a:lnTo>
                      <a:pt x="106" y="82"/>
                    </a:lnTo>
                    <a:lnTo>
                      <a:pt x="120" y="84"/>
                    </a:lnTo>
                    <a:lnTo>
                      <a:pt x="130" y="86"/>
                    </a:lnTo>
                    <a:lnTo>
                      <a:pt x="140" y="88"/>
                    </a:lnTo>
                    <a:lnTo>
                      <a:pt x="146" y="92"/>
                    </a:lnTo>
                    <a:lnTo>
                      <a:pt x="152" y="96"/>
                    </a:lnTo>
                    <a:lnTo>
                      <a:pt x="156" y="102"/>
                    </a:lnTo>
                    <a:lnTo>
                      <a:pt x="158" y="108"/>
                    </a:lnTo>
                    <a:lnTo>
                      <a:pt x="158" y="114"/>
                    </a:lnTo>
                    <a:lnTo>
                      <a:pt x="158" y="122"/>
                    </a:lnTo>
                    <a:lnTo>
                      <a:pt x="152" y="136"/>
                    </a:lnTo>
                    <a:lnTo>
                      <a:pt x="144" y="152"/>
                    </a:lnTo>
                    <a:lnTo>
                      <a:pt x="132" y="168"/>
                    </a:lnTo>
                    <a:lnTo>
                      <a:pt x="108" y="196"/>
                    </a:lnTo>
                    <a:lnTo>
                      <a:pt x="86" y="216"/>
                    </a:lnTo>
                    <a:lnTo>
                      <a:pt x="78" y="224"/>
                    </a:lnTo>
                    <a:lnTo>
                      <a:pt x="78" y="224"/>
                    </a:lnTo>
                    <a:lnTo>
                      <a:pt x="96" y="222"/>
                    </a:lnTo>
                    <a:lnTo>
                      <a:pt x="114" y="220"/>
                    </a:lnTo>
                    <a:lnTo>
                      <a:pt x="126" y="222"/>
                    </a:lnTo>
                    <a:lnTo>
                      <a:pt x="136" y="226"/>
                    </a:lnTo>
                    <a:lnTo>
                      <a:pt x="144" y="232"/>
                    </a:lnTo>
                    <a:lnTo>
                      <a:pt x="148" y="240"/>
                    </a:lnTo>
                    <a:lnTo>
                      <a:pt x="152" y="248"/>
                    </a:lnTo>
                    <a:lnTo>
                      <a:pt x="154" y="258"/>
                    </a:lnTo>
                    <a:lnTo>
                      <a:pt x="154" y="276"/>
                    </a:lnTo>
                    <a:lnTo>
                      <a:pt x="150" y="292"/>
                    </a:lnTo>
                    <a:lnTo>
                      <a:pt x="144" y="310"/>
                    </a:lnTo>
                    <a:lnTo>
                      <a:pt x="144" y="310"/>
                    </a:lnTo>
                    <a:lnTo>
                      <a:pt x="152" y="308"/>
                    </a:lnTo>
                    <a:lnTo>
                      <a:pt x="160" y="310"/>
                    </a:lnTo>
                    <a:lnTo>
                      <a:pt x="166" y="314"/>
                    </a:lnTo>
                    <a:lnTo>
                      <a:pt x="170" y="320"/>
                    </a:lnTo>
                    <a:lnTo>
                      <a:pt x="174" y="330"/>
                    </a:lnTo>
                    <a:lnTo>
                      <a:pt x="176" y="340"/>
                    </a:lnTo>
                    <a:lnTo>
                      <a:pt x="180" y="362"/>
                    </a:lnTo>
                    <a:lnTo>
                      <a:pt x="180" y="386"/>
                    </a:lnTo>
                    <a:lnTo>
                      <a:pt x="180" y="408"/>
                    </a:lnTo>
                    <a:lnTo>
                      <a:pt x="178" y="428"/>
                    </a:lnTo>
                    <a:lnTo>
                      <a:pt x="178" y="428"/>
                    </a:lnTo>
                    <a:lnTo>
                      <a:pt x="188" y="408"/>
                    </a:lnTo>
                    <a:lnTo>
                      <a:pt x="198" y="392"/>
                    </a:lnTo>
                    <a:lnTo>
                      <a:pt x="208" y="376"/>
                    </a:lnTo>
                    <a:lnTo>
                      <a:pt x="218" y="364"/>
                    </a:lnTo>
                    <a:lnTo>
                      <a:pt x="228" y="354"/>
                    </a:lnTo>
                    <a:lnTo>
                      <a:pt x="238" y="346"/>
                    </a:lnTo>
                    <a:lnTo>
                      <a:pt x="248" y="340"/>
                    </a:lnTo>
                    <a:lnTo>
                      <a:pt x="258" y="336"/>
                    </a:lnTo>
                    <a:lnTo>
                      <a:pt x="274" y="332"/>
                    </a:lnTo>
                    <a:lnTo>
                      <a:pt x="286" y="330"/>
                    </a:lnTo>
                    <a:lnTo>
                      <a:pt x="298" y="330"/>
                    </a:lnTo>
                    <a:lnTo>
                      <a:pt x="298" y="330"/>
                    </a:lnTo>
                    <a:lnTo>
                      <a:pt x="298" y="322"/>
                    </a:lnTo>
                    <a:lnTo>
                      <a:pt x="300" y="312"/>
                    </a:lnTo>
                    <a:lnTo>
                      <a:pt x="310" y="284"/>
                    </a:lnTo>
                    <a:lnTo>
                      <a:pt x="332" y="238"/>
                    </a:lnTo>
                    <a:lnTo>
                      <a:pt x="332" y="238"/>
                    </a:lnTo>
                    <a:lnTo>
                      <a:pt x="334" y="232"/>
                    </a:lnTo>
                    <a:lnTo>
                      <a:pt x="336" y="230"/>
                    </a:lnTo>
                    <a:lnTo>
                      <a:pt x="340" y="232"/>
                    </a:lnTo>
                    <a:lnTo>
                      <a:pt x="342" y="234"/>
                    </a:lnTo>
                    <a:lnTo>
                      <a:pt x="344" y="240"/>
                    </a:lnTo>
                    <a:lnTo>
                      <a:pt x="344" y="242"/>
                    </a:lnTo>
                    <a:lnTo>
                      <a:pt x="344" y="242"/>
                    </a:lnTo>
                    <a:lnTo>
                      <a:pt x="342" y="262"/>
                    </a:lnTo>
                    <a:lnTo>
                      <a:pt x="344" y="284"/>
                    </a:lnTo>
                    <a:lnTo>
                      <a:pt x="346" y="310"/>
                    </a:lnTo>
                    <a:lnTo>
                      <a:pt x="352" y="336"/>
                    </a:lnTo>
                    <a:lnTo>
                      <a:pt x="362" y="380"/>
                    </a:lnTo>
                    <a:lnTo>
                      <a:pt x="366" y="398"/>
                    </a:lnTo>
                    <a:lnTo>
                      <a:pt x="366" y="398"/>
                    </a:lnTo>
                    <a:lnTo>
                      <a:pt x="380" y="376"/>
                    </a:lnTo>
                    <a:lnTo>
                      <a:pt x="392" y="360"/>
                    </a:lnTo>
                    <a:lnTo>
                      <a:pt x="404" y="348"/>
                    </a:lnTo>
                    <a:lnTo>
                      <a:pt x="414" y="342"/>
                    </a:lnTo>
                    <a:lnTo>
                      <a:pt x="422" y="340"/>
                    </a:lnTo>
                    <a:lnTo>
                      <a:pt x="430" y="340"/>
                    </a:lnTo>
                    <a:lnTo>
                      <a:pt x="436" y="346"/>
                    </a:lnTo>
                    <a:lnTo>
                      <a:pt x="440" y="352"/>
                    </a:lnTo>
                    <a:lnTo>
                      <a:pt x="446" y="360"/>
                    </a:lnTo>
                    <a:lnTo>
                      <a:pt x="448" y="370"/>
                    </a:lnTo>
                    <a:lnTo>
                      <a:pt x="454" y="388"/>
                    </a:lnTo>
                    <a:lnTo>
                      <a:pt x="458" y="410"/>
                    </a:lnTo>
                    <a:lnTo>
                      <a:pt x="458" y="410"/>
                    </a:lnTo>
                    <a:lnTo>
                      <a:pt x="464" y="398"/>
                    </a:lnTo>
                    <a:lnTo>
                      <a:pt x="472" y="392"/>
                    </a:lnTo>
                    <a:lnTo>
                      <a:pt x="480" y="388"/>
                    </a:lnTo>
                    <a:lnTo>
                      <a:pt x="488" y="390"/>
                    </a:lnTo>
                    <a:lnTo>
                      <a:pt x="496" y="394"/>
                    </a:lnTo>
                    <a:lnTo>
                      <a:pt x="506" y="400"/>
                    </a:lnTo>
                    <a:lnTo>
                      <a:pt x="514" y="408"/>
                    </a:lnTo>
                    <a:lnTo>
                      <a:pt x="522" y="418"/>
                    </a:lnTo>
                    <a:lnTo>
                      <a:pt x="536" y="440"/>
                    </a:lnTo>
                    <a:lnTo>
                      <a:pt x="548" y="460"/>
                    </a:lnTo>
                    <a:lnTo>
                      <a:pt x="558" y="482"/>
                    </a:lnTo>
                    <a:lnTo>
                      <a:pt x="558" y="482"/>
                    </a:lnTo>
                    <a:lnTo>
                      <a:pt x="558" y="478"/>
                    </a:lnTo>
                    <a:lnTo>
                      <a:pt x="558" y="478"/>
                    </a:lnTo>
                    <a:lnTo>
                      <a:pt x="560" y="480"/>
                    </a:lnTo>
                    <a:lnTo>
                      <a:pt x="560" y="480"/>
                    </a:lnTo>
                    <a:lnTo>
                      <a:pt x="554" y="458"/>
                    </a:lnTo>
                    <a:lnTo>
                      <a:pt x="548" y="434"/>
                    </a:lnTo>
                    <a:lnTo>
                      <a:pt x="546" y="408"/>
                    </a:lnTo>
                    <a:lnTo>
                      <a:pt x="546" y="396"/>
                    </a:lnTo>
                    <a:lnTo>
                      <a:pt x="546" y="384"/>
                    </a:lnTo>
                    <a:lnTo>
                      <a:pt x="550" y="374"/>
                    </a:lnTo>
                    <a:lnTo>
                      <a:pt x="554" y="366"/>
                    </a:lnTo>
                    <a:lnTo>
                      <a:pt x="558" y="360"/>
                    </a:lnTo>
                    <a:lnTo>
                      <a:pt x="566" y="356"/>
                    </a:lnTo>
                    <a:lnTo>
                      <a:pt x="578" y="356"/>
                    </a:lnTo>
                    <a:lnTo>
                      <a:pt x="590" y="362"/>
                    </a:lnTo>
                    <a:lnTo>
                      <a:pt x="590" y="362"/>
                    </a:lnTo>
                    <a:lnTo>
                      <a:pt x="578" y="342"/>
                    </a:lnTo>
                    <a:lnTo>
                      <a:pt x="570" y="326"/>
                    </a:lnTo>
                    <a:lnTo>
                      <a:pt x="566" y="316"/>
                    </a:lnTo>
                    <a:lnTo>
                      <a:pt x="564" y="306"/>
                    </a:lnTo>
                    <a:lnTo>
                      <a:pt x="564" y="298"/>
                    </a:lnTo>
                    <a:lnTo>
                      <a:pt x="566" y="290"/>
                    </a:lnTo>
                    <a:lnTo>
                      <a:pt x="570" y="284"/>
                    </a:lnTo>
                    <a:lnTo>
                      <a:pt x="578" y="280"/>
                    </a:lnTo>
                    <a:lnTo>
                      <a:pt x="590" y="280"/>
                    </a:lnTo>
                    <a:lnTo>
                      <a:pt x="606" y="280"/>
                    </a:lnTo>
                    <a:lnTo>
                      <a:pt x="626" y="286"/>
                    </a:lnTo>
                    <a:lnTo>
                      <a:pt x="652" y="294"/>
                    </a:lnTo>
                    <a:lnTo>
                      <a:pt x="652" y="294"/>
                    </a:lnTo>
                    <a:lnTo>
                      <a:pt x="644" y="276"/>
                    </a:lnTo>
                    <a:lnTo>
                      <a:pt x="622" y="236"/>
                    </a:lnTo>
                    <a:lnTo>
                      <a:pt x="610" y="214"/>
                    </a:lnTo>
                    <a:lnTo>
                      <a:pt x="596" y="192"/>
                    </a:lnTo>
                    <a:lnTo>
                      <a:pt x="580" y="174"/>
                    </a:lnTo>
                    <a:lnTo>
                      <a:pt x="566" y="160"/>
                    </a:lnTo>
                    <a:lnTo>
                      <a:pt x="566" y="160"/>
                    </a:lnTo>
                    <a:lnTo>
                      <a:pt x="566" y="158"/>
                    </a:lnTo>
                    <a:lnTo>
                      <a:pt x="564" y="152"/>
                    </a:lnTo>
                    <a:lnTo>
                      <a:pt x="564" y="148"/>
                    </a:lnTo>
                    <a:lnTo>
                      <a:pt x="564" y="146"/>
                    </a:lnTo>
                    <a:lnTo>
                      <a:pt x="568" y="146"/>
                    </a:lnTo>
                    <a:lnTo>
                      <a:pt x="574" y="148"/>
                    </a:lnTo>
                    <a:lnTo>
                      <a:pt x="574" y="148"/>
                    </a:lnTo>
                    <a:lnTo>
                      <a:pt x="620" y="170"/>
                    </a:lnTo>
                    <a:lnTo>
                      <a:pt x="644" y="184"/>
                    </a:lnTo>
                    <a:lnTo>
                      <a:pt x="654" y="192"/>
                    </a:lnTo>
                    <a:lnTo>
                      <a:pt x="660" y="196"/>
                    </a:lnTo>
                    <a:lnTo>
                      <a:pt x="660" y="196"/>
                    </a:lnTo>
                    <a:lnTo>
                      <a:pt x="666" y="190"/>
                    </a:lnTo>
                    <a:lnTo>
                      <a:pt x="676" y="182"/>
                    </a:lnTo>
                    <a:lnTo>
                      <a:pt x="690" y="176"/>
                    </a:lnTo>
                    <a:lnTo>
                      <a:pt x="690" y="0"/>
                    </a:lnTo>
                    <a:close/>
                  </a:path>
                </a:pathLst>
              </a:custGeom>
              <a:solidFill>
                <a:schemeClr val="accent1">
                  <a:alpha val="1000"/>
                </a:schemeClr>
              </a:solidFill>
              <a:ln>
                <a:noFill/>
              </a:ln>
              <a:effectLst>
                <a:glow rad="508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31"/>
              <p:cNvSpPr>
                <a:spLocks noChangeAspect="1"/>
              </p:cNvSpPr>
              <p:nvPr/>
            </p:nvSpPr>
            <p:spPr bwMode="auto">
              <a:xfrm>
                <a:off x="6973892" y="6209551"/>
                <a:ext cx="1162575" cy="647993"/>
              </a:xfrm>
              <a:custGeom>
                <a:avLst/>
                <a:gdLst>
                  <a:gd name="T0" fmla="*/ 686 w 976"/>
                  <a:gd name="T1" fmla="*/ 250 h 544"/>
                  <a:gd name="T2" fmla="*/ 592 w 976"/>
                  <a:gd name="T3" fmla="*/ 242 h 544"/>
                  <a:gd name="T4" fmla="*/ 536 w 976"/>
                  <a:gd name="T5" fmla="*/ 262 h 544"/>
                  <a:gd name="T6" fmla="*/ 506 w 976"/>
                  <a:gd name="T7" fmla="*/ 288 h 544"/>
                  <a:gd name="T8" fmla="*/ 492 w 976"/>
                  <a:gd name="T9" fmla="*/ 292 h 544"/>
                  <a:gd name="T10" fmla="*/ 514 w 976"/>
                  <a:gd name="T11" fmla="*/ 248 h 544"/>
                  <a:gd name="T12" fmla="*/ 560 w 976"/>
                  <a:gd name="T13" fmla="*/ 124 h 544"/>
                  <a:gd name="T14" fmla="*/ 566 w 976"/>
                  <a:gd name="T15" fmla="*/ 34 h 544"/>
                  <a:gd name="T16" fmla="*/ 524 w 976"/>
                  <a:gd name="T17" fmla="*/ 32 h 544"/>
                  <a:gd name="T18" fmla="*/ 452 w 976"/>
                  <a:gd name="T19" fmla="*/ 98 h 544"/>
                  <a:gd name="T20" fmla="*/ 412 w 976"/>
                  <a:gd name="T21" fmla="*/ 174 h 544"/>
                  <a:gd name="T22" fmla="*/ 392 w 976"/>
                  <a:gd name="T23" fmla="*/ 152 h 544"/>
                  <a:gd name="T24" fmla="*/ 374 w 976"/>
                  <a:gd name="T25" fmla="*/ 148 h 544"/>
                  <a:gd name="T26" fmla="*/ 366 w 976"/>
                  <a:gd name="T27" fmla="*/ 170 h 544"/>
                  <a:gd name="T28" fmla="*/ 380 w 976"/>
                  <a:gd name="T29" fmla="*/ 242 h 544"/>
                  <a:gd name="T30" fmla="*/ 380 w 976"/>
                  <a:gd name="T31" fmla="*/ 302 h 544"/>
                  <a:gd name="T32" fmla="*/ 306 w 976"/>
                  <a:gd name="T33" fmla="*/ 126 h 544"/>
                  <a:gd name="T34" fmla="*/ 296 w 976"/>
                  <a:gd name="T35" fmla="*/ 44 h 544"/>
                  <a:gd name="T36" fmla="*/ 306 w 976"/>
                  <a:gd name="T37" fmla="*/ 10 h 544"/>
                  <a:gd name="T38" fmla="*/ 298 w 976"/>
                  <a:gd name="T39" fmla="*/ 0 h 544"/>
                  <a:gd name="T40" fmla="*/ 266 w 976"/>
                  <a:gd name="T41" fmla="*/ 8 h 544"/>
                  <a:gd name="T42" fmla="*/ 252 w 976"/>
                  <a:gd name="T43" fmla="*/ 26 h 544"/>
                  <a:gd name="T44" fmla="*/ 242 w 976"/>
                  <a:gd name="T45" fmla="*/ 40 h 544"/>
                  <a:gd name="T46" fmla="*/ 264 w 976"/>
                  <a:gd name="T47" fmla="*/ 138 h 544"/>
                  <a:gd name="T48" fmla="*/ 342 w 976"/>
                  <a:gd name="T49" fmla="*/ 322 h 544"/>
                  <a:gd name="T50" fmla="*/ 280 w 976"/>
                  <a:gd name="T51" fmla="*/ 272 h 544"/>
                  <a:gd name="T52" fmla="*/ 242 w 976"/>
                  <a:gd name="T53" fmla="*/ 232 h 544"/>
                  <a:gd name="T54" fmla="*/ 220 w 976"/>
                  <a:gd name="T55" fmla="*/ 228 h 544"/>
                  <a:gd name="T56" fmla="*/ 214 w 976"/>
                  <a:gd name="T57" fmla="*/ 252 h 544"/>
                  <a:gd name="T58" fmla="*/ 198 w 976"/>
                  <a:gd name="T59" fmla="*/ 268 h 544"/>
                  <a:gd name="T60" fmla="*/ 116 w 976"/>
                  <a:gd name="T61" fmla="*/ 264 h 544"/>
                  <a:gd name="T62" fmla="*/ 18 w 976"/>
                  <a:gd name="T63" fmla="*/ 292 h 544"/>
                  <a:gd name="T64" fmla="*/ 36 w 976"/>
                  <a:gd name="T65" fmla="*/ 332 h 544"/>
                  <a:gd name="T66" fmla="*/ 116 w 976"/>
                  <a:gd name="T67" fmla="*/ 374 h 544"/>
                  <a:gd name="T68" fmla="*/ 260 w 976"/>
                  <a:gd name="T69" fmla="*/ 404 h 544"/>
                  <a:gd name="T70" fmla="*/ 270 w 976"/>
                  <a:gd name="T71" fmla="*/ 408 h 544"/>
                  <a:gd name="T72" fmla="*/ 260 w 976"/>
                  <a:gd name="T73" fmla="*/ 416 h 544"/>
                  <a:gd name="T74" fmla="*/ 200 w 976"/>
                  <a:gd name="T75" fmla="*/ 438 h 544"/>
                  <a:gd name="T76" fmla="*/ 154 w 976"/>
                  <a:gd name="T77" fmla="*/ 484 h 544"/>
                  <a:gd name="T78" fmla="*/ 652 w 976"/>
                  <a:gd name="T79" fmla="*/ 544 h 544"/>
                  <a:gd name="T80" fmla="*/ 612 w 976"/>
                  <a:gd name="T81" fmla="*/ 484 h 544"/>
                  <a:gd name="T82" fmla="*/ 560 w 976"/>
                  <a:gd name="T83" fmla="*/ 448 h 544"/>
                  <a:gd name="T84" fmla="*/ 556 w 976"/>
                  <a:gd name="T85" fmla="*/ 440 h 544"/>
                  <a:gd name="T86" fmla="*/ 564 w 976"/>
                  <a:gd name="T87" fmla="*/ 438 h 544"/>
                  <a:gd name="T88" fmla="*/ 676 w 976"/>
                  <a:gd name="T89" fmla="*/ 454 h 544"/>
                  <a:gd name="T90" fmla="*/ 750 w 976"/>
                  <a:gd name="T91" fmla="*/ 442 h 544"/>
                  <a:gd name="T92" fmla="*/ 870 w 976"/>
                  <a:gd name="T93" fmla="*/ 392 h 544"/>
                  <a:gd name="T94" fmla="*/ 966 w 976"/>
                  <a:gd name="T95" fmla="*/ 334 h 544"/>
                  <a:gd name="T96" fmla="*/ 860 w 976"/>
                  <a:gd name="T97" fmla="*/ 316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76" h="544">
                    <a:moveTo>
                      <a:pt x="748" y="274"/>
                    </a:moveTo>
                    <a:lnTo>
                      <a:pt x="748" y="274"/>
                    </a:lnTo>
                    <a:lnTo>
                      <a:pt x="716" y="260"/>
                    </a:lnTo>
                    <a:lnTo>
                      <a:pt x="686" y="250"/>
                    </a:lnTo>
                    <a:lnTo>
                      <a:pt x="660" y="244"/>
                    </a:lnTo>
                    <a:lnTo>
                      <a:pt x="634" y="242"/>
                    </a:lnTo>
                    <a:lnTo>
                      <a:pt x="612" y="240"/>
                    </a:lnTo>
                    <a:lnTo>
                      <a:pt x="592" y="242"/>
                    </a:lnTo>
                    <a:lnTo>
                      <a:pt x="574" y="246"/>
                    </a:lnTo>
                    <a:lnTo>
                      <a:pt x="560" y="250"/>
                    </a:lnTo>
                    <a:lnTo>
                      <a:pt x="546" y="256"/>
                    </a:lnTo>
                    <a:lnTo>
                      <a:pt x="536" y="262"/>
                    </a:lnTo>
                    <a:lnTo>
                      <a:pt x="518" y="274"/>
                    </a:lnTo>
                    <a:lnTo>
                      <a:pt x="510" y="284"/>
                    </a:lnTo>
                    <a:lnTo>
                      <a:pt x="506" y="288"/>
                    </a:lnTo>
                    <a:lnTo>
                      <a:pt x="506" y="288"/>
                    </a:lnTo>
                    <a:lnTo>
                      <a:pt x="502" y="290"/>
                    </a:lnTo>
                    <a:lnTo>
                      <a:pt x="496" y="292"/>
                    </a:lnTo>
                    <a:lnTo>
                      <a:pt x="494" y="292"/>
                    </a:lnTo>
                    <a:lnTo>
                      <a:pt x="492" y="292"/>
                    </a:lnTo>
                    <a:lnTo>
                      <a:pt x="494" y="288"/>
                    </a:lnTo>
                    <a:lnTo>
                      <a:pt x="496" y="282"/>
                    </a:lnTo>
                    <a:lnTo>
                      <a:pt x="496" y="282"/>
                    </a:lnTo>
                    <a:lnTo>
                      <a:pt x="514" y="248"/>
                    </a:lnTo>
                    <a:lnTo>
                      <a:pt x="528" y="220"/>
                    </a:lnTo>
                    <a:lnTo>
                      <a:pt x="542" y="184"/>
                    </a:lnTo>
                    <a:lnTo>
                      <a:pt x="554" y="146"/>
                    </a:lnTo>
                    <a:lnTo>
                      <a:pt x="560" y="124"/>
                    </a:lnTo>
                    <a:lnTo>
                      <a:pt x="564" y="102"/>
                    </a:lnTo>
                    <a:lnTo>
                      <a:pt x="566" y="80"/>
                    </a:lnTo>
                    <a:lnTo>
                      <a:pt x="566" y="56"/>
                    </a:lnTo>
                    <a:lnTo>
                      <a:pt x="566" y="34"/>
                    </a:lnTo>
                    <a:lnTo>
                      <a:pt x="562" y="10"/>
                    </a:lnTo>
                    <a:lnTo>
                      <a:pt x="562" y="10"/>
                    </a:lnTo>
                    <a:lnTo>
                      <a:pt x="544" y="20"/>
                    </a:lnTo>
                    <a:lnTo>
                      <a:pt x="524" y="32"/>
                    </a:lnTo>
                    <a:lnTo>
                      <a:pt x="502" y="48"/>
                    </a:lnTo>
                    <a:lnTo>
                      <a:pt x="476" y="70"/>
                    </a:lnTo>
                    <a:lnTo>
                      <a:pt x="464" y="84"/>
                    </a:lnTo>
                    <a:lnTo>
                      <a:pt x="452" y="98"/>
                    </a:lnTo>
                    <a:lnTo>
                      <a:pt x="440" y="116"/>
                    </a:lnTo>
                    <a:lnTo>
                      <a:pt x="430" y="132"/>
                    </a:lnTo>
                    <a:lnTo>
                      <a:pt x="420" y="152"/>
                    </a:lnTo>
                    <a:lnTo>
                      <a:pt x="412" y="174"/>
                    </a:lnTo>
                    <a:lnTo>
                      <a:pt x="412" y="174"/>
                    </a:lnTo>
                    <a:lnTo>
                      <a:pt x="408" y="168"/>
                    </a:lnTo>
                    <a:lnTo>
                      <a:pt x="398" y="156"/>
                    </a:lnTo>
                    <a:lnTo>
                      <a:pt x="392" y="152"/>
                    </a:lnTo>
                    <a:lnTo>
                      <a:pt x="386" y="148"/>
                    </a:lnTo>
                    <a:lnTo>
                      <a:pt x="380" y="146"/>
                    </a:lnTo>
                    <a:lnTo>
                      <a:pt x="374" y="148"/>
                    </a:lnTo>
                    <a:lnTo>
                      <a:pt x="374" y="148"/>
                    </a:lnTo>
                    <a:lnTo>
                      <a:pt x="368" y="156"/>
                    </a:lnTo>
                    <a:lnTo>
                      <a:pt x="364" y="162"/>
                    </a:lnTo>
                    <a:lnTo>
                      <a:pt x="364" y="168"/>
                    </a:lnTo>
                    <a:lnTo>
                      <a:pt x="366" y="170"/>
                    </a:lnTo>
                    <a:lnTo>
                      <a:pt x="366" y="170"/>
                    </a:lnTo>
                    <a:lnTo>
                      <a:pt x="370" y="184"/>
                    </a:lnTo>
                    <a:lnTo>
                      <a:pt x="376" y="222"/>
                    </a:lnTo>
                    <a:lnTo>
                      <a:pt x="380" y="242"/>
                    </a:lnTo>
                    <a:lnTo>
                      <a:pt x="382" y="264"/>
                    </a:lnTo>
                    <a:lnTo>
                      <a:pt x="382" y="284"/>
                    </a:lnTo>
                    <a:lnTo>
                      <a:pt x="380" y="302"/>
                    </a:lnTo>
                    <a:lnTo>
                      <a:pt x="380" y="302"/>
                    </a:lnTo>
                    <a:lnTo>
                      <a:pt x="356" y="252"/>
                    </a:lnTo>
                    <a:lnTo>
                      <a:pt x="338" y="214"/>
                    </a:lnTo>
                    <a:lnTo>
                      <a:pt x="320" y="172"/>
                    </a:lnTo>
                    <a:lnTo>
                      <a:pt x="306" y="126"/>
                    </a:lnTo>
                    <a:lnTo>
                      <a:pt x="300" y="104"/>
                    </a:lnTo>
                    <a:lnTo>
                      <a:pt x="296" y="84"/>
                    </a:lnTo>
                    <a:lnTo>
                      <a:pt x="294" y="64"/>
                    </a:lnTo>
                    <a:lnTo>
                      <a:pt x="296" y="44"/>
                    </a:lnTo>
                    <a:lnTo>
                      <a:pt x="298" y="28"/>
                    </a:lnTo>
                    <a:lnTo>
                      <a:pt x="304" y="12"/>
                    </a:lnTo>
                    <a:lnTo>
                      <a:pt x="304" y="12"/>
                    </a:lnTo>
                    <a:lnTo>
                      <a:pt x="306" y="10"/>
                    </a:lnTo>
                    <a:lnTo>
                      <a:pt x="306" y="6"/>
                    </a:lnTo>
                    <a:lnTo>
                      <a:pt x="304" y="2"/>
                    </a:lnTo>
                    <a:lnTo>
                      <a:pt x="298" y="0"/>
                    </a:lnTo>
                    <a:lnTo>
                      <a:pt x="298" y="0"/>
                    </a:lnTo>
                    <a:lnTo>
                      <a:pt x="292" y="0"/>
                    </a:lnTo>
                    <a:lnTo>
                      <a:pt x="280" y="0"/>
                    </a:lnTo>
                    <a:lnTo>
                      <a:pt x="274" y="2"/>
                    </a:lnTo>
                    <a:lnTo>
                      <a:pt x="266" y="8"/>
                    </a:lnTo>
                    <a:lnTo>
                      <a:pt x="260" y="14"/>
                    </a:lnTo>
                    <a:lnTo>
                      <a:pt x="254" y="22"/>
                    </a:lnTo>
                    <a:lnTo>
                      <a:pt x="254" y="22"/>
                    </a:lnTo>
                    <a:lnTo>
                      <a:pt x="252" y="26"/>
                    </a:lnTo>
                    <a:lnTo>
                      <a:pt x="246" y="30"/>
                    </a:lnTo>
                    <a:lnTo>
                      <a:pt x="244" y="34"/>
                    </a:lnTo>
                    <a:lnTo>
                      <a:pt x="242" y="40"/>
                    </a:lnTo>
                    <a:lnTo>
                      <a:pt x="242" y="40"/>
                    </a:lnTo>
                    <a:lnTo>
                      <a:pt x="244" y="58"/>
                    </a:lnTo>
                    <a:lnTo>
                      <a:pt x="248" y="80"/>
                    </a:lnTo>
                    <a:lnTo>
                      <a:pt x="254" y="106"/>
                    </a:lnTo>
                    <a:lnTo>
                      <a:pt x="264" y="138"/>
                    </a:lnTo>
                    <a:lnTo>
                      <a:pt x="278" y="174"/>
                    </a:lnTo>
                    <a:lnTo>
                      <a:pt x="296" y="218"/>
                    </a:lnTo>
                    <a:lnTo>
                      <a:pt x="342" y="322"/>
                    </a:lnTo>
                    <a:lnTo>
                      <a:pt x="342" y="322"/>
                    </a:lnTo>
                    <a:lnTo>
                      <a:pt x="328" y="314"/>
                    </a:lnTo>
                    <a:lnTo>
                      <a:pt x="312" y="300"/>
                    </a:lnTo>
                    <a:lnTo>
                      <a:pt x="294" y="286"/>
                    </a:lnTo>
                    <a:lnTo>
                      <a:pt x="280" y="272"/>
                    </a:lnTo>
                    <a:lnTo>
                      <a:pt x="254" y="244"/>
                    </a:lnTo>
                    <a:lnTo>
                      <a:pt x="244" y="232"/>
                    </a:lnTo>
                    <a:lnTo>
                      <a:pt x="244" y="232"/>
                    </a:lnTo>
                    <a:lnTo>
                      <a:pt x="242" y="232"/>
                    </a:lnTo>
                    <a:lnTo>
                      <a:pt x="238" y="228"/>
                    </a:lnTo>
                    <a:lnTo>
                      <a:pt x="230" y="226"/>
                    </a:lnTo>
                    <a:lnTo>
                      <a:pt x="220" y="228"/>
                    </a:lnTo>
                    <a:lnTo>
                      <a:pt x="220" y="228"/>
                    </a:lnTo>
                    <a:lnTo>
                      <a:pt x="216" y="232"/>
                    </a:lnTo>
                    <a:lnTo>
                      <a:pt x="214" y="236"/>
                    </a:lnTo>
                    <a:lnTo>
                      <a:pt x="212" y="244"/>
                    </a:lnTo>
                    <a:lnTo>
                      <a:pt x="214" y="252"/>
                    </a:lnTo>
                    <a:lnTo>
                      <a:pt x="218" y="268"/>
                    </a:lnTo>
                    <a:lnTo>
                      <a:pt x="220" y="274"/>
                    </a:lnTo>
                    <a:lnTo>
                      <a:pt x="220" y="274"/>
                    </a:lnTo>
                    <a:lnTo>
                      <a:pt x="198" y="268"/>
                    </a:lnTo>
                    <a:lnTo>
                      <a:pt x="176" y="264"/>
                    </a:lnTo>
                    <a:lnTo>
                      <a:pt x="156" y="264"/>
                    </a:lnTo>
                    <a:lnTo>
                      <a:pt x="136" y="264"/>
                    </a:lnTo>
                    <a:lnTo>
                      <a:pt x="116" y="264"/>
                    </a:lnTo>
                    <a:lnTo>
                      <a:pt x="98" y="268"/>
                    </a:lnTo>
                    <a:lnTo>
                      <a:pt x="66" y="274"/>
                    </a:lnTo>
                    <a:lnTo>
                      <a:pt x="40" y="284"/>
                    </a:lnTo>
                    <a:lnTo>
                      <a:pt x="18" y="292"/>
                    </a:lnTo>
                    <a:lnTo>
                      <a:pt x="0" y="302"/>
                    </a:lnTo>
                    <a:lnTo>
                      <a:pt x="0" y="302"/>
                    </a:lnTo>
                    <a:lnTo>
                      <a:pt x="18" y="318"/>
                    </a:lnTo>
                    <a:lnTo>
                      <a:pt x="36" y="332"/>
                    </a:lnTo>
                    <a:lnTo>
                      <a:pt x="56" y="344"/>
                    </a:lnTo>
                    <a:lnTo>
                      <a:pt x="74" y="356"/>
                    </a:lnTo>
                    <a:lnTo>
                      <a:pt x="96" y="366"/>
                    </a:lnTo>
                    <a:lnTo>
                      <a:pt x="116" y="374"/>
                    </a:lnTo>
                    <a:lnTo>
                      <a:pt x="154" y="386"/>
                    </a:lnTo>
                    <a:lnTo>
                      <a:pt x="190" y="394"/>
                    </a:lnTo>
                    <a:lnTo>
                      <a:pt x="222" y="400"/>
                    </a:lnTo>
                    <a:lnTo>
                      <a:pt x="260" y="404"/>
                    </a:lnTo>
                    <a:lnTo>
                      <a:pt x="260" y="404"/>
                    </a:lnTo>
                    <a:lnTo>
                      <a:pt x="266" y="406"/>
                    </a:lnTo>
                    <a:lnTo>
                      <a:pt x="270" y="406"/>
                    </a:lnTo>
                    <a:lnTo>
                      <a:pt x="270" y="408"/>
                    </a:lnTo>
                    <a:lnTo>
                      <a:pt x="268" y="412"/>
                    </a:lnTo>
                    <a:lnTo>
                      <a:pt x="264" y="414"/>
                    </a:lnTo>
                    <a:lnTo>
                      <a:pt x="260" y="416"/>
                    </a:lnTo>
                    <a:lnTo>
                      <a:pt x="260" y="416"/>
                    </a:lnTo>
                    <a:lnTo>
                      <a:pt x="246" y="418"/>
                    </a:lnTo>
                    <a:lnTo>
                      <a:pt x="230" y="422"/>
                    </a:lnTo>
                    <a:lnTo>
                      <a:pt x="210" y="432"/>
                    </a:lnTo>
                    <a:lnTo>
                      <a:pt x="200" y="438"/>
                    </a:lnTo>
                    <a:lnTo>
                      <a:pt x="188" y="446"/>
                    </a:lnTo>
                    <a:lnTo>
                      <a:pt x="176" y="456"/>
                    </a:lnTo>
                    <a:lnTo>
                      <a:pt x="166" y="468"/>
                    </a:lnTo>
                    <a:lnTo>
                      <a:pt x="154" y="484"/>
                    </a:lnTo>
                    <a:lnTo>
                      <a:pt x="144" y="500"/>
                    </a:lnTo>
                    <a:lnTo>
                      <a:pt x="134" y="520"/>
                    </a:lnTo>
                    <a:lnTo>
                      <a:pt x="124" y="544"/>
                    </a:lnTo>
                    <a:lnTo>
                      <a:pt x="652" y="544"/>
                    </a:lnTo>
                    <a:lnTo>
                      <a:pt x="652" y="544"/>
                    </a:lnTo>
                    <a:lnTo>
                      <a:pt x="632" y="512"/>
                    </a:lnTo>
                    <a:lnTo>
                      <a:pt x="622" y="498"/>
                    </a:lnTo>
                    <a:lnTo>
                      <a:pt x="612" y="484"/>
                    </a:lnTo>
                    <a:lnTo>
                      <a:pt x="600" y="472"/>
                    </a:lnTo>
                    <a:lnTo>
                      <a:pt x="586" y="462"/>
                    </a:lnTo>
                    <a:lnTo>
                      <a:pt x="574" y="454"/>
                    </a:lnTo>
                    <a:lnTo>
                      <a:pt x="560" y="448"/>
                    </a:lnTo>
                    <a:lnTo>
                      <a:pt x="560" y="448"/>
                    </a:lnTo>
                    <a:lnTo>
                      <a:pt x="558" y="446"/>
                    </a:lnTo>
                    <a:lnTo>
                      <a:pt x="556" y="442"/>
                    </a:lnTo>
                    <a:lnTo>
                      <a:pt x="556" y="440"/>
                    </a:lnTo>
                    <a:lnTo>
                      <a:pt x="556" y="438"/>
                    </a:lnTo>
                    <a:lnTo>
                      <a:pt x="560" y="438"/>
                    </a:lnTo>
                    <a:lnTo>
                      <a:pt x="564" y="438"/>
                    </a:lnTo>
                    <a:lnTo>
                      <a:pt x="564" y="438"/>
                    </a:lnTo>
                    <a:lnTo>
                      <a:pt x="590" y="442"/>
                    </a:lnTo>
                    <a:lnTo>
                      <a:pt x="630" y="450"/>
                    </a:lnTo>
                    <a:lnTo>
                      <a:pt x="652" y="454"/>
                    </a:lnTo>
                    <a:lnTo>
                      <a:pt x="676" y="454"/>
                    </a:lnTo>
                    <a:lnTo>
                      <a:pt x="696" y="454"/>
                    </a:lnTo>
                    <a:lnTo>
                      <a:pt x="716" y="452"/>
                    </a:lnTo>
                    <a:lnTo>
                      <a:pt x="716" y="452"/>
                    </a:lnTo>
                    <a:lnTo>
                      <a:pt x="750" y="442"/>
                    </a:lnTo>
                    <a:lnTo>
                      <a:pt x="772" y="436"/>
                    </a:lnTo>
                    <a:lnTo>
                      <a:pt x="798" y="426"/>
                    </a:lnTo>
                    <a:lnTo>
                      <a:pt x="830" y="412"/>
                    </a:lnTo>
                    <a:lnTo>
                      <a:pt x="870" y="392"/>
                    </a:lnTo>
                    <a:lnTo>
                      <a:pt x="918" y="366"/>
                    </a:lnTo>
                    <a:lnTo>
                      <a:pt x="976" y="332"/>
                    </a:lnTo>
                    <a:lnTo>
                      <a:pt x="976" y="332"/>
                    </a:lnTo>
                    <a:lnTo>
                      <a:pt x="966" y="334"/>
                    </a:lnTo>
                    <a:lnTo>
                      <a:pt x="952" y="334"/>
                    </a:lnTo>
                    <a:lnTo>
                      <a:pt x="930" y="332"/>
                    </a:lnTo>
                    <a:lnTo>
                      <a:pt x="900" y="328"/>
                    </a:lnTo>
                    <a:lnTo>
                      <a:pt x="860" y="316"/>
                    </a:lnTo>
                    <a:lnTo>
                      <a:pt x="810" y="298"/>
                    </a:lnTo>
                    <a:lnTo>
                      <a:pt x="748" y="274"/>
                    </a:lnTo>
                    <a:lnTo>
                      <a:pt x="748" y="274"/>
                    </a:lnTo>
                    <a:close/>
                  </a:path>
                </a:pathLst>
              </a:custGeom>
              <a:solidFill>
                <a:schemeClr val="accent1">
                  <a:alpha val="1000"/>
                </a:schemeClr>
              </a:solidFill>
              <a:ln>
                <a:noFill/>
              </a:ln>
              <a:effectLst>
                <a:glow rad="38100">
                  <a:schemeClr val="accent1">
                    <a:alpha val="43000"/>
                  </a:schemeClr>
                </a:glow>
                <a:softEdge rad="12700"/>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cSld>
  <p:clrMap bg1="dk1" tx1="lt1" bg2="dk2" tx2="lt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par>
                          <p:cTn id="10" fill="hold">
                            <p:stCondLst>
                              <p:cond delay="2300"/>
                            </p:stCondLst>
                            <p:childTnLst>
                              <p:par>
                                <p:cTn id="11" presetID="2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wipe(left)">
                                      <p:cBhvr>
                                        <p:cTn id="13" dur="500"/>
                                        <p:tgtEl>
                                          <p:spTgt spid="3">
                                            <p:txEl>
                                              <p:pRg st="0" end="0"/>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left)">
                                      <p:cBhvr>
                                        <p:cTn id="16" dur="500"/>
                                        <p:tgtEl>
                                          <p:spTgt spid="3">
                                            <p:txEl>
                                              <p:pRg st="1" end="1"/>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500"/>
                                        <p:tgtEl>
                                          <p:spTgt spid="3">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left)">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txStyles>
    <p:titleStyle>
      <a:lvl1pPr algn="l" defTabSz="457129" rtl="0" eaLnBrk="1" latinLnBrk="0" hangingPunct="1">
        <a:spcBef>
          <a:spcPct val="0"/>
        </a:spcBef>
        <a:buNone/>
        <a:defRPr sz="3200" kern="1200">
          <a:solidFill>
            <a:schemeClr val="tx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47" indent="-342847" algn="l" defTabSz="457129" rtl="0" eaLnBrk="1" latinLnBrk="0" hangingPunct="1">
        <a:spcBef>
          <a:spcPct val="20000"/>
        </a:spcBef>
        <a:spcAft>
          <a:spcPts val="600"/>
        </a:spcAft>
        <a:buClr>
          <a:schemeClr val="tx2"/>
        </a:buClr>
        <a:buFont typeface="Wingdings 2" charset="2"/>
        <a:buChar char=""/>
        <a:defRPr sz="1800" kern="1200">
          <a:solidFill>
            <a:schemeClr val="tx1"/>
          </a:solidFill>
          <a:latin typeface="+mn-lt"/>
          <a:ea typeface="+mn-ea"/>
          <a:cs typeface="+mn-cs"/>
        </a:defRPr>
      </a:lvl1pPr>
      <a:lvl2pPr marL="742835" indent="-285706" algn="l" defTabSz="457129" rtl="0" eaLnBrk="1" latinLnBrk="0" hangingPunct="1">
        <a:spcBef>
          <a:spcPct val="20000"/>
        </a:spcBef>
        <a:spcAft>
          <a:spcPts val="600"/>
        </a:spcAft>
        <a:buClr>
          <a:schemeClr val="tx2"/>
        </a:buClr>
        <a:buFont typeface="Wingdings 2" charset="2"/>
        <a:buChar char=""/>
        <a:defRPr sz="1600" kern="1200">
          <a:solidFill>
            <a:schemeClr val="tx1"/>
          </a:solidFill>
          <a:latin typeface="+mn-lt"/>
          <a:ea typeface="+mn-ea"/>
          <a:cs typeface="+mn-cs"/>
        </a:defRPr>
      </a:lvl2pPr>
      <a:lvl3pPr marL="1142823" indent="-228565" algn="l" defTabSz="457129" rtl="0" eaLnBrk="1" latinLnBrk="0" hangingPunct="1">
        <a:spcBef>
          <a:spcPct val="20000"/>
        </a:spcBef>
        <a:spcAft>
          <a:spcPts val="600"/>
        </a:spcAft>
        <a:buClr>
          <a:schemeClr val="tx2"/>
        </a:buClr>
        <a:buFont typeface="Wingdings 2" charset="2"/>
        <a:buChar char=""/>
        <a:defRPr sz="1400" kern="1200">
          <a:solidFill>
            <a:schemeClr val="tx1"/>
          </a:solidFill>
          <a:latin typeface="+mn-lt"/>
          <a:ea typeface="+mn-ea"/>
          <a:cs typeface="+mn-cs"/>
        </a:defRPr>
      </a:lvl3pPr>
      <a:lvl4pPr marL="1599953" indent="-228565" algn="l" defTabSz="457129"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4pPr>
      <a:lvl5pPr marL="2057082" indent="-228565" algn="l" defTabSz="457129" rtl="0" eaLnBrk="1" latinLnBrk="0" hangingPunct="1">
        <a:spcBef>
          <a:spcPct val="20000"/>
        </a:spcBef>
        <a:spcAft>
          <a:spcPts val="600"/>
        </a:spcAft>
        <a:buClr>
          <a:schemeClr val="tx2"/>
        </a:buClr>
        <a:buFont typeface="Wingdings 2" charset="2"/>
        <a:buChar char=""/>
        <a:defRPr sz="1200" kern="1200">
          <a:solidFill>
            <a:schemeClr val="tx1"/>
          </a:solidFill>
          <a:latin typeface="+mn-lt"/>
          <a:ea typeface="+mn-ea"/>
          <a:cs typeface="+mn-cs"/>
        </a:defRPr>
      </a:lvl5pPr>
      <a:lvl6pPr marL="2514211" indent="-228565" algn="l" defTabSz="457129" rtl="0" eaLnBrk="1" latinLnBrk="0" hangingPunct="1">
        <a:spcBef>
          <a:spcPct val="20000"/>
        </a:spcBef>
        <a:buFont typeface="Arial"/>
        <a:buChar char="•"/>
        <a:defRPr sz="2000" kern="1200">
          <a:solidFill>
            <a:schemeClr val="tx1"/>
          </a:solidFill>
          <a:latin typeface="+mn-lt"/>
          <a:ea typeface="+mn-ea"/>
          <a:cs typeface="+mn-cs"/>
        </a:defRPr>
      </a:lvl6pPr>
      <a:lvl7pPr marL="2971341" indent="-228565" algn="l" defTabSz="457129" rtl="0" eaLnBrk="1" latinLnBrk="0" hangingPunct="1">
        <a:spcBef>
          <a:spcPct val="20000"/>
        </a:spcBef>
        <a:buFont typeface="Arial"/>
        <a:buChar char="•"/>
        <a:defRPr sz="2000" kern="1200">
          <a:solidFill>
            <a:schemeClr val="tx1"/>
          </a:solidFill>
          <a:latin typeface="+mn-lt"/>
          <a:ea typeface="+mn-ea"/>
          <a:cs typeface="+mn-cs"/>
        </a:defRPr>
      </a:lvl7pPr>
      <a:lvl8pPr marL="3428470" indent="-228565" algn="l" defTabSz="457129" rtl="0" eaLnBrk="1" latinLnBrk="0" hangingPunct="1">
        <a:spcBef>
          <a:spcPct val="20000"/>
        </a:spcBef>
        <a:buFont typeface="Arial"/>
        <a:buChar char="•"/>
        <a:defRPr sz="2000" kern="1200">
          <a:solidFill>
            <a:schemeClr val="tx1"/>
          </a:solidFill>
          <a:latin typeface="+mn-lt"/>
          <a:ea typeface="+mn-ea"/>
          <a:cs typeface="+mn-cs"/>
        </a:defRPr>
      </a:lvl8pPr>
      <a:lvl9pPr marL="3885600" indent="-228565" algn="l" defTabSz="45712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29" rtl="0" eaLnBrk="1" latinLnBrk="0" hangingPunct="1">
        <a:defRPr sz="1800" kern="1200">
          <a:solidFill>
            <a:schemeClr val="tx1"/>
          </a:solidFill>
          <a:latin typeface="+mn-lt"/>
          <a:ea typeface="+mn-ea"/>
          <a:cs typeface="+mn-cs"/>
        </a:defRPr>
      </a:lvl1pPr>
      <a:lvl2pPr marL="457129" algn="l" defTabSz="457129" rtl="0" eaLnBrk="1" latinLnBrk="0" hangingPunct="1">
        <a:defRPr sz="1800" kern="1200">
          <a:solidFill>
            <a:schemeClr val="tx1"/>
          </a:solidFill>
          <a:latin typeface="+mn-lt"/>
          <a:ea typeface="+mn-ea"/>
          <a:cs typeface="+mn-cs"/>
        </a:defRPr>
      </a:lvl2pPr>
      <a:lvl3pPr marL="914259" algn="l" defTabSz="457129" rtl="0" eaLnBrk="1" latinLnBrk="0" hangingPunct="1">
        <a:defRPr sz="1800" kern="1200">
          <a:solidFill>
            <a:schemeClr val="tx1"/>
          </a:solidFill>
          <a:latin typeface="+mn-lt"/>
          <a:ea typeface="+mn-ea"/>
          <a:cs typeface="+mn-cs"/>
        </a:defRPr>
      </a:lvl3pPr>
      <a:lvl4pPr marL="1371388" algn="l" defTabSz="457129" rtl="0" eaLnBrk="1" latinLnBrk="0" hangingPunct="1">
        <a:defRPr sz="1800" kern="1200">
          <a:solidFill>
            <a:schemeClr val="tx1"/>
          </a:solidFill>
          <a:latin typeface="+mn-lt"/>
          <a:ea typeface="+mn-ea"/>
          <a:cs typeface="+mn-cs"/>
        </a:defRPr>
      </a:lvl4pPr>
      <a:lvl5pPr marL="1828517" algn="l" defTabSz="457129" rtl="0" eaLnBrk="1" latinLnBrk="0" hangingPunct="1">
        <a:defRPr sz="1800" kern="1200">
          <a:solidFill>
            <a:schemeClr val="tx1"/>
          </a:solidFill>
          <a:latin typeface="+mn-lt"/>
          <a:ea typeface="+mn-ea"/>
          <a:cs typeface="+mn-cs"/>
        </a:defRPr>
      </a:lvl5pPr>
      <a:lvl6pPr marL="2285647" algn="l" defTabSz="457129" rtl="0" eaLnBrk="1" latinLnBrk="0" hangingPunct="1">
        <a:defRPr sz="1800" kern="1200">
          <a:solidFill>
            <a:schemeClr val="tx1"/>
          </a:solidFill>
          <a:latin typeface="+mn-lt"/>
          <a:ea typeface="+mn-ea"/>
          <a:cs typeface="+mn-cs"/>
        </a:defRPr>
      </a:lvl6pPr>
      <a:lvl7pPr marL="2742776" algn="l" defTabSz="457129" rtl="0" eaLnBrk="1" latinLnBrk="0" hangingPunct="1">
        <a:defRPr sz="1800" kern="1200">
          <a:solidFill>
            <a:schemeClr val="tx1"/>
          </a:solidFill>
          <a:latin typeface="+mn-lt"/>
          <a:ea typeface="+mn-ea"/>
          <a:cs typeface="+mn-cs"/>
        </a:defRPr>
      </a:lvl7pPr>
      <a:lvl8pPr marL="3199905" algn="l" defTabSz="457129" rtl="0" eaLnBrk="1" latinLnBrk="0" hangingPunct="1">
        <a:defRPr sz="1800" kern="1200">
          <a:solidFill>
            <a:schemeClr val="tx1"/>
          </a:solidFill>
          <a:latin typeface="+mn-lt"/>
          <a:ea typeface="+mn-ea"/>
          <a:cs typeface="+mn-cs"/>
        </a:defRPr>
      </a:lvl8pPr>
      <a:lvl9pPr marL="3657035" algn="l" defTabSz="45712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slide" Target="slide11.xml"/><Relationship Id="rId2" Type="http://schemas.openxmlformats.org/officeDocument/2006/relationships/diagramData" Target="../diagrams/data1.xml"/><Relationship Id="rId1" Type="http://schemas.openxmlformats.org/officeDocument/2006/relationships/slideLayout" Target="../slideLayouts/slideLayout10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3.jpeg"/><Relationship Id="rId1" Type="http://schemas.openxmlformats.org/officeDocument/2006/relationships/slideLayout" Target="../slideLayouts/slideLayout5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34.jpeg"/><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5.jpeg"/><Relationship Id="rId1" Type="http://schemas.openxmlformats.org/officeDocument/2006/relationships/slideLayout" Target="../slideLayouts/slideLayout55.xml"/><Relationship Id="rId4" Type="http://schemas.openxmlformats.org/officeDocument/2006/relationships/slide" Target="slide20.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36.jpeg"/><Relationship Id="rId1" Type="http://schemas.openxmlformats.org/officeDocument/2006/relationships/slideLayout" Target="../slideLayouts/slideLayout55.xml"/></Relationships>
</file>

<file path=ppt/slides/_rels/slide15.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slide" Target="slide18.xml"/><Relationship Id="rId2" Type="http://schemas.openxmlformats.org/officeDocument/2006/relationships/diagramData" Target="../diagrams/data4.xml"/><Relationship Id="rId1" Type="http://schemas.openxmlformats.org/officeDocument/2006/relationships/slideLayout" Target="../slideLayouts/slideLayout5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slide" Target="slide19.xml"/><Relationship Id="rId2" Type="http://schemas.openxmlformats.org/officeDocument/2006/relationships/diagramData" Target="../diagrams/data5.xml"/><Relationship Id="rId1" Type="http://schemas.openxmlformats.org/officeDocument/2006/relationships/slideLayout" Target="../slideLayouts/slideLayout12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slide" Target="slide18.xml"/><Relationship Id="rId2" Type="http://schemas.openxmlformats.org/officeDocument/2006/relationships/diagramData" Target="../diagrams/data6.xml"/><Relationship Id="rId1" Type="http://schemas.openxmlformats.org/officeDocument/2006/relationships/slideLayout" Target="../slideLayouts/slideLayout23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1.xml"/><Relationship Id="rId7" Type="http://schemas.openxmlformats.org/officeDocument/2006/relationships/slide" Target="slide23.xml"/><Relationship Id="rId12" Type="http://schemas.openxmlformats.org/officeDocument/2006/relationships/slide" Target="slide43.xml"/><Relationship Id="rId2" Type="http://schemas.openxmlformats.org/officeDocument/2006/relationships/slide" Target="slide3.xml"/><Relationship Id="rId1" Type="http://schemas.openxmlformats.org/officeDocument/2006/relationships/slideLayout" Target="../slideLayouts/slideLayout46.xml"/><Relationship Id="rId6" Type="http://schemas.openxmlformats.org/officeDocument/2006/relationships/slide" Target="slide20.xml"/><Relationship Id="rId11" Type="http://schemas.openxmlformats.org/officeDocument/2006/relationships/slide" Target="slide42.xml"/><Relationship Id="rId5" Type="http://schemas.openxmlformats.org/officeDocument/2006/relationships/slide" Target="slide18.xml"/><Relationship Id="rId10" Type="http://schemas.openxmlformats.org/officeDocument/2006/relationships/slide" Target="slide41.xml"/><Relationship Id="rId4" Type="http://schemas.openxmlformats.org/officeDocument/2006/relationships/slide" Target="slide14.xml"/><Relationship Id="rId9" Type="http://schemas.openxmlformats.org/officeDocument/2006/relationships/slide" Target="slide38.xml"/></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xml"/><Relationship Id="rId1" Type="http://schemas.openxmlformats.org/officeDocument/2006/relationships/slideLayout" Target="../slideLayouts/slideLayout132.xml"/></Relationships>
</file>

<file path=ppt/slides/_rels/slide2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77.xml"/></Relationships>
</file>

<file path=ppt/slides/_rels/slide2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143.xml"/></Relationships>
</file>

<file path=ppt/slides/_rels/slide23.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66.xml"/></Relationships>
</file>

<file path=ppt/slides/_rels/slide2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54.xml"/></Relationships>
</file>

<file path=ppt/slides/_rels/slide2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165.xml"/></Relationships>
</file>

<file path=ppt/slides/_rels/slide26.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7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slide" Target="slide28.xml"/><Relationship Id="rId2" Type="http://schemas.openxmlformats.org/officeDocument/2006/relationships/diagramData" Target="../diagrams/data7.xml"/><Relationship Id="rId1" Type="http://schemas.openxmlformats.org/officeDocument/2006/relationships/slideLayout" Target="../slideLayouts/slideLayout18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8.png"/><Relationship Id="rId1" Type="http://schemas.openxmlformats.org/officeDocument/2006/relationships/slideLayout" Target="../slideLayouts/slideLayout55.xml"/><Relationship Id="rId4" Type="http://schemas.openxmlformats.org/officeDocument/2006/relationships/slide" Target="slide29.xml"/></Relationships>
</file>

<file path=ppt/slides/_rels/slide29.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43.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198.xml"/></Relationships>
</file>

<file path=ppt/slides/_rels/slide31.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176.xml"/></Relationships>
</file>

<file path=ppt/slides/_rels/slide32.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209.xml"/></Relationships>
</file>

<file path=ppt/slides/_rels/slide33.xml.rels><?xml version="1.0" encoding="UTF-8" standalone="yes"?>
<Relationships xmlns="http://schemas.openxmlformats.org/package/2006/relationships"><Relationship Id="rId2" Type="http://schemas.openxmlformats.org/officeDocument/2006/relationships/slide" Target="slide34.xml"/><Relationship Id="rId1" Type="http://schemas.openxmlformats.org/officeDocument/2006/relationships/slideLayout" Target="../slideLayouts/slideLayout220.xml"/></Relationships>
</file>

<file path=ppt/slides/_rels/slide34.xml.rels><?xml version="1.0" encoding="UTF-8" standalone="yes"?>
<Relationships xmlns="http://schemas.openxmlformats.org/package/2006/relationships"><Relationship Id="rId2" Type="http://schemas.openxmlformats.org/officeDocument/2006/relationships/slide" Target="slide35.xml"/><Relationship Id="rId1" Type="http://schemas.openxmlformats.org/officeDocument/2006/relationships/slideLayout" Target="../slideLayouts/slideLayout231.xml"/></Relationships>
</file>

<file path=ppt/slides/_rels/slide3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 Target="slide36.xml"/><Relationship Id="rId1" Type="http://schemas.openxmlformats.org/officeDocument/2006/relationships/slideLayout" Target="../slideLayouts/slideLayout242.xml"/></Relationships>
</file>

<file path=ppt/slides/_rels/slide36.xml.rels><?xml version="1.0" encoding="UTF-8" standalone="yes"?>
<Relationships xmlns="http://schemas.openxmlformats.org/package/2006/relationships"><Relationship Id="rId2" Type="http://schemas.openxmlformats.org/officeDocument/2006/relationships/slide" Target="slide37.xml"/><Relationship Id="rId1" Type="http://schemas.openxmlformats.org/officeDocument/2006/relationships/slideLayout" Target="../slideLayouts/slideLayout264.xml"/></Relationships>
</file>

<file path=ppt/slides/_rels/slide37.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39.gif"/><Relationship Id="rId1" Type="http://schemas.openxmlformats.org/officeDocument/2006/relationships/slideLayout" Target="../slideLayouts/slideLayout88.xml"/></Relationships>
</file>

<file path=ppt/slides/_rels/slide38.xml.rels><?xml version="1.0" encoding="UTF-8" standalone="yes"?>
<Relationships xmlns="http://schemas.openxmlformats.org/package/2006/relationships"><Relationship Id="rId2" Type="http://schemas.openxmlformats.org/officeDocument/2006/relationships/slide" Target="slide39.xml"/><Relationship Id="rId1" Type="http://schemas.openxmlformats.org/officeDocument/2006/relationships/slideLayout" Target="../slideLayouts/slideLayout198.xml"/></Relationships>
</file>

<file path=ppt/slides/_rels/slide39.xml.rels><?xml version="1.0" encoding="UTF-8" standalone="yes"?>
<Relationships xmlns="http://schemas.openxmlformats.org/package/2006/relationships"><Relationship Id="rId2" Type="http://schemas.openxmlformats.org/officeDocument/2006/relationships/slide" Target="slide40.xml"/><Relationship Id="rId1" Type="http://schemas.openxmlformats.org/officeDocument/2006/relationships/slideLayout" Target="../slideLayouts/slideLayout231.xml"/></Relationships>
</file>

<file path=ppt/slides/_rels/slide4.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86.xml"/></Relationships>
</file>

<file path=ppt/slides/_rels/slide40.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253.xml"/></Relationships>
</file>

<file path=ppt/slides/_rels/slide4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33.jpeg"/><Relationship Id="rId1" Type="http://schemas.openxmlformats.org/officeDocument/2006/relationships/slideLayout" Target="../slideLayouts/slideLayout82.xml"/></Relationships>
</file>

<file path=ppt/slides/_rels/slide42.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269.xml"/></Relationships>
</file>

<file path=ppt/slides/_rels/slide43.xml.rels><?xml version="1.0" encoding="UTF-8" standalone="yes"?>
<Relationships xmlns="http://schemas.openxmlformats.org/package/2006/relationships"><Relationship Id="rId2" Type="http://schemas.openxmlformats.org/officeDocument/2006/relationships/slide" Target="slide44.xml"/><Relationship Id="rId1" Type="http://schemas.openxmlformats.org/officeDocument/2006/relationships/slideLayout" Target="../slideLayouts/slideLayout280.xml"/></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20.xml"/></Relationships>
</file>

<file path=ppt/slides/_rels/slide6.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42.xml"/></Relationships>
</file>

<file path=ppt/slides/_rels/slide7.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66.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32.gif"/><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47650" y="609600"/>
            <a:ext cx="9575800" cy="2800753"/>
          </a:xfrm>
          <a:prstGeom prst="rect">
            <a:avLst/>
          </a:prstGeom>
        </p:spPr>
        <p:txBody>
          <a:bodyPr wrap="square" lIns="91426" tIns="45713" rIns="91426" bIns="45713">
            <a:spAutoFit/>
            <a:scene3d>
              <a:camera prst="orthographicFront"/>
              <a:lightRig rig="twoPt" dir="t"/>
            </a:scene3d>
            <a:sp3d extrusionH="57150" contourW="12700" prstMaterial="matte">
              <a:bevelT w="38100" h="38100" prst="angle"/>
              <a:bevelB h="25400" prst="softRound"/>
              <a:extrusionClr>
                <a:schemeClr val="accent6">
                  <a:lumMod val="75000"/>
                </a:schemeClr>
              </a:extrusionClr>
              <a:contourClr>
                <a:schemeClr val="bg2"/>
              </a:contourClr>
            </a:sp3d>
          </a:bodyPr>
          <a:lstStyle/>
          <a:p>
            <a:pPr algn="ctr">
              <a:buNone/>
            </a:pPr>
            <a:r>
              <a:rPr lang="id-ID" sz="4800" b="1" dirty="0" smtClean="0">
                <a:solidFill>
                  <a:schemeClr val="accent4"/>
                </a:solidFill>
                <a:effectLst>
                  <a:glow rad="139700">
                    <a:schemeClr val="accent6">
                      <a:satMod val="175000"/>
                      <a:alpha val="40000"/>
                    </a:schemeClr>
                  </a:glow>
                </a:effectLst>
                <a:latin typeface="Kristen ITC" pitchFamily="66" charset="0"/>
              </a:rPr>
              <a:t>P</a:t>
            </a:r>
            <a:r>
              <a:rPr lang="en-US" sz="4800" b="1" dirty="0" smtClean="0">
                <a:solidFill>
                  <a:schemeClr val="accent4"/>
                </a:solidFill>
                <a:effectLst>
                  <a:glow rad="139700">
                    <a:schemeClr val="accent6">
                      <a:satMod val="175000"/>
                      <a:alpha val="40000"/>
                    </a:schemeClr>
                  </a:glow>
                </a:effectLst>
                <a:latin typeface="Kristen ITC" pitchFamily="66" charset="0"/>
              </a:rPr>
              <a:t>PLP</a:t>
            </a:r>
            <a:r>
              <a:rPr lang="id-ID" sz="4800" b="1" dirty="0" smtClean="0">
                <a:solidFill>
                  <a:schemeClr val="accent4"/>
                </a:solidFill>
                <a:effectLst>
                  <a:glow rad="139700">
                    <a:schemeClr val="accent6">
                      <a:satMod val="175000"/>
                      <a:alpha val="40000"/>
                    </a:schemeClr>
                  </a:glow>
                </a:effectLst>
                <a:latin typeface="Kristen ITC" pitchFamily="66" charset="0"/>
              </a:rPr>
              <a:t> </a:t>
            </a:r>
          </a:p>
          <a:p>
            <a:pPr algn="ctr">
              <a:buNone/>
            </a:pPr>
            <a:r>
              <a:rPr lang="id-ID" sz="3200" b="1" dirty="0" smtClean="0">
                <a:solidFill>
                  <a:schemeClr val="accent4"/>
                </a:solidFill>
                <a:effectLst>
                  <a:glow rad="139700">
                    <a:schemeClr val="accent6">
                      <a:satMod val="175000"/>
                      <a:alpha val="40000"/>
                    </a:schemeClr>
                  </a:glow>
                </a:effectLst>
                <a:latin typeface="Kristen ITC" pitchFamily="66" charset="0"/>
              </a:rPr>
              <a:t>(Perkumpulan Pembina Lembaga Pendidikan)</a:t>
            </a:r>
            <a:endParaRPr lang="id-ID" sz="3200" b="1" dirty="0" smtClean="0">
              <a:solidFill>
                <a:schemeClr val="bg1">
                  <a:lumMod val="95000"/>
                  <a:lumOff val="5000"/>
                </a:schemeClr>
              </a:solidFill>
            </a:endParaRPr>
          </a:p>
          <a:p>
            <a:pPr algn="ctr">
              <a:buNone/>
            </a:pPr>
            <a:r>
              <a:rPr lang="en-US" sz="3200" b="1" dirty="0" smtClean="0">
                <a:solidFill>
                  <a:schemeClr val="accent4"/>
                </a:solidFill>
                <a:effectLst>
                  <a:glow rad="139700">
                    <a:schemeClr val="accent6">
                      <a:satMod val="175000"/>
                      <a:alpha val="40000"/>
                    </a:schemeClr>
                  </a:glow>
                </a:effectLst>
                <a:latin typeface="Kristen ITC" pitchFamily="66" charset="0"/>
              </a:rPr>
              <a:t> </a:t>
            </a:r>
            <a:r>
              <a:rPr lang="en-US" sz="3200" b="1" dirty="0" err="1">
                <a:solidFill>
                  <a:schemeClr val="accent4"/>
                </a:solidFill>
                <a:effectLst>
                  <a:glow rad="139700">
                    <a:schemeClr val="accent6">
                      <a:satMod val="175000"/>
                      <a:alpha val="40000"/>
                    </a:schemeClr>
                  </a:glow>
                </a:effectLst>
                <a:latin typeface="Kristen ITC" pitchFamily="66" charset="0"/>
              </a:rPr>
              <a:t>dan</a:t>
            </a:r>
            <a:r>
              <a:rPr lang="en-US" sz="3200" b="1" dirty="0">
                <a:solidFill>
                  <a:schemeClr val="accent4"/>
                </a:solidFill>
                <a:effectLst>
                  <a:glow rad="139700">
                    <a:schemeClr val="accent6">
                      <a:satMod val="175000"/>
                      <a:alpha val="40000"/>
                    </a:schemeClr>
                  </a:glow>
                </a:effectLst>
                <a:latin typeface="Kristen ITC" pitchFamily="66" charset="0"/>
              </a:rPr>
              <a:t> </a:t>
            </a:r>
            <a:endParaRPr lang="id-ID" sz="3200" b="1" dirty="0" smtClean="0">
              <a:solidFill>
                <a:schemeClr val="accent4"/>
              </a:solidFill>
              <a:effectLst>
                <a:glow rad="139700">
                  <a:schemeClr val="accent6">
                    <a:satMod val="175000"/>
                    <a:alpha val="40000"/>
                  </a:schemeClr>
                </a:glow>
              </a:effectLst>
              <a:latin typeface="Kristen ITC" pitchFamily="66" charset="0"/>
            </a:endParaRPr>
          </a:p>
          <a:p>
            <a:pPr algn="ctr">
              <a:buNone/>
            </a:pPr>
            <a:r>
              <a:rPr lang="en-US" sz="3200" b="1" dirty="0" err="1" smtClean="0">
                <a:solidFill>
                  <a:schemeClr val="accent4"/>
                </a:solidFill>
                <a:effectLst>
                  <a:glow rad="139700">
                    <a:schemeClr val="accent6">
                      <a:satMod val="175000"/>
                      <a:alpha val="40000"/>
                    </a:schemeClr>
                  </a:glow>
                </a:effectLst>
                <a:latin typeface="Kristen ITC" pitchFamily="66" charset="0"/>
              </a:rPr>
              <a:t>Lembaga</a:t>
            </a:r>
            <a:r>
              <a:rPr lang="en-US" sz="3200" b="1" dirty="0" smtClean="0">
                <a:solidFill>
                  <a:schemeClr val="accent4"/>
                </a:solidFill>
                <a:effectLst>
                  <a:glow rad="139700">
                    <a:schemeClr val="accent6">
                      <a:satMod val="175000"/>
                      <a:alpha val="40000"/>
                    </a:schemeClr>
                  </a:glow>
                </a:effectLst>
                <a:latin typeface="Kristen ITC" pitchFamily="66" charset="0"/>
              </a:rPr>
              <a:t> </a:t>
            </a:r>
            <a:r>
              <a:rPr lang="en-US" sz="3200" b="1" dirty="0">
                <a:solidFill>
                  <a:schemeClr val="accent4"/>
                </a:solidFill>
                <a:effectLst>
                  <a:glow rad="139700">
                    <a:schemeClr val="accent6">
                      <a:satMod val="175000"/>
                      <a:alpha val="40000"/>
                    </a:schemeClr>
                  </a:glow>
                </a:effectLst>
                <a:latin typeface="Kristen ITC" pitchFamily="66" charset="0"/>
              </a:rPr>
              <a:t>– </a:t>
            </a:r>
            <a:r>
              <a:rPr lang="en-US" sz="3200" b="1" dirty="0" err="1">
                <a:solidFill>
                  <a:schemeClr val="accent4"/>
                </a:solidFill>
                <a:effectLst>
                  <a:glow rad="139700">
                    <a:schemeClr val="accent6">
                      <a:satMod val="175000"/>
                      <a:alpha val="40000"/>
                    </a:schemeClr>
                  </a:glow>
                </a:effectLst>
                <a:latin typeface="Kristen ITC" pitchFamily="66" charset="0"/>
              </a:rPr>
              <a:t>Lembaga</a:t>
            </a:r>
            <a:r>
              <a:rPr lang="en-US" sz="3200" b="1" dirty="0">
                <a:solidFill>
                  <a:schemeClr val="accent4"/>
                </a:solidFill>
                <a:effectLst>
                  <a:glow rad="139700">
                    <a:schemeClr val="accent6">
                      <a:satMod val="175000"/>
                      <a:alpha val="40000"/>
                    </a:schemeClr>
                  </a:glow>
                </a:effectLst>
                <a:latin typeface="Kristen ITC" pitchFamily="66" charset="0"/>
              </a:rPr>
              <a:t> </a:t>
            </a:r>
            <a:r>
              <a:rPr lang="en-US" sz="3200" b="1" dirty="0" err="1">
                <a:solidFill>
                  <a:schemeClr val="accent4"/>
                </a:solidFill>
                <a:effectLst>
                  <a:glow rad="139700">
                    <a:schemeClr val="accent6">
                      <a:satMod val="175000"/>
                      <a:alpha val="40000"/>
                    </a:schemeClr>
                  </a:glow>
                </a:effectLst>
                <a:latin typeface="Kristen ITC" pitchFamily="66" charset="0"/>
              </a:rPr>
              <a:t>Pendidikan</a:t>
            </a:r>
            <a:r>
              <a:rPr lang="en-US" sz="3200" b="1" dirty="0">
                <a:solidFill>
                  <a:schemeClr val="accent4"/>
                </a:solidFill>
                <a:effectLst>
                  <a:glow rad="139700">
                    <a:schemeClr val="accent6">
                      <a:satMod val="175000"/>
                      <a:alpha val="40000"/>
                    </a:schemeClr>
                  </a:glow>
                </a:effectLst>
                <a:latin typeface="Kristen ITC" pitchFamily="66" charset="0"/>
              </a:rPr>
              <a:t> PGRI </a:t>
            </a:r>
            <a:endParaRPr lang="id-ID" sz="3200" b="1" dirty="0" smtClean="0">
              <a:solidFill>
                <a:schemeClr val="accent4"/>
              </a:solidFill>
              <a:effectLst>
                <a:glow rad="139700">
                  <a:schemeClr val="accent6">
                    <a:satMod val="175000"/>
                    <a:alpha val="40000"/>
                  </a:schemeClr>
                </a:glow>
              </a:effectLst>
              <a:latin typeface="Kristen ITC" pitchFamily="66" charset="0"/>
            </a:endParaRPr>
          </a:p>
          <a:p>
            <a:pPr algn="ctr">
              <a:buNone/>
            </a:pPr>
            <a:r>
              <a:rPr lang="en-US" sz="3200" b="1" dirty="0" smtClean="0">
                <a:solidFill>
                  <a:schemeClr val="accent4"/>
                </a:solidFill>
                <a:effectLst>
                  <a:glow rad="139700">
                    <a:schemeClr val="accent6">
                      <a:satMod val="175000"/>
                      <a:alpha val="40000"/>
                    </a:schemeClr>
                  </a:glow>
                </a:effectLst>
                <a:latin typeface="Kristen ITC" pitchFamily="66" charset="0"/>
              </a:rPr>
              <a:t>( </a:t>
            </a:r>
            <a:r>
              <a:rPr lang="id-ID" sz="3200" b="1" dirty="0" smtClean="0">
                <a:solidFill>
                  <a:schemeClr val="accent4"/>
                </a:solidFill>
                <a:effectLst>
                  <a:glow rad="139700">
                    <a:schemeClr val="accent6">
                      <a:satMod val="175000"/>
                      <a:alpha val="40000"/>
                    </a:schemeClr>
                  </a:glow>
                </a:effectLst>
                <a:latin typeface="Kristen ITC" pitchFamily="66" charset="0"/>
              </a:rPr>
              <a:t>P</a:t>
            </a:r>
            <a:r>
              <a:rPr lang="en-US" sz="3200" b="1" dirty="0" smtClean="0">
                <a:solidFill>
                  <a:schemeClr val="accent4"/>
                </a:solidFill>
                <a:effectLst>
                  <a:glow rad="139700">
                    <a:schemeClr val="accent6">
                      <a:satMod val="175000"/>
                      <a:alpha val="40000"/>
                    </a:schemeClr>
                  </a:glow>
                </a:effectLst>
                <a:latin typeface="Kristen ITC" pitchFamily="66" charset="0"/>
              </a:rPr>
              <a:t>PLP</a:t>
            </a:r>
            <a:r>
              <a:rPr lang="en-US" sz="3200" b="1" dirty="0">
                <a:solidFill>
                  <a:schemeClr val="accent4"/>
                </a:solidFill>
                <a:effectLst>
                  <a:glow rad="139700">
                    <a:schemeClr val="accent6">
                      <a:satMod val="175000"/>
                      <a:alpha val="40000"/>
                    </a:schemeClr>
                  </a:glow>
                </a:effectLst>
                <a:latin typeface="Kristen ITC" pitchFamily="66" charset="0"/>
              </a:rPr>
              <a:t>, </a:t>
            </a:r>
            <a:r>
              <a:rPr lang="en-US" sz="3200" b="1" dirty="0" err="1">
                <a:solidFill>
                  <a:schemeClr val="accent4"/>
                </a:solidFill>
                <a:effectLst>
                  <a:glow rad="139700">
                    <a:schemeClr val="accent6">
                      <a:satMod val="175000"/>
                      <a:alpha val="40000"/>
                    </a:schemeClr>
                  </a:glow>
                </a:effectLst>
                <a:latin typeface="Kristen ITC" pitchFamily="66" charset="0"/>
              </a:rPr>
              <a:t>Dikdas</a:t>
            </a:r>
            <a:r>
              <a:rPr lang="en-US" sz="3200" b="1" dirty="0">
                <a:solidFill>
                  <a:schemeClr val="accent4"/>
                </a:solidFill>
                <a:effectLst>
                  <a:glow rad="139700">
                    <a:schemeClr val="accent6">
                      <a:satMod val="175000"/>
                      <a:alpha val="40000"/>
                    </a:schemeClr>
                  </a:glow>
                </a:effectLst>
                <a:latin typeface="Kristen ITC" pitchFamily="66" charset="0"/>
              </a:rPr>
              <a:t>, </a:t>
            </a:r>
            <a:r>
              <a:rPr lang="en-US" sz="3200" b="1" dirty="0" err="1">
                <a:solidFill>
                  <a:schemeClr val="accent4"/>
                </a:solidFill>
                <a:effectLst>
                  <a:glow rad="139700">
                    <a:schemeClr val="accent6">
                      <a:satMod val="175000"/>
                      <a:alpha val="40000"/>
                    </a:schemeClr>
                  </a:glow>
                </a:effectLst>
                <a:latin typeface="Kristen ITC" pitchFamily="66" charset="0"/>
              </a:rPr>
              <a:t>Dikmen</a:t>
            </a:r>
            <a:r>
              <a:rPr lang="en-US" sz="3200" b="1" dirty="0">
                <a:solidFill>
                  <a:schemeClr val="accent4"/>
                </a:solidFill>
                <a:effectLst>
                  <a:glow rad="139700">
                    <a:schemeClr val="accent6">
                      <a:satMod val="175000"/>
                      <a:alpha val="40000"/>
                    </a:schemeClr>
                  </a:glow>
                </a:effectLst>
                <a:latin typeface="Kristen ITC" pitchFamily="66" charset="0"/>
              </a:rPr>
              <a:t>, </a:t>
            </a:r>
            <a:r>
              <a:rPr lang="en-US" sz="3200" b="1" dirty="0" err="1">
                <a:solidFill>
                  <a:schemeClr val="accent4"/>
                </a:solidFill>
                <a:effectLst>
                  <a:glow rad="139700">
                    <a:schemeClr val="accent6">
                      <a:satMod val="175000"/>
                      <a:alpha val="40000"/>
                    </a:schemeClr>
                  </a:glow>
                </a:effectLst>
                <a:latin typeface="Kristen ITC" pitchFamily="66" charset="0"/>
              </a:rPr>
              <a:t>dan</a:t>
            </a:r>
            <a:r>
              <a:rPr lang="en-US" sz="3200" b="1" dirty="0">
                <a:solidFill>
                  <a:schemeClr val="accent4"/>
                </a:solidFill>
                <a:effectLst>
                  <a:glow rad="139700">
                    <a:schemeClr val="accent6">
                      <a:satMod val="175000"/>
                      <a:alpha val="40000"/>
                    </a:schemeClr>
                  </a:glow>
                </a:effectLst>
                <a:latin typeface="Kristen ITC" pitchFamily="66" charset="0"/>
              </a:rPr>
              <a:t> PT )</a:t>
            </a:r>
          </a:p>
        </p:txBody>
      </p:sp>
      <p:sp>
        <p:nvSpPr>
          <p:cNvPr id="8" name="Rectangle 7"/>
          <p:cNvSpPr/>
          <p:nvPr/>
        </p:nvSpPr>
        <p:spPr>
          <a:xfrm>
            <a:off x="3893560" y="2362200"/>
            <a:ext cx="253567" cy="369318"/>
          </a:xfrm>
          <a:prstGeom prst="rect">
            <a:avLst/>
          </a:prstGeom>
        </p:spPr>
        <p:txBody>
          <a:bodyPr wrap="none" lIns="91426" tIns="45713" rIns="91426" bIns="45713">
            <a:spAutoFit/>
          </a:bodyPr>
          <a:lstStyle/>
          <a:p>
            <a:pPr algn="ctr"/>
            <a:r>
              <a:rPr lang="en-US" dirty="0">
                <a:latin typeface="Comic Sans MS" pitchFamily="66" charset="0"/>
              </a:rPr>
              <a:t> </a:t>
            </a:r>
            <a:endParaRPr lang="en-US" dirty="0">
              <a:solidFill>
                <a:schemeClr val="bg1">
                  <a:lumMod val="95000"/>
                </a:schemeClr>
              </a:solidFill>
              <a:latin typeface="Comic Sans MS" pitchFamily="66" charset="0"/>
            </a:endParaRPr>
          </a:p>
        </p:txBody>
      </p:sp>
      <p:sp>
        <p:nvSpPr>
          <p:cNvPr id="10" name="Rectangle 9"/>
          <p:cNvSpPr/>
          <p:nvPr/>
        </p:nvSpPr>
        <p:spPr>
          <a:xfrm>
            <a:off x="2971800" y="2143116"/>
            <a:ext cx="4767282" cy="507817"/>
          </a:xfrm>
          <a:prstGeom prst="rect">
            <a:avLst/>
          </a:prstGeom>
        </p:spPr>
        <p:txBody>
          <a:bodyPr wrap="square" lIns="91426" tIns="45713" rIns="91426" bIns="45713">
            <a:spAutoFit/>
          </a:bodyPr>
          <a:lstStyle/>
          <a:p>
            <a:pPr lvl="0">
              <a:lnSpc>
                <a:spcPct val="150000"/>
              </a:lnSpc>
              <a:buFont typeface="Wingdings" pitchFamily="2" charset="2"/>
              <a:buChar char="v"/>
            </a:pPr>
            <a:endParaRPr lang="en-US" dirty="0">
              <a:solidFill>
                <a:schemeClr val="bg1">
                  <a:lumMod val="95000"/>
                </a:schemeClr>
              </a:solidFill>
              <a:latin typeface="Comic Sans MS" pitchFamily="66" charset="0"/>
            </a:endParaRPr>
          </a:p>
        </p:txBody>
      </p:sp>
      <p:sp>
        <p:nvSpPr>
          <p:cNvPr id="12" name="Right Arrow 11">
            <a:hlinkClick r:id="rId2" action="ppaction://hlinksldjump"/>
          </p:cNvPr>
          <p:cNvSpPr/>
          <p:nvPr/>
        </p:nvSpPr>
        <p:spPr>
          <a:xfrm>
            <a:off x="8420101" y="6248400"/>
            <a:ext cx="1403350" cy="533400"/>
          </a:xfrm>
          <a:prstGeom prst="rightArrow">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
        <p:nvSpPr>
          <p:cNvPr id="6" name="Rectangle 5"/>
          <p:cNvSpPr/>
          <p:nvPr/>
        </p:nvSpPr>
        <p:spPr>
          <a:xfrm>
            <a:off x="2476500" y="3714752"/>
            <a:ext cx="4953000" cy="1077218"/>
          </a:xfrm>
          <a:prstGeom prst="rect">
            <a:avLst/>
          </a:prstGeom>
        </p:spPr>
        <p:txBody>
          <a:bodyPr wrap="square">
            <a:spAutoFit/>
          </a:bodyPr>
          <a:lstStyle/>
          <a:p>
            <a:pPr algn="ctr"/>
            <a:r>
              <a:rPr lang="id-ID" sz="3200" b="1" smtClean="0">
                <a:solidFill>
                  <a:schemeClr val="tx1">
                    <a:lumMod val="10000"/>
                    <a:lumOff val="90000"/>
                  </a:schemeClr>
                </a:solidFill>
                <a:latin typeface="Comic Sans MS" pitchFamily="66" charset="0"/>
              </a:rPr>
              <a:t>UNINDRA </a:t>
            </a:r>
            <a:r>
              <a:rPr lang="id-ID" sz="3200" b="1" dirty="0" smtClean="0">
                <a:solidFill>
                  <a:schemeClr val="tx1">
                    <a:lumMod val="10000"/>
                    <a:lumOff val="90000"/>
                  </a:schemeClr>
                </a:solidFill>
                <a:latin typeface="Comic Sans MS" pitchFamily="66" charset="0"/>
              </a:rPr>
              <a:t>PGRI</a:t>
            </a:r>
          </a:p>
          <a:p>
            <a:pPr algn="ctr"/>
            <a:r>
              <a:rPr lang="id-ID" sz="3200" b="1" dirty="0" smtClean="0">
                <a:solidFill>
                  <a:schemeClr val="tx1">
                    <a:lumMod val="10000"/>
                    <a:lumOff val="90000"/>
                  </a:schemeClr>
                </a:solidFill>
                <a:latin typeface="Comic Sans MS" pitchFamily="66" charset="0"/>
              </a:rPr>
              <a:t>Jakarta</a:t>
            </a:r>
            <a:endParaRPr lang="en-US" sz="3200" b="1" dirty="0">
              <a:solidFill>
                <a:schemeClr val="tx1">
                  <a:lumMod val="10000"/>
                  <a:lumOff val="90000"/>
                </a:schemeClr>
              </a:solidFill>
              <a:latin typeface="Comic Sans MS" pitchFamily="66" charset="0"/>
            </a:endParaRPr>
          </a:p>
        </p:txBody>
      </p:sp>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nodeType="clickEffect">
                                  <p:stCondLst>
                                    <p:cond delay="0"/>
                                  </p:stCondLst>
                                  <p:iterate type="lt">
                                    <p:tmPct val="50000"/>
                                  </p:iterate>
                                  <p:childTnLst>
                                    <p:set>
                                      <p:cBhvr>
                                        <p:cTn id="6" dur="1" fill="hold">
                                          <p:stCondLst>
                                            <p:cond delay="0"/>
                                          </p:stCondLst>
                                        </p:cTn>
                                        <p:tgtEl>
                                          <p:spTgt spid="7">
                                            <p:txEl>
                                              <p:pRg st="0" end="0"/>
                                            </p:txEl>
                                          </p:spTgt>
                                        </p:tgtEl>
                                        <p:attrNameLst>
                                          <p:attrName>style.visibility</p:attrName>
                                        </p:attrNameLst>
                                      </p:cBhvr>
                                      <p:to>
                                        <p:strVal val="visible"/>
                                      </p:to>
                                    </p:set>
                                    <p:set>
                                      <p:cBhvr>
                                        <p:cTn id="7" dur="228" fill="hold">
                                          <p:stCondLst>
                                            <p:cond delay="0"/>
                                          </p:stCondLst>
                                        </p:cTn>
                                        <p:tgtEl>
                                          <p:spTgt spid="7">
                                            <p:txEl>
                                              <p:pRg st="0" end="0"/>
                                            </p:txEl>
                                          </p:spTgt>
                                        </p:tgtEl>
                                        <p:attrNameLst>
                                          <p:attrName>style.rotation</p:attrName>
                                        </p:attrNameLst>
                                      </p:cBhvr>
                                      <p:to>
                                        <p:strVal val="-45.0"/>
                                      </p:to>
                                    </p:set>
                                    <p:anim calcmode="lin" valueType="num">
                                      <p:cBhvr>
                                        <p:cTn id="8" dur="228" fill="hold">
                                          <p:stCondLst>
                                            <p:cond delay="228"/>
                                          </p:stCondLst>
                                        </p:cTn>
                                        <p:tgtEl>
                                          <p:spTgt spid="7">
                                            <p:txEl>
                                              <p:pRg st="0" end="0"/>
                                            </p:txEl>
                                          </p:spTgt>
                                        </p:tgtEl>
                                        <p:attrNameLst>
                                          <p:attrName>style.rotation</p:attrName>
                                        </p:attrNameLst>
                                      </p:cBhvr>
                                      <p:tavLst>
                                        <p:tav tm="0">
                                          <p:val>
                                            <p:fltVal val="-45"/>
                                          </p:val>
                                        </p:tav>
                                        <p:tav tm="69900">
                                          <p:val>
                                            <p:fltVal val="45"/>
                                          </p:val>
                                        </p:tav>
                                        <p:tav tm="100000">
                                          <p:val>
                                            <p:fltVal val="0"/>
                                          </p:val>
                                        </p:tav>
                                      </p:tavLst>
                                    </p:anim>
                                    <p:anim calcmode="lin" valueType="num">
                                      <p:cBhvr>
                                        <p:cTn id="9" dur="228" fill="hold">
                                          <p:stCondLst>
                                            <p:cond delay="0"/>
                                          </p:stCondLst>
                                        </p:cTn>
                                        <p:tgtEl>
                                          <p:spTgt spid="7">
                                            <p:txEl>
                                              <p:pRg st="0" end="0"/>
                                            </p:txEl>
                                          </p:spTgt>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8"/>
                                          </p:stCondLst>
                                        </p:cTn>
                                        <p:tgtEl>
                                          <p:spTgt spid="7">
                                            <p:txEl>
                                              <p:pRg st="0" end="0"/>
                                            </p:txEl>
                                          </p:spTgt>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7">
                                            <p:txEl>
                                              <p:pRg st="0" end="0"/>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38" presetClass="entr" presetSubtype="0" accel="50000" fill="hold" nodeType="clickEffect">
                                  <p:stCondLst>
                                    <p:cond delay="0"/>
                                  </p:stCondLst>
                                  <p:iterate type="lt">
                                    <p:tmPct val="50000"/>
                                  </p:iterate>
                                  <p:childTnLst>
                                    <p:set>
                                      <p:cBhvr>
                                        <p:cTn id="15" dur="1" fill="hold">
                                          <p:stCondLst>
                                            <p:cond delay="0"/>
                                          </p:stCondLst>
                                        </p:cTn>
                                        <p:tgtEl>
                                          <p:spTgt spid="7">
                                            <p:txEl>
                                              <p:pRg st="1" end="1"/>
                                            </p:txEl>
                                          </p:spTgt>
                                        </p:tgtEl>
                                        <p:attrNameLst>
                                          <p:attrName>style.visibility</p:attrName>
                                        </p:attrNameLst>
                                      </p:cBhvr>
                                      <p:to>
                                        <p:strVal val="visible"/>
                                      </p:to>
                                    </p:set>
                                    <p:set>
                                      <p:cBhvr>
                                        <p:cTn id="16" dur="228" fill="hold">
                                          <p:stCondLst>
                                            <p:cond delay="0"/>
                                          </p:stCondLst>
                                        </p:cTn>
                                        <p:tgtEl>
                                          <p:spTgt spid="7">
                                            <p:txEl>
                                              <p:pRg st="1" end="1"/>
                                            </p:txEl>
                                          </p:spTgt>
                                        </p:tgtEl>
                                        <p:attrNameLst>
                                          <p:attrName>style.rotation</p:attrName>
                                        </p:attrNameLst>
                                      </p:cBhvr>
                                      <p:to>
                                        <p:strVal val="-45.0"/>
                                      </p:to>
                                    </p:set>
                                    <p:anim calcmode="lin" valueType="num">
                                      <p:cBhvr>
                                        <p:cTn id="17" dur="228" fill="hold">
                                          <p:stCondLst>
                                            <p:cond delay="228"/>
                                          </p:stCondLst>
                                        </p:cTn>
                                        <p:tgtEl>
                                          <p:spTgt spid="7">
                                            <p:txEl>
                                              <p:pRg st="1" end="1"/>
                                            </p:txEl>
                                          </p:spTgt>
                                        </p:tgtEl>
                                        <p:attrNameLst>
                                          <p:attrName>style.rotation</p:attrName>
                                        </p:attrNameLst>
                                      </p:cBhvr>
                                      <p:tavLst>
                                        <p:tav tm="0">
                                          <p:val>
                                            <p:fltVal val="-45"/>
                                          </p:val>
                                        </p:tav>
                                        <p:tav tm="69900">
                                          <p:val>
                                            <p:fltVal val="45"/>
                                          </p:val>
                                        </p:tav>
                                        <p:tav tm="100000">
                                          <p:val>
                                            <p:fltVal val="0"/>
                                          </p:val>
                                        </p:tav>
                                      </p:tavLst>
                                    </p:anim>
                                    <p:anim calcmode="lin" valueType="num">
                                      <p:cBhvr>
                                        <p:cTn id="18" dur="228" fill="hold">
                                          <p:stCondLst>
                                            <p:cond delay="0"/>
                                          </p:stCondLst>
                                        </p:cTn>
                                        <p:tgtEl>
                                          <p:spTgt spid="7">
                                            <p:txEl>
                                              <p:pRg st="1" end="1"/>
                                            </p:txEl>
                                          </p:spTgt>
                                        </p:tgtEl>
                                        <p:attrNameLst>
                                          <p:attrName>ppt_y</p:attrName>
                                        </p:attrNameLst>
                                      </p:cBhvr>
                                      <p:tavLst>
                                        <p:tav tm="0">
                                          <p:val>
                                            <p:strVal val="#ppt_y-1"/>
                                          </p:val>
                                        </p:tav>
                                        <p:tav tm="100000">
                                          <p:val>
                                            <p:strVal val="#ppt_y-(0.354*#ppt_w-0.172*#ppt_h)"/>
                                          </p:val>
                                        </p:tav>
                                      </p:tavLst>
                                    </p:anim>
                                    <p:anim calcmode="lin" valueType="num">
                                      <p:cBhvr>
                                        <p:cTn id="19" dur="78" decel="50000" autoRev="1" fill="hold">
                                          <p:stCondLst>
                                            <p:cond delay="228"/>
                                          </p:stCondLst>
                                        </p:cTn>
                                        <p:tgtEl>
                                          <p:spTgt spid="7">
                                            <p:txEl>
                                              <p:pRg st="1" end="1"/>
                                            </p:txEl>
                                          </p:spTgt>
                                        </p:tgtEl>
                                        <p:attrNameLst>
                                          <p:attrName>ppt_y</p:attrName>
                                        </p:attrNameLst>
                                      </p:cBhvr>
                                      <p:tavLst>
                                        <p:tav tm="0">
                                          <p:val>
                                            <p:strVal val="#ppt_y-(0.354*#ppt_w-0.172*#ppt_h)"/>
                                          </p:val>
                                        </p:tav>
                                        <p:tav tm="100000">
                                          <p:val>
                                            <p:strVal val="#ppt_y-(0.354*#ppt_w-0.172*#ppt_h)-#ppt_h/2"/>
                                          </p:val>
                                        </p:tav>
                                      </p:tavLst>
                                    </p:anim>
                                    <p:anim calcmode="lin" valueType="num">
                                      <p:cBhvr>
                                        <p:cTn id="20" dur="68" fill="hold">
                                          <p:stCondLst>
                                            <p:cond delay="432"/>
                                          </p:stCondLst>
                                        </p:cTn>
                                        <p:tgtEl>
                                          <p:spTgt spid="7">
                                            <p:txEl>
                                              <p:pRg st="1" end="1"/>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8" presetClass="entr" presetSubtype="0" accel="50000" fill="hold" nodeType="clickEffect">
                                  <p:stCondLst>
                                    <p:cond delay="0"/>
                                  </p:stCondLst>
                                  <p:iterate type="lt">
                                    <p:tmPct val="50000"/>
                                  </p:iterate>
                                  <p:childTnLst>
                                    <p:set>
                                      <p:cBhvr>
                                        <p:cTn id="24" dur="1" fill="hold">
                                          <p:stCondLst>
                                            <p:cond delay="0"/>
                                          </p:stCondLst>
                                        </p:cTn>
                                        <p:tgtEl>
                                          <p:spTgt spid="7">
                                            <p:txEl>
                                              <p:pRg st="2" end="2"/>
                                            </p:txEl>
                                          </p:spTgt>
                                        </p:tgtEl>
                                        <p:attrNameLst>
                                          <p:attrName>style.visibility</p:attrName>
                                        </p:attrNameLst>
                                      </p:cBhvr>
                                      <p:to>
                                        <p:strVal val="visible"/>
                                      </p:to>
                                    </p:set>
                                    <p:set>
                                      <p:cBhvr>
                                        <p:cTn id="25" dur="228" fill="hold">
                                          <p:stCondLst>
                                            <p:cond delay="0"/>
                                          </p:stCondLst>
                                        </p:cTn>
                                        <p:tgtEl>
                                          <p:spTgt spid="7">
                                            <p:txEl>
                                              <p:pRg st="2" end="2"/>
                                            </p:txEl>
                                          </p:spTgt>
                                        </p:tgtEl>
                                        <p:attrNameLst>
                                          <p:attrName>style.rotation</p:attrName>
                                        </p:attrNameLst>
                                      </p:cBhvr>
                                      <p:to>
                                        <p:strVal val="-45.0"/>
                                      </p:to>
                                    </p:set>
                                    <p:anim calcmode="lin" valueType="num">
                                      <p:cBhvr>
                                        <p:cTn id="26" dur="228" fill="hold">
                                          <p:stCondLst>
                                            <p:cond delay="228"/>
                                          </p:stCondLst>
                                        </p:cTn>
                                        <p:tgtEl>
                                          <p:spTgt spid="7">
                                            <p:txEl>
                                              <p:pRg st="2" end="2"/>
                                            </p:txEl>
                                          </p:spTgt>
                                        </p:tgtEl>
                                        <p:attrNameLst>
                                          <p:attrName>style.rotation</p:attrName>
                                        </p:attrNameLst>
                                      </p:cBhvr>
                                      <p:tavLst>
                                        <p:tav tm="0">
                                          <p:val>
                                            <p:fltVal val="-45"/>
                                          </p:val>
                                        </p:tav>
                                        <p:tav tm="69900">
                                          <p:val>
                                            <p:fltVal val="45"/>
                                          </p:val>
                                        </p:tav>
                                        <p:tav tm="100000">
                                          <p:val>
                                            <p:fltVal val="0"/>
                                          </p:val>
                                        </p:tav>
                                      </p:tavLst>
                                    </p:anim>
                                    <p:anim calcmode="lin" valueType="num">
                                      <p:cBhvr>
                                        <p:cTn id="27" dur="228" fill="hold">
                                          <p:stCondLst>
                                            <p:cond delay="0"/>
                                          </p:stCondLst>
                                        </p:cTn>
                                        <p:tgtEl>
                                          <p:spTgt spid="7">
                                            <p:txEl>
                                              <p:pRg st="2" end="2"/>
                                            </p:txEl>
                                          </p:spTgt>
                                        </p:tgtEl>
                                        <p:attrNameLst>
                                          <p:attrName>ppt_y</p:attrName>
                                        </p:attrNameLst>
                                      </p:cBhvr>
                                      <p:tavLst>
                                        <p:tav tm="0">
                                          <p:val>
                                            <p:strVal val="#ppt_y-1"/>
                                          </p:val>
                                        </p:tav>
                                        <p:tav tm="100000">
                                          <p:val>
                                            <p:strVal val="#ppt_y-(0.354*#ppt_w-0.172*#ppt_h)"/>
                                          </p:val>
                                        </p:tav>
                                      </p:tavLst>
                                    </p:anim>
                                    <p:anim calcmode="lin" valueType="num">
                                      <p:cBhvr>
                                        <p:cTn id="28" dur="78" decel="50000" autoRev="1" fill="hold">
                                          <p:stCondLst>
                                            <p:cond delay="228"/>
                                          </p:stCondLst>
                                        </p:cTn>
                                        <p:tgtEl>
                                          <p:spTgt spid="7">
                                            <p:txEl>
                                              <p:pRg st="2" end="2"/>
                                            </p:txEl>
                                          </p:spTgt>
                                        </p:tgtEl>
                                        <p:attrNameLst>
                                          <p:attrName>ppt_y</p:attrName>
                                        </p:attrNameLst>
                                      </p:cBhvr>
                                      <p:tavLst>
                                        <p:tav tm="0">
                                          <p:val>
                                            <p:strVal val="#ppt_y-(0.354*#ppt_w-0.172*#ppt_h)"/>
                                          </p:val>
                                        </p:tav>
                                        <p:tav tm="100000">
                                          <p:val>
                                            <p:strVal val="#ppt_y-(0.354*#ppt_w-0.172*#ppt_h)-#ppt_h/2"/>
                                          </p:val>
                                        </p:tav>
                                      </p:tavLst>
                                    </p:anim>
                                    <p:anim calcmode="lin" valueType="num">
                                      <p:cBhvr>
                                        <p:cTn id="29" dur="68" fill="hold">
                                          <p:stCondLst>
                                            <p:cond delay="432"/>
                                          </p:stCondLst>
                                        </p:cTn>
                                        <p:tgtEl>
                                          <p:spTgt spid="7">
                                            <p:txEl>
                                              <p:pRg st="2" end="2"/>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8" presetClass="entr" presetSubtype="0" accel="50000" fill="hold" nodeType="clickEffect">
                                  <p:stCondLst>
                                    <p:cond delay="0"/>
                                  </p:stCondLst>
                                  <p:iterate type="lt">
                                    <p:tmPct val="50000"/>
                                  </p:iterate>
                                  <p:childTnLst>
                                    <p:set>
                                      <p:cBhvr>
                                        <p:cTn id="33" dur="1" fill="hold">
                                          <p:stCondLst>
                                            <p:cond delay="0"/>
                                          </p:stCondLst>
                                        </p:cTn>
                                        <p:tgtEl>
                                          <p:spTgt spid="7">
                                            <p:txEl>
                                              <p:pRg st="3" end="3"/>
                                            </p:txEl>
                                          </p:spTgt>
                                        </p:tgtEl>
                                        <p:attrNameLst>
                                          <p:attrName>style.visibility</p:attrName>
                                        </p:attrNameLst>
                                      </p:cBhvr>
                                      <p:to>
                                        <p:strVal val="visible"/>
                                      </p:to>
                                    </p:set>
                                    <p:set>
                                      <p:cBhvr>
                                        <p:cTn id="34" dur="228" fill="hold">
                                          <p:stCondLst>
                                            <p:cond delay="0"/>
                                          </p:stCondLst>
                                        </p:cTn>
                                        <p:tgtEl>
                                          <p:spTgt spid="7">
                                            <p:txEl>
                                              <p:pRg st="3" end="3"/>
                                            </p:txEl>
                                          </p:spTgt>
                                        </p:tgtEl>
                                        <p:attrNameLst>
                                          <p:attrName>style.rotation</p:attrName>
                                        </p:attrNameLst>
                                      </p:cBhvr>
                                      <p:to>
                                        <p:strVal val="-45.0"/>
                                      </p:to>
                                    </p:set>
                                    <p:anim calcmode="lin" valueType="num">
                                      <p:cBhvr>
                                        <p:cTn id="35" dur="228" fill="hold">
                                          <p:stCondLst>
                                            <p:cond delay="228"/>
                                          </p:stCondLst>
                                        </p:cTn>
                                        <p:tgtEl>
                                          <p:spTgt spid="7">
                                            <p:txEl>
                                              <p:pRg st="3" end="3"/>
                                            </p:txEl>
                                          </p:spTgt>
                                        </p:tgtEl>
                                        <p:attrNameLst>
                                          <p:attrName>style.rotation</p:attrName>
                                        </p:attrNameLst>
                                      </p:cBhvr>
                                      <p:tavLst>
                                        <p:tav tm="0">
                                          <p:val>
                                            <p:fltVal val="-45"/>
                                          </p:val>
                                        </p:tav>
                                        <p:tav tm="69900">
                                          <p:val>
                                            <p:fltVal val="45"/>
                                          </p:val>
                                        </p:tav>
                                        <p:tav tm="100000">
                                          <p:val>
                                            <p:fltVal val="0"/>
                                          </p:val>
                                        </p:tav>
                                      </p:tavLst>
                                    </p:anim>
                                    <p:anim calcmode="lin" valueType="num">
                                      <p:cBhvr>
                                        <p:cTn id="36" dur="228" fill="hold">
                                          <p:stCondLst>
                                            <p:cond delay="0"/>
                                          </p:stCondLst>
                                        </p:cTn>
                                        <p:tgtEl>
                                          <p:spTgt spid="7">
                                            <p:txEl>
                                              <p:pRg st="3" end="3"/>
                                            </p:txEl>
                                          </p:spTgt>
                                        </p:tgtEl>
                                        <p:attrNameLst>
                                          <p:attrName>ppt_y</p:attrName>
                                        </p:attrNameLst>
                                      </p:cBhvr>
                                      <p:tavLst>
                                        <p:tav tm="0">
                                          <p:val>
                                            <p:strVal val="#ppt_y-1"/>
                                          </p:val>
                                        </p:tav>
                                        <p:tav tm="100000">
                                          <p:val>
                                            <p:strVal val="#ppt_y-(0.354*#ppt_w-0.172*#ppt_h)"/>
                                          </p:val>
                                        </p:tav>
                                      </p:tavLst>
                                    </p:anim>
                                    <p:anim calcmode="lin" valueType="num">
                                      <p:cBhvr>
                                        <p:cTn id="37" dur="78" decel="50000" autoRev="1" fill="hold">
                                          <p:stCondLst>
                                            <p:cond delay="228"/>
                                          </p:stCondLst>
                                        </p:cTn>
                                        <p:tgtEl>
                                          <p:spTgt spid="7">
                                            <p:txEl>
                                              <p:pRg st="3" end="3"/>
                                            </p:txEl>
                                          </p:spTgt>
                                        </p:tgtEl>
                                        <p:attrNameLst>
                                          <p:attrName>ppt_y</p:attrName>
                                        </p:attrNameLst>
                                      </p:cBhvr>
                                      <p:tavLst>
                                        <p:tav tm="0">
                                          <p:val>
                                            <p:strVal val="#ppt_y-(0.354*#ppt_w-0.172*#ppt_h)"/>
                                          </p:val>
                                        </p:tav>
                                        <p:tav tm="100000">
                                          <p:val>
                                            <p:strVal val="#ppt_y-(0.354*#ppt_w-0.172*#ppt_h)-#ppt_h/2"/>
                                          </p:val>
                                        </p:tav>
                                      </p:tavLst>
                                    </p:anim>
                                    <p:anim calcmode="lin" valueType="num">
                                      <p:cBhvr>
                                        <p:cTn id="38" dur="68" fill="hold">
                                          <p:stCondLst>
                                            <p:cond delay="432"/>
                                          </p:stCondLst>
                                        </p:cTn>
                                        <p:tgtEl>
                                          <p:spTgt spid="7">
                                            <p:txEl>
                                              <p:pRg st="3" end="3"/>
                                            </p:txEl>
                                          </p:spTgt>
                                        </p:tgtEl>
                                        <p:attrNameLst>
                                          <p:attrName>ppt_y</p:attrName>
                                        </p:attrNameLst>
                                      </p:cBhvr>
                                      <p:tavLst>
                                        <p:tav tm="0">
                                          <p:val>
                                            <p:strVal val="#ppt_y-(0.354*#ppt_w-0.172*#ppt_h)"/>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8" presetClass="entr" presetSubtype="0" accel="50000" fill="hold" nodeType="clickEffect">
                                  <p:stCondLst>
                                    <p:cond delay="0"/>
                                  </p:stCondLst>
                                  <p:iterate type="lt">
                                    <p:tmPct val="50000"/>
                                  </p:iterate>
                                  <p:childTnLst>
                                    <p:set>
                                      <p:cBhvr>
                                        <p:cTn id="42" dur="1" fill="hold">
                                          <p:stCondLst>
                                            <p:cond delay="0"/>
                                          </p:stCondLst>
                                        </p:cTn>
                                        <p:tgtEl>
                                          <p:spTgt spid="7">
                                            <p:txEl>
                                              <p:pRg st="4" end="4"/>
                                            </p:txEl>
                                          </p:spTgt>
                                        </p:tgtEl>
                                        <p:attrNameLst>
                                          <p:attrName>style.visibility</p:attrName>
                                        </p:attrNameLst>
                                      </p:cBhvr>
                                      <p:to>
                                        <p:strVal val="visible"/>
                                      </p:to>
                                    </p:set>
                                    <p:set>
                                      <p:cBhvr>
                                        <p:cTn id="43" dur="228" fill="hold">
                                          <p:stCondLst>
                                            <p:cond delay="0"/>
                                          </p:stCondLst>
                                        </p:cTn>
                                        <p:tgtEl>
                                          <p:spTgt spid="7">
                                            <p:txEl>
                                              <p:pRg st="4" end="4"/>
                                            </p:txEl>
                                          </p:spTgt>
                                        </p:tgtEl>
                                        <p:attrNameLst>
                                          <p:attrName>style.rotation</p:attrName>
                                        </p:attrNameLst>
                                      </p:cBhvr>
                                      <p:to>
                                        <p:strVal val="-45.0"/>
                                      </p:to>
                                    </p:set>
                                    <p:anim calcmode="lin" valueType="num">
                                      <p:cBhvr>
                                        <p:cTn id="44" dur="228" fill="hold">
                                          <p:stCondLst>
                                            <p:cond delay="228"/>
                                          </p:stCondLst>
                                        </p:cTn>
                                        <p:tgtEl>
                                          <p:spTgt spid="7">
                                            <p:txEl>
                                              <p:pRg st="4" end="4"/>
                                            </p:txEl>
                                          </p:spTgt>
                                        </p:tgtEl>
                                        <p:attrNameLst>
                                          <p:attrName>style.rotation</p:attrName>
                                        </p:attrNameLst>
                                      </p:cBhvr>
                                      <p:tavLst>
                                        <p:tav tm="0">
                                          <p:val>
                                            <p:fltVal val="-45"/>
                                          </p:val>
                                        </p:tav>
                                        <p:tav tm="69900">
                                          <p:val>
                                            <p:fltVal val="45"/>
                                          </p:val>
                                        </p:tav>
                                        <p:tav tm="100000">
                                          <p:val>
                                            <p:fltVal val="0"/>
                                          </p:val>
                                        </p:tav>
                                      </p:tavLst>
                                    </p:anim>
                                    <p:anim calcmode="lin" valueType="num">
                                      <p:cBhvr>
                                        <p:cTn id="45" dur="228" fill="hold">
                                          <p:stCondLst>
                                            <p:cond delay="0"/>
                                          </p:stCondLst>
                                        </p:cTn>
                                        <p:tgtEl>
                                          <p:spTgt spid="7">
                                            <p:txEl>
                                              <p:pRg st="4" end="4"/>
                                            </p:txEl>
                                          </p:spTgt>
                                        </p:tgtEl>
                                        <p:attrNameLst>
                                          <p:attrName>ppt_y</p:attrName>
                                        </p:attrNameLst>
                                      </p:cBhvr>
                                      <p:tavLst>
                                        <p:tav tm="0">
                                          <p:val>
                                            <p:strVal val="#ppt_y-1"/>
                                          </p:val>
                                        </p:tav>
                                        <p:tav tm="100000">
                                          <p:val>
                                            <p:strVal val="#ppt_y-(0.354*#ppt_w-0.172*#ppt_h)"/>
                                          </p:val>
                                        </p:tav>
                                      </p:tavLst>
                                    </p:anim>
                                    <p:anim calcmode="lin" valueType="num">
                                      <p:cBhvr>
                                        <p:cTn id="46" dur="78" decel="50000" autoRev="1" fill="hold">
                                          <p:stCondLst>
                                            <p:cond delay="228"/>
                                          </p:stCondLst>
                                        </p:cTn>
                                        <p:tgtEl>
                                          <p:spTgt spid="7">
                                            <p:txEl>
                                              <p:pRg st="4" end="4"/>
                                            </p:txEl>
                                          </p:spTgt>
                                        </p:tgtEl>
                                        <p:attrNameLst>
                                          <p:attrName>ppt_y</p:attrName>
                                        </p:attrNameLst>
                                      </p:cBhvr>
                                      <p:tavLst>
                                        <p:tav tm="0">
                                          <p:val>
                                            <p:strVal val="#ppt_y-(0.354*#ppt_w-0.172*#ppt_h)"/>
                                          </p:val>
                                        </p:tav>
                                        <p:tav tm="100000">
                                          <p:val>
                                            <p:strVal val="#ppt_y-(0.354*#ppt_w-0.172*#ppt_h)-#ppt_h/2"/>
                                          </p:val>
                                        </p:tav>
                                      </p:tavLst>
                                    </p:anim>
                                    <p:anim calcmode="lin" valueType="num">
                                      <p:cBhvr>
                                        <p:cTn id="47" dur="68" fill="hold">
                                          <p:stCondLst>
                                            <p:cond delay="432"/>
                                          </p:stCondLst>
                                        </p:cTn>
                                        <p:tgtEl>
                                          <p:spTgt spid="7">
                                            <p:txEl>
                                              <p:pRg st="4" end="4"/>
                                            </p:txEl>
                                          </p:spTgt>
                                        </p:tgtEl>
                                        <p:attrNameLst>
                                          <p:attrName>ppt_y</p:attrName>
                                        </p:attrNameLst>
                                      </p:cBhvr>
                                      <p:tavLst>
                                        <p:tav tm="0">
                                          <p:val>
                                            <p:strVal val="#ppt_y-(0.354*#ppt_w-0.172*#ppt_h)"/>
                                          </p:val>
                                        </p:tav>
                                        <p:tav tm="100000">
                                          <p:val>
                                            <p:strVal val="#ppt_y"/>
                                          </p:val>
                                        </p:tav>
                                      </p:tavLst>
                                    </p:anim>
                                  </p:childTnLst>
                                </p:cTn>
                              </p:par>
                            </p:childTnLst>
                          </p:cTn>
                        </p:par>
                        <p:par>
                          <p:cTn id="48" fill="hold">
                            <p:stCondLst>
                              <p:cond delay="6750"/>
                            </p:stCondLst>
                            <p:childTnLst>
                              <p:par>
                                <p:cTn id="49" presetID="35" presetClass="entr" presetSubtype="0" fill="hold" nodeType="after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animEffect transition="in" filter="fade">
                                      <p:cBhvr>
                                        <p:cTn id="51" dur="2000"/>
                                        <p:tgtEl>
                                          <p:spTgt spid="8">
                                            <p:txEl>
                                              <p:pRg st="0" end="0"/>
                                            </p:txEl>
                                          </p:spTgt>
                                        </p:tgtEl>
                                      </p:cBhvr>
                                    </p:animEffect>
                                    <p:anim calcmode="lin" valueType="num">
                                      <p:cBhvr>
                                        <p:cTn id="52" dur="2000" fill="hold"/>
                                        <p:tgtEl>
                                          <p:spTgt spid="8">
                                            <p:txEl>
                                              <p:pRg st="0" end="0"/>
                                            </p:txEl>
                                          </p:spTgt>
                                        </p:tgtEl>
                                        <p:attrNameLst>
                                          <p:attrName>style.rotation</p:attrName>
                                        </p:attrNameLst>
                                      </p:cBhvr>
                                      <p:tavLst>
                                        <p:tav tm="0">
                                          <p:val>
                                            <p:fltVal val="720"/>
                                          </p:val>
                                        </p:tav>
                                        <p:tav tm="100000">
                                          <p:val>
                                            <p:fltVal val="0"/>
                                          </p:val>
                                        </p:tav>
                                      </p:tavLst>
                                    </p:anim>
                                    <p:anim calcmode="lin" valueType="num">
                                      <p:cBhvr>
                                        <p:cTn id="53" dur="2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54" dur="2000" fill="hold"/>
                                        <p:tgtEl>
                                          <p:spTgt spid="8">
                                            <p:txEl>
                                              <p:pRg st="0" end="0"/>
                                            </p:txEl>
                                          </p:spTgt>
                                        </p:tgtEl>
                                        <p:attrNameLst>
                                          <p:attrName>ppt_w</p:attrName>
                                        </p:attrNameLst>
                                      </p:cBhvr>
                                      <p:tavLst>
                                        <p:tav tm="0">
                                          <p:val>
                                            <p:fltVal val="0"/>
                                          </p:val>
                                        </p:tav>
                                        <p:tav tm="100000">
                                          <p:val>
                                            <p:strVal val="#ppt_w"/>
                                          </p:val>
                                        </p:tav>
                                      </p:tavLst>
                                    </p:anim>
                                  </p:childTnLst>
                                </p:cTn>
                              </p:par>
                            </p:childTnLst>
                          </p:cTn>
                        </p:par>
                        <p:par>
                          <p:cTn id="55" fill="hold">
                            <p:stCondLst>
                              <p:cond delay="8750"/>
                            </p:stCondLst>
                            <p:childTnLst>
                              <p:par>
                                <p:cTn id="56" presetID="55" presetClass="entr" presetSubtype="0" fill="hold" nodeType="afterEffect" nodePh="1">
                                  <p:stCondLst>
                                    <p:cond delay="0"/>
                                  </p:stCondLst>
                                  <p:endCondLst>
                                    <p:cond evt="begin" delay="0">
                                      <p:tn val="56"/>
                                    </p:cond>
                                  </p:endCondLst>
                                  <p:childTnLst>
                                    <p:set>
                                      <p:cBhvr>
                                        <p:cTn id="57" dur="1" fill="hold">
                                          <p:stCondLst>
                                            <p:cond delay="0"/>
                                          </p:stCondLst>
                                        </p:cTn>
                                        <p:tgtEl>
                                          <p:spTgt spid="10">
                                            <p:txEl>
                                              <p:pRg st="0" end="0"/>
                                            </p:txEl>
                                          </p:spTgt>
                                        </p:tgtEl>
                                        <p:attrNameLst>
                                          <p:attrName>style.visibility</p:attrName>
                                        </p:attrNameLst>
                                      </p:cBhvr>
                                      <p:to>
                                        <p:strVal val="visible"/>
                                      </p:to>
                                    </p:set>
                                    <p:anim calcmode="lin" valueType="num">
                                      <p:cBhvr>
                                        <p:cTn id="58" dur="2000" fill="hold"/>
                                        <p:tgtEl>
                                          <p:spTgt spid="10">
                                            <p:txEl>
                                              <p:pRg st="0" end="0"/>
                                            </p:txEl>
                                          </p:spTgt>
                                        </p:tgtEl>
                                        <p:attrNameLst>
                                          <p:attrName>ppt_w</p:attrName>
                                        </p:attrNameLst>
                                      </p:cBhvr>
                                      <p:tavLst>
                                        <p:tav tm="0">
                                          <p:val>
                                            <p:strVal val="#ppt_w*0.70"/>
                                          </p:val>
                                        </p:tav>
                                        <p:tav tm="100000">
                                          <p:val>
                                            <p:strVal val="#ppt_w"/>
                                          </p:val>
                                        </p:tav>
                                      </p:tavLst>
                                    </p:anim>
                                    <p:anim calcmode="lin" valueType="num">
                                      <p:cBhvr>
                                        <p:cTn id="59" dur="2000" fill="hold"/>
                                        <p:tgtEl>
                                          <p:spTgt spid="10">
                                            <p:txEl>
                                              <p:pRg st="0" end="0"/>
                                            </p:txEl>
                                          </p:spTgt>
                                        </p:tgtEl>
                                        <p:attrNameLst>
                                          <p:attrName>ppt_h</p:attrName>
                                        </p:attrNameLst>
                                      </p:cBhvr>
                                      <p:tavLst>
                                        <p:tav tm="0">
                                          <p:val>
                                            <p:strVal val="#ppt_h"/>
                                          </p:val>
                                        </p:tav>
                                        <p:tav tm="100000">
                                          <p:val>
                                            <p:strVal val="#ppt_h"/>
                                          </p:val>
                                        </p:tav>
                                      </p:tavLst>
                                    </p:anim>
                                    <p:animEffect transition="in" filter="fade">
                                      <p:cBhvr>
                                        <p:cTn id="60" dur="2000"/>
                                        <p:tgtEl>
                                          <p:spTgt spid="10">
                                            <p:txEl>
                                              <p:pRg st="0" end="0"/>
                                            </p:txEl>
                                          </p:spTgt>
                                        </p:tgtEl>
                                      </p:cBhvr>
                                    </p:animEffect>
                                  </p:childTnLst>
                                </p:cTn>
                              </p:par>
                            </p:childTnLst>
                          </p:cTn>
                        </p:par>
                        <p:par>
                          <p:cTn id="61" fill="hold">
                            <p:stCondLst>
                              <p:cond delay="10750"/>
                            </p:stCondLst>
                            <p:childTnLst>
                              <p:par>
                                <p:cTn id="62" presetID="45" presetClass="entr" presetSubtype="0" fill="hold" grpId="0" nodeType="afterEffect">
                                  <p:stCondLst>
                                    <p:cond delay="0"/>
                                  </p:stCondLst>
                                  <p:iterate type="lt">
                                    <p:tmPct val="10000"/>
                                  </p:iterate>
                                  <p:childTnLst>
                                    <p:set>
                                      <p:cBhvr>
                                        <p:cTn id="63" dur="1" fill="hold">
                                          <p:stCondLst>
                                            <p:cond delay="0"/>
                                          </p:stCondLst>
                                        </p:cTn>
                                        <p:tgtEl>
                                          <p:spTgt spid="12"/>
                                        </p:tgtEl>
                                        <p:attrNameLst>
                                          <p:attrName>style.visibility</p:attrName>
                                        </p:attrNameLst>
                                      </p:cBhvr>
                                      <p:to>
                                        <p:strVal val="visible"/>
                                      </p:to>
                                    </p:set>
                                    <p:animEffect transition="in" filter="fade">
                                      <p:cBhvr>
                                        <p:cTn id="64" dur="2000"/>
                                        <p:tgtEl>
                                          <p:spTgt spid="12"/>
                                        </p:tgtEl>
                                      </p:cBhvr>
                                    </p:animEffect>
                                    <p:anim calcmode="lin" valueType="num">
                                      <p:cBhvr>
                                        <p:cTn id="65" dur="2000" fill="hold"/>
                                        <p:tgtEl>
                                          <p:spTgt spid="12"/>
                                        </p:tgtEl>
                                        <p:attrNameLst>
                                          <p:attrName>ppt_w</p:attrName>
                                        </p:attrNameLst>
                                      </p:cBhvr>
                                      <p:tavLst>
                                        <p:tav tm="0" fmla="#ppt_w*sin(2.5*pi*$)">
                                          <p:val>
                                            <p:fltVal val="0"/>
                                          </p:val>
                                        </p:tav>
                                        <p:tav tm="100000">
                                          <p:val>
                                            <p:fltVal val="1"/>
                                          </p:val>
                                        </p:tav>
                                      </p:tavLst>
                                    </p:anim>
                                    <p:anim calcmode="lin" valueType="num">
                                      <p:cBhvr>
                                        <p:cTn id="66" dur="2000" fill="hold"/>
                                        <p:tgtEl>
                                          <p:spTgt spid="1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3092764011"/>
              </p:ext>
            </p:extLst>
          </p:nvPr>
        </p:nvGraphicFramePr>
        <p:xfrm>
          <a:off x="2146301" y="762000"/>
          <a:ext cx="8103658"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p:cNvGraphicFramePr/>
          <p:nvPr>
            <p:extLst>
              <p:ext uri="{D42A27DB-BD31-4B8C-83A1-F6EECF244321}">
                <p14:modId xmlns:p14="http://schemas.microsoft.com/office/powerpoint/2010/main" val="3694703891"/>
              </p:ext>
            </p:extLst>
          </p:nvPr>
        </p:nvGraphicFramePr>
        <p:xfrm>
          <a:off x="-412750" y="2133612"/>
          <a:ext cx="3219449" cy="113877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Right Arrow 5">
            <a:hlinkClick r:id="rId12" action="ppaction://hlinksldjump"/>
          </p:cNvPr>
          <p:cNvSpPr/>
          <p:nvPr/>
        </p:nvSpPr>
        <p:spPr>
          <a:xfrm>
            <a:off x="8420101" y="6248400"/>
            <a:ext cx="1403350" cy="533400"/>
          </a:xfrm>
          <a:prstGeom prst="rightArrow">
            <a:avLst/>
          </a:prstGeom>
        </p:spPr>
        <p:style>
          <a:lnRef idx="1">
            <a:schemeClr val="dk1"/>
          </a:lnRef>
          <a:fillRef idx="3">
            <a:schemeClr val="dk1"/>
          </a:fillRef>
          <a:effectRef idx="2">
            <a:schemeClr val="dk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from="(-#ppt_w/2)" to="(#ppt_x)" calcmode="lin" valueType="num">
                                      <p:cBhvr>
                                        <p:cTn id="7" dur="600" fill="hold">
                                          <p:stCondLst>
                                            <p:cond delay="0"/>
                                          </p:stCondLst>
                                        </p:cTn>
                                        <p:tgtEl>
                                          <p:spTgt spid="7"/>
                                        </p:tgtEl>
                                        <p:attrNameLst>
                                          <p:attrName>ppt_x</p:attrName>
                                        </p:attrNameLst>
                                      </p:cBhvr>
                                    </p:anim>
                                    <p:anim from="0" to="-1.0" calcmode="lin" valueType="num">
                                      <p:cBhvr>
                                        <p:cTn id="8" dur="200" decel="50000" autoRev="1" fill="hold">
                                          <p:stCondLst>
                                            <p:cond delay="600"/>
                                          </p:stCondLst>
                                        </p:cTn>
                                        <p:tgtEl>
                                          <p:spTgt spid="7"/>
                                        </p:tgtEl>
                                        <p:attrNameLst>
                                          <p:attrName>xshear</p:attrName>
                                        </p:attrNameLst>
                                      </p:cBhvr>
                                    </p:anim>
                                    <p:animScale>
                                      <p:cBhvr>
                                        <p:cTn id="9" dur="200" decel="100000" autoRev="1" fill="hold">
                                          <p:stCondLst>
                                            <p:cond delay="600"/>
                                          </p:stCondLst>
                                        </p:cTn>
                                        <p:tgtEl>
                                          <p:spTgt spid="7"/>
                                        </p:tgtEl>
                                      </p:cBhvr>
                                      <p:from x="100000" y="100000"/>
                                      <p:to x="80000" y="100000"/>
                                    </p:animScale>
                                    <p:anim by="(#ppt_h/3+#ppt_w*0.1)" calcmode="lin" valueType="num">
                                      <p:cBhvr additive="sum">
                                        <p:cTn id="10" dur="200" decel="100000" autoRev="1" fill="hold">
                                          <p:stCondLst>
                                            <p:cond delay="600"/>
                                          </p:stCondLst>
                                        </p:cTn>
                                        <p:tgtEl>
                                          <p:spTgt spid="7"/>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49" presetClass="entr" presetSubtype="0" decel="10000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2000" fill="hold"/>
                                        <p:tgtEl>
                                          <p:spTgt spid="8"/>
                                        </p:tgtEl>
                                        <p:attrNameLst>
                                          <p:attrName>ppt_w</p:attrName>
                                        </p:attrNameLst>
                                      </p:cBhvr>
                                      <p:tavLst>
                                        <p:tav tm="0">
                                          <p:val>
                                            <p:fltVal val="0"/>
                                          </p:val>
                                        </p:tav>
                                        <p:tav tm="100000">
                                          <p:val>
                                            <p:strVal val="#ppt_w"/>
                                          </p:val>
                                        </p:tav>
                                      </p:tavLst>
                                    </p:anim>
                                    <p:anim calcmode="lin" valueType="num">
                                      <p:cBhvr>
                                        <p:cTn id="16" dur="2000" fill="hold"/>
                                        <p:tgtEl>
                                          <p:spTgt spid="8"/>
                                        </p:tgtEl>
                                        <p:attrNameLst>
                                          <p:attrName>ppt_h</p:attrName>
                                        </p:attrNameLst>
                                      </p:cBhvr>
                                      <p:tavLst>
                                        <p:tav tm="0">
                                          <p:val>
                                            <p:fltVal val="0"/>
                                          </p:val>
                                        </p:tav>
                                        <p:tav tm="100000">
                                          <p:val>
                                            <p:strVal val="#ppt_h"/>
                                          </p:val>
                                        </p:tav>
                                      </p:tavLst>
                                    </p:anim>
                                    <p:anim calcmode="lin" valueType="num">
                                      <p:cBhvr>
                                        <p:cTn id="17" dur="2000" fill="hold"/>
                                        <p:tgtEl>
                                          <p:spTgt spid="8"/>
                                        </p:tgtEl>
                                        <p:attrNameLst>
                                          <p:attrName>style.rotation</p:attrName>
                                        </p:attrNameLst>
                                      </p:cBhvr>
                                      <p:tavLst>
                                        <p:tav tm="0">
                                          <p:val>
                                            <p:fltVal val="360"/>
                                          </p:val>
                                        </p:tav>
                                        <p:tav tm="100000">
                                          <p:val>
                                            <p:fltVal val="0"/>
                                          </p:val>
                                        </p:tav>
                                      </p:tavLst>
                                    </p:anim>
                                    <p:animEffect transition="in" filter="fade">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grpId="0" nodeType="clickEffect">
                                  <p:stCondLst>
                                    <p:cond delay="0"/>
                                  </p:stCondLst>
                                  <p:iterate type="lt">
                                    <p:tmPct val="10000"/>
                                  </p:iterate>
                                  <p:childTnLst>
                                    <p:set>
                                      <p:cBhvr>
                                        <p:cTn id="22" dur="1" fill="hold">
                                          <p:stCondLst>
                                            <p:cond delay="0"/>
                                          </p:stCondLst>
                                        </p:cTn>
                                        <p:tgtEl>
                                          <p:spTgt spid="6"/>
                                        </p:tgtEl>
                                        <p:attrNameLst>
                                          <p:attrName>style.visibility</p:attrName>
                                        </p:attrNameLst>
                                      </p:cBhvr>
                                      <p:to>
                                        <p:strVal val="visible"/>
                                      </p:to>
                                    </p:set>
                                    <p:animEffect transition="in" filter="fade">
                                      <p:cBhvr>
                                        <p:cTn id="23" dur="2000"/>
                                        <p:tgtEl>
                                          <p:spTgt spid="6"/>
                                        </p:tgtEl>
                                      </p:cBhvr>
                                    </p:animEffect>
                                    <p:anim calcmode="lin" valueType="num">
                                      <p:cBhvr>
                                        <p:cTn id="24" dur="2000" fill="hold"/>
                                        <p:tgtEl>
                                          <p:spTgt spid="6"/>
                                        </p:tgtEl>
                                        <p:attrNameLst>
                                          <p:attrName>ppt_w</p:attrName>
                                        </p:attrNameLst>
                                      </p:cBhvr>
                                      <p:tavLst>
                                        <p:tav tm="0" fmla="#ppt_w*sin(2.5*pi*$)">
                                          <p:val>
                                            <p:fltVal val="0"/>
                                          </p:val>
                                        </p:tav>
                                        <p:tav tm="100000">
                                          <p:val>
                                            <p:fltVal val="1"/>
                                          </p:val>
                                        </p:tav>
                                      </p:tavLst>
                                    </p:anim>
                                    <p:anim calcmode="lin" valueType="num">
                                      <p:cBhvr>
                                        <p:cTn id="25"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Graphic spid="7" grpId="0">
        <p:bldAsOne/>
      </p:bldGraphic>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906000" cy="68580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id-ID"/>
          </a:p>
        </p:txBody>
      </p:sp>
      <p:graphicFrame>
        <p:nvGraphicFramePr>
          <p:cNvPr id="8" name="Diagram 7"/>
          <p:cNvGraphicFramePr/>
          <p:nvPr>
            <p:extLst>
              <p:ext uri="{D42A27DB-BD31-4B8C-83A1-F6EECF244321}">
                <p14:modId xmlns:p14="http://schemas.microsoft.com/office/powerpoint/2010/main" val="24066216"/>
              </p:ext>
            </p:extLst>
          </p:nvPr>
        </p:nvGraphicFramePr>
        <p:xfrm>
          <a:off x="330200" y="1905000"/>
          <a:ext cx="89154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330200" y="396765"/>
            <a:ext cx="8832850" cy="914400"/>
          </a:xfrm>
          <a:prstGeom prst="rect">
            <a:avLst/>
          </a:prstGeom>
          <a:noFill/>
        </p:spPr>
        <p:txBody>
          <a:bodyPr wrap="none" lIns="91426" tIns="45713" rIns="91426" bIns="45713">
            <a:prstTxWarp prst="textStop">
              <a:avLst/>
            </a:prstTxWarp>
            <a:spAutoFit/>
          </a:bodyPr>
          <a:lstStyle/>
          <a:p>
            <a:pPr algn="ctr"/>
            <a:r>
              <a:rPr lang="en-US" sz="2800" dirty="0">
                <a:ln w="18415" cmpd="sng">
                  <a:solidFill>
                    <a:srgbClr val="FFFFFF"/>
                  </a:solidFill>
                  <a:prstDash val="solid"/>
                </a:ln>
                <a:solidFill>
                  <a:srgbClr val="FF0000"/>
                </a:solidFill>
                <a:effectLst>
                  <a:glow rad="139700">
                    <a:schemeClr val="accent2">
                      <a:satMod val="175000"/>
                      <a:alpha val="40000"/>
                    </a:schemeClr>
                  </a:glow>
                  <a:outerShdw blurRad="63500" dir="3600000" algn="tl" rotWithShape="0">
                    <a:srgbClr val="000000">
                      <a:alpha val="70000"/>
                    </a:srgbClr>
                  </a:outerShdw>
                  <a:reflection blurRad="6350" stA="55000" endA="300" endPos="45500" dir="5400000" sy="-100000" algn="bl" rotWithShape="0"/>
                </a:effectLst>
                <a:latin typeface="Architext" pitchFamily="2" charset="0"/>
                <a:cs typeface="Times New Roman" pitchFamily="18" charset="0"/>
              </a:rPr>
              <a:t>REFLEKSI TENTANG MASA DEPAN PGRI</a:t>
            </a:r>
            <a:endParaRPr lang="en-US" sz="5400" dirty="0">
              <a:ln w="18415" cmpd="sng">
                <a:solidFill>
                  <a:srgbClr val="FFFFFF"/>
                </a:solidFill>
                <a:prstDash val="solid"/>
              </a:ln>
              <a:solidFill>
                <a:srgbClr val="FF0000"/>
              </a:solidFill>
              <a:effectLst>
                <a:glow rad="139700">
                  <a:schemeClr val="accent2">
                    <a:satMod val="175000"/>
                    <a:alpha val="40000"/>
                  </a:schemeClr>
                </a:glow>
                <a:outerShdw blurRad="63500" dir="3600000" algn="tl" rotWithShape="0">
                  <a:srgbClr val="000000">
                    <a:alpha val="70000"/>
                  </a:srgbClr>
                </a:outerShdw>
                <a:reflection blurRad="6350" stA="55000" endA="300" endPos="45500" dir="5400000" sy="-100000" algn="bl" rotWithShape="0"/>
              </a:effectLst>
              <a:latin typeface="Architext" pitchFamily="2" charset="0"/>
              <a:cs typeface="Times New Roman" pitchFamily="18" charset="0"/>
            </a:endParaRPr>
          </a:p>
        </p:txBody>
      </p:sp>
      <p:sp>
        <p:nvSpPr>
          <p:cNvPr id="4" name="Right Arrow 3">
            <a:hlinkClick r:id="rId8" action="ppaction://hlinksldjump"/>
          </p:cNvPr>
          <p:cNvSpPr/>
          <p:nvPr/>
        </p:nvSpPr>
        <p:spPr>
          <a:xfrm>
            <a:off x="8420101" y="6248400"/>
            <a:ext cx="1403350" cy="533400"/>
          </a:xfrm>
          <a:prstGeom prst="rightArrow">
            <a:avLst/>
          </a:prstGeom>
        </p:spPr>
        <p:style>
          <a:lnRef idx="0">
            <a:schemeClr val="accent4"/>
          </a:lnRef>
          <a:fillRef idx="3">
            <a:schemeClr val="accent4"/>
          </a:fillRef>
          <a:effectRef idx="3">
            <a:schemeClr val="accent4"/>
          </a:effectRef>
          <a:fontRef idx="minor">
            <a:schemeClr val="lt1"/>
          </a:fontRef>
        </p:style>
        <p:txBody>
          <a:bodyPr lIns="91426" tIns="45713" rIns="91426" bIns="45713" rtlCol="0" anchor="ctr"/>
          <a:lstStyle/>
          <a:p>
            <a:pPr algn="ctr"/>
            <a:r>
              <a:rPr lang="en-US" sz="2400" b="1" dirty="0">
                <a:solidFill>
                  <a:srgbClr val="FF0000"/>
                </a:solidFill>
                <a:latin typeface="Kristen ITC" pitchFamily="66" charset="0"/>
              </a:rPr>
              <a:t>Next</a:t>
            </a:r>
          </a:p>
        </p:txBody>
      </p:sp>
    </p:spTree>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3"/>
                                        </p:tgtEl>
                                        <p:attrNameLst>
                                          <p:attrName>style.visibility</p:attrName>
                                        </p:attrNameLst>
                                      </p:cBhvr>
                                      <p:to>
                                        <p:strVal val="visible"/>
                                      </p:to>
                                    </p:set>
                                    <p:anim by="(-#ppt_w*2)" calcmode="lin" valueType="num">
                                      <p:cBhvr rctx="PPT">
                                        <p:cTn id="7" dur="500" autoRev="1" fill="hold">
                                          <p:stCondLst>
                                            <p:cond delay="0"/>
                                          </p:stCondLst>
                                        </p:cTn>
                                        <p:tgtEl>
                                          <p:spTgt spid="3"/>
                                        </p:tgtEl>
                                        <p:attrNameLst>
                                          <p:attrName>ppt_w</p:attrName>
                                        </p:attrNameLst>
                                      </p:cBhvr>
                                    </p:anim>
                                    <p:anim by="(#ppt_w*0.50)" calcmode="lin" valueType="num">
                                      <p:cBhvr>
                                        <p:cTn id="8" dur="500" decel="50000" autoRev="1" fill="hold">
                                          <p:stCondLst>
                                            <p:cond delay="0"/>
                                          </p:stCondLst>
                                        </p:cTn>
                                        <p:tgtEl>
                                          <p:spTgt spid="3"/>
                                        </p:tgtEl>
                                        <p:attrNameLst>
                                          <p:attrName>ppt_x</p:attrName>
                                        </p:attrNameLst>
                                      </p:cBhvr>
                                    </p:anim>
                                    <p:anim from="(-#ppt_h/2)" to="(#ppt_y)" calcmode="lin" valueType="num">
                                      <p:cBhvr>
                                        <p:cTn id="9" dur="1000" fill="hold">
                                          <p:stCondLst>
                                            <p:cond delay="0"/>
                                          </p:stCondLst>
                                        </p:cTn>
                                        <p:tgtEl>
                                          <p:spTgt spid="3"/>
                                        </p:tgtEl>
                                        <p:attrNameLst>
                                          <p:attrName>ppt_y</p:attrName>
                                        </p:attrNameLst>
                                      </p:cBhvr>
                                    </p:anim>
                                    <p:animRot by="21600000">
                                      <p:cBhvr>
                                        <p:cTn id="10" dur="1000" fill="hold">
                                          <p:stCondLst>
                                            <p:cond delay="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from="(-#ppt_w/2)" to="(#ppt_x)" calcmode="lin" valueType="num">
                                      <p:cBhvr>
                                        <p:cTn id="15" dur="1200" fill="hold">
                                          <p:stCondLst>
                                            <p:cond delay="0"/>
                                          </p:stCondLst>
                                        </p:cTn>
                                        <p:tgtEl>
                                          <p:spTgt spid="8"/>
                                        </p:tgtEl>
                                        <p:attrNameLst>
                                          <p:attrName>ppt_x</p:attrName>
                                        </p:attrNameLst>
                                      </p:cBhvr>
                                    </p:anim>
                                    <p:anim from="0" to="-1.0" calcmode="lin" valueType="num">
                                      <p:cBhvr>
                                        <p:cTn id="16" dur="400" decel="50000" autoRev="1" fill="hold">
                                          <p:stCondLst>
                                            <p:cond delay="1200"/>
                                          </p:stCondLst>
                                        </p:cTn>
                                        <p:tgtEl>
                                          <p:spTgt spid="8"/>
                                        </p:tgtEl>
                                        <p:attrNameLst>
                                          <p:attrName>xshear</p:attrName>
                                        </p:attrNameLst>
                                      </p:cBhvr>
                                    </p:anim>
                                    <p:animScale>
                                      <p:cBhvr>
                                        <p:cTn id="17" dur="400" decel="100000" autoRev="1" fill="hold">
                                          <p:stCondLst>
                                            <p:cond delay="1200"/>
                                          </p:stCondLst>
                                        </p:cTn>
                                        <p:tgtEl>
                                          <p:spTgt spid="8"/>
                                        </p:tgtEl>
                                      </p:cBhvr>
                                      <p:from x="100000" y="100000"/>
                                      <p:to x="80000" y="100000"/>
                                    </p:animScale>
                                    <p:anim by="(#ppt_h/3+#ppt_w*0.1)" calcmode="lin" valueType="num">
                                      <p:cBhvr additive="sum">
                                        <p:cTn id="18" dur="400" decel="100000" autoRev="1" fill="hold">
                                          <p:stCondLst>
                                            <p:cond delay="1200"/>
                                          </p:stCondLst>
                                        </p:cTn>
                                        <p:tgtEl>
                                          <p:spTgt spid="8"/>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grpId="0" nodeType="clickEffect">
                                  <p:stCondLst>
                                    <p:cond delay="0"/>
                                  </p:stCondLst>
                                  <p:iterate type="lt">
                                    <p:tmPct val="10000"/>
                                  </p:iterate>
                                  <p:childTnLst>
                                    <p:set>
                                      <p:cBhvr>
                                        <p:cTn id="22" dur="1" fill="hold">
                                          <p:stCondLst>
                                            <p:cond delay="0"/>
                                          </p:stCondLst>
                                        </p:cTn>
                                        <p:tgtEl>
                                          <p:spTgt spid="4"/>
                                        </p:tgtEl>
                                        <p:attrNameLst>
                                          <p:attrName>style.visibility</p:attrName>
                                        </p:attrNameLst>
                                      </p:cBhvr>
                                      <p:to>
                                        <p:strVal val="visible"/>
                                      </p:to>
                                    </p:set>
                                    <p:animEffect transition="in" filter="fade">
                                      <p:cBhvr>
                                        <p:cTn id="23" dur="2000"/>
                                        <p:tgtEl>
                                          <p:spTgt spid="4"/>
                                        </p:tgtEl>
                                      </p:cBhvr>
                                    </p:animEffect>
                                    <p:anim calcmode="lin" valueType="num">
                                      <p:cBhvr>
                                        <p:cTn id="24" dur="2000" fill="hold"/>
                                        <p:tgtEl>
                                          <p:spTgt spid="4"/>
                                        </p:tgtEl>
                                        <p:attrNameLst>
                                          <p:attrName>ppt_w</p:attrName>
                                        </p:attrNameLst>
                                      </p:cBhvr>
                                      <p:tavLst>
                                        <p:tav tm="0" fmla="#ppt_w*sin(2.5*pi*$)">
                                          <p:val>
                                            <p:fltVal val="0"/>
                                          </p:val>
                                        </p:tav>
                                        <p:tav tm="100000">
                                          <p:val>
                                            <p:fltVal val="1"/>
                                          </p:val>
                                        </p:tav>
                                      </p:tavLst>
                                    </p:anim>
                                    <p:anim calcmode="lin" valueType="num">
                                      <p:cBhvr>
                                        <p:cTn id="25"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3" grpId="0"/>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p:nvPr/>
        </p:nvSpPr>
        <p:spPr>
          <a:xfrm>
            <a:off x="0" y="0"/>
            <a:ext cx="9906000" cy="6858000"/>
          </a:xfrm>
          <a:prstGeom prst="rect">
            <a:avLst/>
          </a:prstGeom>
          <a:gradFill flip="none" rotWithShape="1">
            <a:gsLst>
              <a:gs pos="0">
                <a:srgbClr val="FF3399"/>
              </a:gs>
              <a:gs pos="17000">
                <a:srgbClr val="FF6633"/>
              </a:gs>
              <a:gs pos="58000">
                <a:schemeClr val="accent6">
                  <a:lumMod val="75000"/>
                </a:schemeClr>
              </a:gs>
              <a:gs pos="39000">
                <a:srgbClr val="FFFF00"/>
              </a:gs>
              <a:gs pos="70000">
                <a:srgbClr val="01A78F"/>
              </a:gs>
              <a:gs pos="100000">
                <a:srgbClr val="3366FF"/>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id-ID"/>
          </a:p>
        </p:txBody>
      </p:sp>
      <p:sp>
        <p:nvSpPr>
          <p:cNvPr id="3" name="Content Placeholder 2"/>
          <p:cNvSpPr>
            <a:spLocks noGrp="1"/>
          </p:cNvSpPr>
          <p:nvPr>
            <p:ph idx="1"/>
          </p:nvPr>
        </p:nvSpPr>
        <p:spPr/>
        <p:txBody>
          <a:bodyPr>
            <a:normAutofit/>
          </a:bodyPr>
          <a:lstStyle/>
          <a:p>
            <a:pPr>
              <a:buNone/>
            </a:pPr>
            <a:r>
              <a:rPr lang="en-US" dirty="0" smtClean="0"/>
              <a:t>                                      </a:t>
            </a:r>
          </a:p>
          <a:p>
            <a:pPr>
              <a:buNone/>
            </a:pPr>
            <a:endParaRPr lang="en-US" dirty="0" smtClean="0"/>
          </a:p>
          <a:p>
            <a:pPr>
              <a:buNone/>
            </a:pPr>
            <a:r>
              <a:rPr lang="en-US" sz="3000" dirty="0" err="1">
                <a:solidFill>
                  <a:schemeClr val="bg1">
                    <a:lumMod val="95000"/>
                    <a:lumOff val="5000"/>
                  </a:schemeClr>
                </a:solidFill>
              </a:rPr>
              <a:t>Telah</a:t>
            </a:r>
            <a:r>
              <a:rPr lang="en-US" sz="3000" dirty="0">
                <a:solidFill>
                  <a:schemeClr val="bg1">
                    <a:lumMod val="95000"/>
                    <a:lumOff val="5000"/>
                  </a:schemeClr>
                </a:solidFill>
              </a:rPr>
              <a:t> </a:t>
            </a:r>
            <a:r>
              <a:rPr lang="en-US" sz="3000" dirty="0" err="1">
                <a:solidFill>
                  <a:schemeClr val="bg1">
                    <a:lumMod val="95000"/>
                    <a:lumOff val="5000"/>
                  </a:schemeClr>
                </a:solidFill>
              </a:rPr>
              <a:t>ditetapkan</a:t>
            </a:r>
            <a:r>
              <a:rPr lang="en-US" sz="3000" dirty="0">
                <a:solidFill>
                  <a:schemeClr val="bg1">
                    <a:lumMod val="95000"/>
                    <a:lumOff val="5000"/>
                  </a:schemeClr>
                </a:solidFill>
              </a:rPr>
              <a:t> </a:t>
            </a:r>
            <a:r>
              <a:rPr lang="en-US" sz="3000" dirty="0" err="1">
                <a:solidFill>
                  <a:schemeClr val="bg1">
                    <a:lumMod val="95000"/>
                    <a:lumOff val="5000"/>
                  </a:schemeClr>
                </a:solidFill>
              </a:rPr>
              <a:t>perubahan</a:t>
            </a:r>
            <a:r>
              <a:rPr lang="en-US" sz="3000" dirty="0">
                <a:solidFill>
                  <a:schemeClr val="bg1">
                    <a:lumMod val="95000"/>
                    <a:lumOff val="5000"/>
                  </a:schemeClr>
                </a:solidFill>
              </a:rPr>
              <a:t> </a:t>
            </a:r>
            <a:r>
              <a:rPr lang="en-US" sz="3000" dirty="0" err="1">
                <a:solidFill>
                  <a:schemeClr val="bg1">
                    <a:lumMod val="95000"/>
                    <a:lumOff val="5000"/>
                  </a:schemeClr>
                </a:solidFill>
              </a:rPr>
              <a:t>nama</a:t>
            </a:r>
            <a:r>
              <a:rPr lang="en-US" sz="3000" dirty="0">
                <a:solidFill>
                  <a:schemeClr val="bg1">
                    <a:lumMod val="95000"/>
                    <a:lumOff val="5000"/>
                  </a:schemeClr>
                </a:solidFill>
              </a:rPr>
              <a:t> </a:t>
            </a:r>
            <a:r>
              <a:rPr lang="en-US" sz="3000" b="1" dirty="0" err="1">
                <a:solidFill>
                  <a:schemeClr val="bg1">
                    <a:lumMod val="95000"/>
                    <a:lumOff val="5000"/>
                  </a:schemeClr>
                </a:solidFill>
              </a:rPr>
              <a:t>Yayasan</a:t>
            </a:r>
            <a:endParaRPr lang="en-US" sz="3000" b="1" dirty="0">
              <a:solidFill>
                <a:schemeClr val="bg1">
                  <a:lumMod val="95000"/>
                  <a:lumOff val="5000"/>
                </a:schemeClr>
              </a:solidFill>
            </a:endParaRPr>
          </a:p>
          <a:p>
            <a:pPr>
              <a:buNone/>
            </a:pPr>
            <a:r>
              <a:rPr lang="en-US" sz="3000" b="1" dirty="0">
                <a:solidFill>
                  <a:schemeClr val="bg1">
                    <a:lumMod val="95000"/>
                    <a:lumOff val="5000"/>
                  </a:schemeClr>
                </a:solidFill>
              </a:rPr>
              <a:t>Pembina </a:t>
            </a:r>
            <a:r>
              <a:rPr lang="en-US" sz="3000" b="1" dirty="0" err="1">
                <a:solidFill>
                  <a:schemeClr val="bg1">
                    <a:lumMod val="95000"/>
                    <a:lumOff val="5000"/>
                  </a:schemeClr>
                </a:solidFill>
              </a:rPr>
              <a:t>Lembaga</a:t>
            </a:r>
            <a:r>
              <a:rPr lang="en-US" sz="3000" b="1" dirty="0">
                <a:solidFill>
                  <a:schemeClr val="bg1">
                    <a:lumMod val="95000"/>
                    <a:lumOff val="5000"/>
                  </a:schemeClr>
                </a:solidFill>
              </a:rPr>
              <a:t> </a:t>
            </a:r>
            <a:r>
              <a:rPr lang="en-US" sz="3000" b="1" dirty="0" err="1">
                <a:solidFill>
                  <a:schemeClr val="bg1">
                    <a:lumMod val="95000"/>
                    <a:lumOff val="5000"/>
                  </a:schemeClr>
                </a:solidFill>
              </a:rPr>
              <a:t>Pendidikan</a:t>
            </a:r>
            <a:r>
              <a:rPr lang="en-US" sz="3000" b="1" dirty="0">
                <a:solidFill>
                  <a:schemeClr val="bg1">
                    <a:lumMod val="95000"/>
                    <a:lumOff val="5000"/>
                  </a:schemeClr>
                </a:solidFill>
              </a:rPr>
              <a:t> </a:t>
            </a:r>
            <a:r>
              <a:rPr lang="en-US" sz="3000" b="1" dirty="0" err="1">
                <a:solidFill>
                  <a:schemeClr val="bg1">
                    <a:lumMod val="95000"/>
                    <a:lumOff val="5000"/>
                  </a:schemeClr>
                </a:solidFill>
              </a:rPr>
              <a:t>Persatuan</a:t>
            </a:r>
            <a:endParaRPr lang="en-US" sz="3000" b="1" dirty="0">
              <a:solidFill>
                <a:schemeClr val="bg1">
                  <a:lumMod val="95000"/>
                  <a:lumOff val="5000"/>
                </a:schemeClr>
              </a:solidFill>
            </a:endParaRPr>
          </a:p>
          <a:p>
            <a:pPr>
              <a:buNone/>
            </a:pPr>
            <a:r>
              <a:rPr lang="en-US" sz="3000" b="1" dirty="0">
                <a:solidFill>
                  <a:schemeClr val="bg1">
                    <a:lumMod val="95000"/>
                    <a:lumOff val="5000"/>
                  </a:schemeClr>
                </a:solidFill>
              </a:rPr>
              <a:t>Guru </a:t>
            </a:r>
            <a:r>
              <a:rPr lang="en-US" sz="3000" b="1" dirty="0" err="1">
                <a:solidFill>
                  <a:schemeClr val="bg1">
                    <a:lumMod val="95000"/>
                    <a:lumOff val="5000"/>
                  </a:schemeClr>
                </a:solidFill>
              </a:rPr>
              <a:t>Republik</a:t>
            </a:r>
            <a:r>
              <a:rPr lang="en-US" sz="3000" b="1" dirty="0">
                <a:solidFill>
                  <a:schemeClr val="bg1">
                    <a:lumMod val="95000"/>
                    <a:lumOff val="5000"/>
                  </a:schemeClr>
                </a:solidFill>
              </a:rPr>
              <a:t> Indonesia </a:t>
            </a:r>
            <a:r>
              <a:rPr lang="en-US" sz="3000" b="1" dirty="0" smtClean="0">
                <a:solidFill>
                  <a:schemeClr val="bg1">
                    <a:lumMod val="95000"/>
                    <a:lumOff val="5000"/>
                  </a:schemeClr>
                </a:solidFill>
              </a:rPr>
              <a:t>(YPLP PGRI)</a:t>
            </a:r>
            <a:endParaRPr lang="en-US" sz="3000" b="1" dirty="0">
              <a:solidFill>
                <a:schemeClr val="bg1">
                  <a:lumMod val="95000"/>
                  <a:lumOff val="5000"/>
                </a:schemeClr>
              </a:solidFill>
            </a:endParaRPr>
          </a:p>
          <a:p>
            <a:pPr>
              <a:buNone/>
            </a:pPr>
            <a:r>
              <a:rPr lang="en-US" sz="3000" dirty="0" err="1">
                <a:solidFill>
                  <a:schemeClr val="bg1">
                    <a:lumMod val="95000"/>
                    <a:lumOff val="5000"/>
                  </a:schemeClr>
                </a:solidFill>
              </a:rPr>
              <a:t>Menjadi</a:t>
            </a:r>
            <a:r>
              <a:rPr lang="en-US" sz="3000" dirty="0">
                <a:solidFill>
                  <a:schemeClr val="bg1">
                    <a:lumMod val="95000"/>
                    <a:lumOff val="5000"/>
                  </a:schemeClr>
                </a:solidFill>
              </a:rPr>
              <a:t> </a:t>
            </a:r>
            <a:r>
              <a:rPr lang="en-US" sz="3000" b="1" dirty="0" err="1">
                <a:solidFill>
                  <a:schemeClr val="bg1">
                    <a:lumMod val="95000"/>
                    <a:lumOff val="5000"/>
                  </a:schemeClr>
                </a:solidFill>
              </a:rPr>
              <a:t>Perkumpulan</a:t>
            </a:r>
            <a:r>
              <a:rPr lang="en-US" sz="3000" b="1" dirty="0">
                <a:solidFill>
                  <a:schemeClr val="bg1">
                    <a:lumMod val="95000"/>
                    <a:lumOff val="5000"/>
                  </a:schemeClr>
                </a:solidFill>
              </a:rPr>
              <a:t> Pembina </a:t>
            </a:r>
            <a:r>
              <a:rPr lang="en-US" sz="3000" b="1" dirty="0" err="1">
                <a:solidFill>
                  <a:schemeClr val="bg1">
                    <a:lumMod val="95000"/>
                    <a:lumOff val="5000"/>
                  </a:schemeClr>
                </a:solidFill>
              </a:rPr>
              <a:t>Lembaga</a:t>
            </a:r>
            <a:endParaRPr lang="en-US" sz="3000" b="1" dirty="0">
              <a:solidFill>
                <a:schemeClr val="bg1">
                  <a:lumMod val="95000"/>
                  <a:lumOff val="5000"/>
                </a:schemeClr>
              </a:solidFill>
            </a:endParaRPr>
          </a:p>
          <a:p>
            <a:pPr>
              <a:buNone/>
            </a:pPr>
            <a:r>
              <a:rPr lang="en-US" sz="3000" b="1" dirty="0" err="1">
                <a:solidFill>
                  <a:schemeClr val="bg1">
                    <a:lumMod val="95000"/>
                    <a:lumOff val="5000"/>
                  </a:schemeClr>
                </a:solidFill>
              </a:rPr>
              <a:t>Pendidikan</a:t>
            </a:r>
            <a:r>
              <a:rPr lang="en-US" sz="3000" b="1" dirty="0">
                <a:solidFill>
                  <a:schemeClr val="bg1">
                    <a:lumMod val="95000"/>
                    <a:lumOff val="5000"/>
                  </a:schemeClr>
                </a:solidFill>
              </a:rPr>
              <a:t> </a:t>
            </a:r>
            <a:r>
              <a:rPr lang="en-US" sz="3000" b="1" dirty="0" err="1">
                <a:solidFill>
                  <a:schemeClr val="bg1">
                    <a:lumMod val="95000"/>
                    <a:lumOff val="5000"/>
                  </a:schemeClr>
                </a:solidFill>
              </a:rPr>
              <a:t>Persatuan</a:t>
            </a:r>
            <a:r>
              <a:rPr lang="en-US" sz="3000" b="1" dirty="0">
                <a:solidFill>
                  <a:schemeClr val="bg1">
                    <a:lumMod val="95000"/>
                    <a:lumOff val="5000"/>
                  </a:schemeClr>
                </a:solidFill>
              </a:rPr>
              <a:t> Guru </a:t>
            </a:r>
            <a:r>
              <a:rPr lang="en-US" sz="3000" b="1" dirty="0" err="1">
                <a:solidFill>
                  <a:schemeClr val="bg1">
                    <a:lumMod val="95000"/>
                    <a:lumOff val="5000"/>
                  </a:schemeClr>
                </a:solidFill>
              </a:rPr>
              <a:t>Republik</a:t>
            </a:r>
            <a:endParaRPr lang="en-US" sz="3000" b="1" dirty="0">
              <a:solidFill>
                <a:schemeClr val="bg1">
                  <a:lumMod val="95000"/>
                  <a:lumOff val="5000"/>
                </a:schemeClr>
              </a:solidFill>
            </a:endParaRPr>
          </a:p>
          <a:p>
            <a:pPr>
              <a:buNone/>
            </a:pPr>
            <a:r>
              <a:rPr lang="en-US" sz="3000" b="1" dirty="0">
                <a:solidFill>
                  <a:schemeClr val="bg1">
                    <a:lumMod val="95000"/>
                    <a:lumOff val="5000"/>
                  </a:schemeClr>
                </a:solidFill>
              </a:rPr>
              <a:t>Indonesia (PPLP PGRI</a:t>
            </a:r>
            <a:r>
              <a:rPr lang="en-US" b="1" dirty="0" smtClean="0">
                <a:solidFill>
                  <a:schemeClr val="bg1">
                    <a:lumMod val="95000"/>
                    <a:lumOff val="5000"/>
                  </a:schemeClr>
                </a:solidFill>
              </a:rPr>
              <a:t>)</a:t>
            </a:r>
            <a:endParaRPr lang="en-US" b="1" dirty="0">
              <a:solidFill>
                <a:schemeClr val="bg1">
                  <a:lumMod val="95000"/>
                  <a:lumOff val="5000"/>
                </a:schemeClr>
              </a:solidFill>
            </a:endParaRPr>
          </a:p>
        </p:txBody>
      </p:sp>
      <p:sp>
        <p:nvSpPr>
          <p:cNvPr id="2" name="Title 1"/>
          <p:cNvSpPr>
            <a:spLocks noGrp="1"/>
          </p:cNvSpPr>
          <p:nvPr>
            <p:ph type="title"/>
          </p:nvPr>
        </p:nvSpPr>
        <p:spPr>
          <a:ln>
            <a:noFill/>
          </a:ln>
          <a:effectLst>
            <a:glow rad="228600">
              <a:schemeClr val="accent6">
                <a:satMod val="175000"/>
                <a:alpha val="40000"/>
              </a:schemeClr>
            </a:glow>
            <a:outerShdw blurRad="107950" dist="12700" dir="5400000" algn="ctr">
              <a:srgbClr val="000000"/>
            </a:outerShdw>
          </a:effectLst>
          <a:scene3d>
            <a:camera prst="orthographicFront">
              <a:rot lat="0" lon="0" rev="0"/>
            </a:camera>
            <a:lightRig rig="soft" dir="tl">
              <a:rot lat="0" lon="0" rev="0"/>
            </a:lightRig>
          </a:scene3d>
          <a:sp3d contourW="44450" prstMaterial="matte">
            <a:bevelT w="63500" h="63500" prst="artDeco"/>
            <a:contourClr>
              <a:srgbClr val="FFFFFF"/>
            </a:contourClr>
          </a:sp3d>
        </p:spPr>
        <p:txBody>
          <a:bodyPr>
            <a:prstTxWarp prst="textDoubleWave1">
              <a:avLst/>
            </a:prstTxWarp>
            <a:normAutofit fontScale="90000"/>
            <a:scene3d>
              <a:camera prst="orthographicFront"/>
              <a:lightRig rig="soft" dir="t">
                <a:rot lat="0" lon="0" rev="16800000"/>
              </a:lightRig>
            </a:scene3d>
            <a:sp3d contourW="12700">
              <a:bevelT w="25400" h="25400"/>
              <a:contourClr>
                <a:schemeClr val="accent6">
                  <a:shade val="73000"/>
                </a:schemeClr>
              </a:contourClr>
            </a:sp3d>
          </a:bodyPr>
          <a:lstStyle/>
          <a:p>
            <a:r>
              <a:rPr lang="en-US" dirty="0" smtClean="0">
                <a:ln w="11430"/>
                <a:blipFill>
                  <a:blip r:embed="rId2"/>
                  <a:tile tx="0" ty="0" sx="100000" sy="100000" flip="none" algn="tl"/>
                </a:blipFill>
                <a:effectLst>
                  <a:glow rad="101600">
                    <a:schemeClr val="accent2">
                      <a:satMod val="175000"/>
                      <a:alpha val="40000"/>
                    </a:schemeClr>
                  </a:glow>
                  <a:outerShdw blurRad="80000" dist="40000" dir="5040000" algn="tl">
                    <a:srgbClr val="000000">
                      <a:alpha val="30000"/>
                    </a:srgbClr>
                  </a:outerShdw>
                  <a:reflection blurRad="6350" stA="50000" endA="300" endPos="50000" dist="60007" dir="5400000" sy="-100000" algn="bl" rotWithShape="0"/>
                </a:effectLst>
                <a:latin typeface="Lucida Handwriting" pitchFamily="66" charset="0"/>
              </a:rPr>
              <a:t>PERUBAHAN NAMA YPLP PGRI MENJADI PPLP PGRI</a:t>
            </a:r>
            <a:br>
              <a:rPr lang="en-US" dirty="0" smtClean="0">
                <a:ln w="11430"/>
                <a:blipFill>
                  <a:blip r:embed="rId2"/>
                  <a:tile tx="0" ty="0" sx="100000" sy="100000" flip="none" algn="tl"/>
                </a:blipFill>
                <a:effectLst>
                  <a:glow rad="101600">
                    <a:schemeClr val="accent2">
                      <a:satMod val="175000"/>
                      <a:alpha val="40000"/>
                    </a:schemeClr>
                  </a:glow>
                  <a:outerShdw blurRad="80000" dist="40000" dir="5040000" algn="tl">
                    <a:srgbClr val="000000">
                      <a:alpha val="30000"/>
                    </a:srgbClr>
                  </a:outerShdw>
                  <a:reflection blurRad="6350" stA="50000" endA="300" endPos="50000" dist="60007" dir="5400000" sy="-100000" algn="bl" rotWithShape="0"/>
                </a:effectLst>
                <a:latin typeface="Lucida Handwriting" pitchFamily="66" charset="0"/>
              </a:rPr>
            </a:br>
            <a:endParaRPr lang="en-US" dirty="0">
              <a:ln w="11430"/>
              <a:blipFill>
                <a:blip r:embed="rId2"/>
                <a:tile tx="0" ty="0" sx="100000" sy="100000" flip="none" algn="tl"/>
              </a:blipFill>
              <a:effectLst>
                <a:glow rad="101600">
                  <a:schemeClr val="accent2">
                    <a:satMod val="175000"/>
                    <a:alpha val="40000"/>
                  </a:schemeClr>
                </a:glow>
                <a:outerShdw blurRad="80000" dist="40000" dir="5040000" algn="tl">
                  <a:srgbClr val="000000">
                    <a:alpha val="30000"/>
                  </a:srgbClr>
                </a:outerShdw>
                <a:reflection blurRad="6350" stA="50000" endA="300" endPos="50000" dist="60007" dir="5400000" sy="-100000" algn="bl" rotWithShape="0"/>
              </a:effectLst>
              <a:latin typeface="Lucida Handwriting" pitchFamily="66" charset="0"/>
            </a:endParaRPr>
          </a:p>
        </p:txBody>
      </p:sp>
      <p:sp>
        <p:nvSpPr>
          <p:cNvPr id="5" name="Rounded Rectangle 4"/>
          <p:cNvSpPr/>
          <p:nvPr/>
        </p:nvSpPr>
        <p:spPr>
          <a:xfrm>
            <a:off x="457200" y="1600200"/>
            <a:ext cx="8915400" cy="685800"/>
          </a:xfrm>
          <a:prstGeom prst="round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dirty="0">
                <a:solidFill>
                  <a:srgbClr val="7030A0"/>
                </a:solidFill>
              </a:rPr>
              <a:t>KEPUTUSAN MUKERNAS KHUSUS YPLP PGRI</a:t>
            </a:r>
          </a:p>
          <a:p>
            <a:pPr algn="ctr"/>
            <a:r>
              <a:rPr lang="en-US" sz="2400" dirty="0">
                <a:solidFill>
                  <a:srgbClr val="7030A0"/>
                </a:solidFill>
              </a:rPr>
              <a:t>12 – 13 JULI 2002</a:t>
            </a:r>
          </a:p>
        </p:txBody>
      </p:sp>
      <p:sp>
        <p:nvSpPr>
          <p:cNvPr id="6" name="Right Arrow 5">
            <a:hlinkClick r:id="rId3" action="ppaction://hlinksldjump"/>
          </p:cNvPr>
          <p:cNvSpPr/>
          <p:nvPr/>
        </p:nvSpPr>
        <p:spPr>
          <a:xfrm>
            <a:off x="8420101" y="6248400"/>
            <a:ext cx="1403350" cy="533400"/>
          </a:xfrm>
          <a:prstGeom prst="rightArrow">
            <a:avLst/>
          </a:prstGeom>
          <a:ln>
            <a:solidFill>
              <a:srgbClr val="99FF66"/>
            </a:solidFill>
          </a:ln>
          <a:effectLst>
            <a:glow rad="228600">
              <a:schemeClr val="accent6">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accent6">
                    <a:lumMod val="50000"/>
                  </a:schemeClr>
                </a:solidFill>
                <a:latin typeface="Kristen ITC" pitchFamily="66" charset="0"/>
              </a:rPr>
              <a:t>Next</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2000"/>
                                        <p:tgtEl>
                                          <p:spTgt spid="5"/>
                                        </p:tgtEl>
                                      </p:cBhvr>
                                    </p:animEffect>
                                    <p:anim calcmode="lin" valueType="num">
                                      <p:cBhvr>
                                        <p:cTn id="15" dur="2000" fill="hold"/>
                                        <p:tgtEl>
                                          <p:spTgt spid="5"/>
                                        </p:tgtEl>
                                        <p:attrNameLst>
                                          <p:attrName>style.rotation</p:attrName>
                                        </p:attrNameLst>
                                      </p:cBhvr>
                                      <p:tavLst>
                                        <p:tav tm="0">
                                          <p:val>
                                            <p:fltVal val="720"/>
                                          </p:val>
                                        </p:tav>
                                        <p:tav tm="100000">
                                          <p:val>
                                            <p:fltVal val="0"/>
                                          </p:val>
                                        </p:tav>
                                      </p:tavLst>
                                    </p:anim>
                                    <p:anim calcmode="lin" valueType="num">
                                      <p:cBhvr>
                                        <p:cTn id="16" dur="2000" fill="hold"/>
                                        <p:tgtEl>
                                          <p:spTgt spid="5"/>
                                        </p:tgtEl>
                                        <p:attrNameLst>
                                          <p:attrName>ppt_h</p:attrName>
                                        </p:attrNameLst>
                                      </p:cBhvr>
                                      <p:tavLst>
                                        <p:tav tm="0">
                                          <p:val>
                                            <p:fltVal val="0"/>
                                          </p:val>
                                        </p:tav>
                                        <p:tav tm="100000">
                                          <p:val>
                                            <p:strVal val="#ppt_h"/>
                                          </p:val>
                                        </p:tav>
                                      </p:tavLst>
                                    </p:anim>
                                    <p:anim calcmode="lin" valueType="num">
                                      <p:cBhvr>
                                        <p:cTn id="17"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18" fill="hold">
                      <p:stCondLst>
                        <p:cond delay="indefinite"/>
                      </p:stCondLst>
                      <p:childTnLst>
                        <p:par>
                          <p:cTn id="19" fill="hold">
                            <p:stCondLst>
                              <p:cond delay="0"/>
                            </p:stCondLst>
                            <p:childTnLst>
                              <p:par>
                                <p:cTn id="20" presetID="34" presetClass="entr" presetSubtype="0" fill="hold" grpId="0"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from="(-#ppt_w/2)" to="(#ppt_x)" calcmode="lin" valueType="num">
                                      <p:cBhvr>
                                        <p:cTn id="22" dur="600" fill="hold">
                                          <p:stCondLst>
                                            <p:cond delay="0"/>
                                          </p:stCondLst>
                                        </p:cTn>
                                        <p:tgtEl>
                                          <p:spTgt spid="3">
                                            <p:txEl>
                                              <p:pRg st="0" end="0"/>
                                            </p:txEl>
                                          </p:spTgt>
                                        </p:tgtEl>
                                        <p:attrNameLst>
                                          <p:attrName>ppt_x</p:attrName>
                                        </p:attrNameLst>
                                      </p:cBhvr>
                                    </p:anim>
                                    <p:anim from="0" to="-1.0" calcmode="lin" valueType="num">
                                      <p:cBhvr>
                                        <p:cTn id="23" dur="200" decel="50000" autoRev="1" fill="hold">
                                          <p:stCondLst>
                                            <p:cond delay="600"/>
                                          </p:stCondLst>
                                        </p:cTn>
                                        <p:tgtEl>
                                          <p:spTgt spid="3">
                                            <p:txEl>
                                              <p:pRg st="0" end="0"/>
                                            </p:txEl>
                                          </p:spTgt>
                                        </p:tgtEl>
                                        <p:attrNameLst>
                                          <p:attrName>xshear</p:attrName>
                                        </p:attrNameLst>
                                      </p:cBhvr>
                                    </p:anim>
                                    <p:animScale>
                                      <p:cBhvr>
                                        <p:cTn id="24" dur="200" decel="100000" autoRev="1" fill="hold">
                                          <p:stCondLst>
                                            <p:cond delay="600"/>
                                          </p:stCondLst>
                                        </p:cTn>
                                        <p:tgtEl>
                                          <p:spTgt spid="3">
                                            <p:txEl>
                                              <p:pRg st="0" end="0"/>
                                            </p:txEl>
                                          </p:spTgt>
                                        </p:tgtEl>
                                      </p:cBhvr>
                                      <p:from x="100000" y="100000"/>
                                      <p:to x="80000" y="100000"/>
                                    </p:animScale>
                                    <p:anim by="(#ppt_h/3+#ppt_w*0.1)" calcmode="lin" valueType="num">
                                      <p:cBhvr additive="sum">
                                        <p:cTn id="25"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26" fill="hold">
                      <p:stCondLst>
                        <p:cond delay="indefinite"/>
                      </p:stCondLst>
                      <p:childTnLst>
                        <p:par>
                          <p:cTn id="27" fill="hold">
                            <p:stCondLst>
                              <p:cond delay="0"/>
                            </p:stCondLst>
                            <p:childTnLst>
                              <p:par>
                                <p:cTn id="28" presetID="34"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 from="(-#ppt_w/2)" to="(#ppt_x)" calcmode="lin" valueType="num">
                                      <p:cBhvr>
                                        <p:cTn id="30" dur="600" fill="hold">
                                          <p:stCondLst>
                                            <p:cond delay="0"/>
                                          </p:stCondLst>
                                        </p:cTn>
                                        <p:tgtEl>
                                          <p:spTgt spid="3">
                                            <p:txEl>
                                              <p:pRg st="2" end="2"/>
                                            </p:txEl>
                                          </p:spTgt>
                                        </p:tgtEl>
                                        <p:attrNameLst>
                                          <p:attrName>ppt_x</p:attrName>
                                        </p:attrNameLst>
                                      </p:cBhvr>
                                    </p:anim>
                                    <p:anim from="0" to="-1.0" calcmode="lin" valueType="num">
                                      <p:cBhvr>
                                        <p:cTn id="31" dur="200" decel="50000" autoRev="1" fill="hold">
                                          <p:stCondLst>
                                            <p:cond delay="600"/>
                                          </p:stCondLst>
                                        </p:cTn>
                                        <p:tgtEl>
                                          <p:spTgt spid="3">
                                            <p:txEl>
                                              <p:pRg st="2" end="2"/>
                                            </p:txEl>
                                          </p:spTgt>
                                        </p:tgtEl>
                                        <p:attrNameLst>
                                          <p:attrName>xshear</p:attrName>
                                        </p:attrNameLst>
                                      </p:cBhvr>
                                    </p:anim>
                                    <p:animScale>
                                      <p:cBhvr>
                                        <p:cTn id="32" dur="200" decel="100000" autoRev="1" fill="hold">
                                          <p:stCondLst>
                                            <p:cond delay="600"/>
                                          </p:stCondLst>
                                        </p:cTn>
                                        <p:tgtEl>
                                          <p:spTgt spid="3">
                                            <p:txEl>
                                              <p:pRg st="2" end="2"/>
                                            </p:txEl>
                                          </p:spTgt>
                                        </p:tgtEl>
                                      </p:cBhvr>
                                      <p:from x="100000" y="100000"/>
                                      <p:to x="80000" y="100000"/>
                                    </p:animScale>
                                    <p:anim by="(#ppt_h/3+#ppt_w*0.1)" calcmode="lin" valueType="num">
                                      <p:cBhvr additive="sum">
                                        <p:cTn id="33"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34" fill="hold">
                      <p:stCondLst>
                        <p:cond delay="indefinite"/>
                      </p:stCondLst>
                      <p:childTnLst>
                        <p:par>
                          <p:cTn id="35" fill="hold">
                            <p:stCondLst>
                              <p:cond delay="0"/>
                            </p:stCondLst>
                            <p:childTnLst>
                              <p:par>
                                <p:cTn id="36" presetID="34" presetClass="entr" presetSubtype="0" fill="hold" grpId="0"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from="(-#ppt_w/2)" to="(#ppt_x)" calcmode="lin" valueType="num">
                                      <p:cBhvr>
                                        <p:cTn id="38" dur="600" fill="hold">
                                          <p:stCondLst>
                                            <p:cond delay="0"/>
                                          </p:stCondLst>
                                        </p:cTn>
                                        <p:tgtEl>
                                          <p:spTgt spid="3">
                                            <p:txEl>
                                              <p:pRg st="3" end="3"/>
                                            </p:txEl>
                                          </p:spTgt>
                                        </p:tgtEl>
                                        <p:attrNameLst>
                                          <p:attrName>ppt_x</p:attrName>
                                        </p:attrNameLst>
                                      </p:cBhvr>
                                    </p:anim>
                                    <p:anim from="0" to="-1.0" calcmode="lin" valueType="num">
                                      <p:cBhvr>
                                        <p:cTn id="39" dur="200" decel="50000" autoRev="1" fill="hold">
                                          <p:stCondLst>
                                            <p:cond delay="600"/>
                                          </p:stCondLst>
                                        </p:cTn>
                                        <p:tgtEl>
                                          <p:spTgt spid="3">
                                            <p:txEl>
                                              <p:pRg st="3" end="3"/>
                                            </p:txEl>
                                          </p:spTgt>
                                        </p:tgtEl>
                                        <p:attrNameLst>
                                          <p:attrName>xshear</p:attrName>
                                        </p:attrNameLst>
                                      </p:cBhvr>
                                    </p:anim>
                                    <p:animScale>
                                      <p:cBhvr>
                                        <p:cTn id="40" dur="200" decel="100000" autoRev="1" fill="hold">
                                          <p:stCondLst>
                                            <p:cond delay="600"/>
                                          </p:stCondLst>
                                        </p:cTn>
                                        <p:tgtEl>
                                          <p:spTgt spid="3">
                                            <p:txEl>
                                              <p:pRg st="3" end="3"/>
                                            </p:txEl>
                                          </p:spTgt>
                                        </p:tgtEl>
                                      </p:cBhvr>
                                      <p:from x="100000" y="100000"/>
                                      <p:to x="80000" y="100000"/>
                                    </p:animScale>
                                    <p:anim by="(#ppt_h/3+#ppt_w*0.1)" calcmode="lin" valueType="num">
                                      <p:cBhvr additive="sum">
                                        <p:cTn id="41" dur="200" decel="100000" autoRev="1" fill="hold">
                                          <p:stCondLst>
                                            <p:cond delay="600"/>
                                          </p:stCondLst>
                                        </p:cTn>
                                        <p:tgtEl>
                                          <p:spTgt spid="3">
                                            <p:txEl>
                                              <p:pRg st="3" end="3"/>
                                            </p:txEl>
                                          </p:spTgt>
                                        </p:tgtEl>
                                        <p:attrNameLst>
                                          <p:attrName>ppt_x</p:attrName>
                                        </p:attrNameLst>
                                      </p:cBhvr>
                                    </p:anim>
                                  </p:childTnLst>
                                </p:cTn>
                              </p:par>
                            </p:childTnLst>
                          </p:cTn>
                        </p:par>
                      </p:childTnLst>
                    </p:cTn>
                  </p:par>
                  <p:par>
                    <p:cTn id="42" fill="hold">
                      <p:stCondLst>
                        <p:cond delay="indefinite"/>
                      </p:stCondLst>
                      <p:childTnLst>
                        <p:par>
                          <p:cTn id="43" fill="hold">
                            <p:stCondLst>
                              <p:cond delay="0"/>
                            </p:stCondLst>
                            <p:childTnLst>
                              <p:par>
                                <p:cTn id="44" presetID="34" presetClass="entr" presetSubtype="0" fill="hold" grpId="0"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anim from="(-#ppt_w/2)" to="(#ppt_x)" calcmode="lin" valueType="num">
                                      <p:cBhvr>
                                        <p:cTn id="46" dur="600" fill="hold">
                                          <p:stCondLst>
                                            <p:cond delay="0"/>
                                          </p:stCondLst>
                                        </p:cTn>
                                        <p:tgtEl>
                                          <p:spTgt spid="3">
                                            <p:txEl>
                                              <p:pRg st="4" end="4"/>
                                            </p:txEl>
                                          </p:spTgt>
                                        </p:tgtEl>
                                        <p:attrNameLst>
                                          <p:attrName>ppt_x</p:attrName>
                                        </p:attrNameLst>
                                      </p:cBhvr>
                                    </p:anim>
                                    <p:anim from="0" to="-1.0" calcmode="lin" valueType="num">
                                      <p:cBhvr>
                                        <p:cTn id="47" dur="200" decel="50000" autoRev="1" fill="hold">
                                          <p:stCondLst>
                                            <p:cond delay="600"/>
                                          </p:stCondLst>
                                        </p:cTn>
                                        <p:tgtEl>
                                          <p:spTgt spid="3">
                                            <p:txEl>
                                              <p:pRg st="4" end="4"/>
                                            </p:txEl>
                                          </p:spTgt>
                                        </p:tgtEl>
                                        <p:attrNameLst>
                                          <p:attrName>xshear</p:attrName>
                                        </p:attrNameLst>
                                      </p:cBhvr>
                                    </p:anim>
                                    <p:animScale>
                                      <p:cBhvr>
                                        <p:cTn id="48" dur="200" decel="100000" autoRev="1" fill="hold">
                                          <p:stCondLst>
                                            <p:cond delay="600"/>
                                          </p:stCondLst>
                                        </p:cTn>
                                        <p:tgtEl>
                                          <p:spTgt spid="3">
                                            <p:txEl>
                                              <p:pRg st="4" end="4"/>
                                            </p:txEl>
                                          </p:spTgt>
                                        </p:tgtEl>
                                      </p:cBhvr>
                                      <p:from x="100000" y="100000"/>
                                      <p:to x="80000" y="100000"/>
                                    </p:animScale>
                                    <p:anim by="(#ppt_h/3+#ppt_w*0.1)" calcmode="lin" valueType="num">
                                      <p:cBhvr additive="sum">
                                        <p:cTn id="49" dur="200" decel="100000" autoRev="1" fill="hold">
                                          <p:stCondLst>
                                            <p:cond delay="600"/>
                                          </p:stCondLst>
                                        </p:cTn>
                                        <p:tgtEl>
                                          <p:spTgt spid="3">
                                            <p:txEl>
                                              <p:pRg st="4" end="4"/>
                                            </p:txEl>
                                          </p:spTgt>
                                        </p:tgtEl>
                                        <p:attrNameLst>
                                          <p:attrName>ppt_x</p:attrName>
                                        </p:attrNameLst>
                                      </p:cBhvr>
                                    </p:anim>
                                  </p:childTnLst>
                                </p:cTn>
                              </p:par>
                            </p:childTnLst>
                          </p:cTn>
                        </p:par>
                      </p:childTnLst>
                    </p:cTn>
                  </p:par>
                  <p:par>
                    <p:cTn id="50" fill="hold">
                      <p:stCondLst>
                        <p:cond delay="indefinite"/>
                      </p:stCondLst>
                      <p:childTnLst>
                        <p:par>
                          <p:cTn id="51" fill="hold">
                            <p:stCondLst>
                              <p:cond delay="0"/>
                            </p:stCondLst>
                            <p:childTnLst>
                              <p:par>
                                <p:cTn id="52" presetID="34" presetClass="entr" presetSubtype="0" fill="hold" grpId="0" nodeType="clickEffect">
                                  <p:stCondLst>
                                    <p:cond delay="0"/>
                                  </p:stCondLst>
                                  <p:childTnLst>
                                    <p:set>
                                      <p:cBhvr>
                                        <p:cTn id="53" dur="1" fill="hold">
                                          <p:stCondLst>
                                            <p:cond delay="0"/>
                                          </p:stCondLst>
                                        </p:cTn>
                                        <p:tgtEl>
                                          <p:spTgt spid="3">
                                            <p:txEl>
                                              <p:pRg st="5" end="5"/>
                                            </p:txEl>
                                          </p:spTgt>
                                        </p:tgtEl>
                                        <p:attrNameLst>
                                          <p:attrName>style.visibility</p:attrName>
                                        </p:attrNameLst>
                                      </p:cBhvr>
                                      <p:to>
                                        <p:strVal val="visible"/>
                                      </p:to>
                                    </p:set>
                                    <p:anim from="(-#ppt_w/2)" to="(#ppt_x)" calcmode="lin" valueType="num">
                                      <p:cBhvr>
                                        <p:cTn id="54" dur="600" fill="hold">
                                          <p:stCondLst>
                                            <p:cond delay="0"/>
                                          </p:stCondLst>
                                        </p:cTn>
                                        <p:tgtEl>
                                          <p:spTgt spid="3">
                                            <p:txEl>
                                              <p:pRg st="5" end="5"/>
                                            </p:txEl>
                                          </p:spTgt>
                                        </p:tgtEl>
                                        <p:attrNameLst>
                                          <p:attrName>ppt_x</p:attrName>
                                        </p:attrNameLst>
                                      </p:cBhvr>
                                    </p:anim>
                                    <p:anim from="0" to="-1.0" calcmode="lin" valueType="num">
                                      <p:cBhvr>
                                        <p:cTn id="55" dur="200" decel="50000" autoRev="1" fill="hold">
                                          <p:stCondLst>
                                            <p:cond delay="600"/>
                                          </p:stCondLst>
                                        </p:cTn>
                                        <p:tgtEl>
                                          <p:spTgt spid="3">
                                            <p:txEl>
                                              <p:pRg st="5" end="5"/>
                                            </p:txEl>
                                          </p:spTgt>
                                        </p:tgtEl>
                                        <p:attrNameLst>
                                          <p:attrName>xshear</p:attrName>
                                        </p:attrNameLst>
                                      </p:cBhvr>
                                    </p:anim>
                                    <p:animScale>
                                      <p:cBhvr>
                                        <p:cTn id="56" dur="200" decel="100000" autoRev="1" fill="hold">
                                          <p:stCondLst>
                                            <p:cond delay="600"/>
                                          </p:stCondLst>
                                        </p:cTn>
                                        <p:tgtEl>
                                          <p:spTgt spid="3">
                                            <p:txEl>
                                              <p:pRg st="5" end="5"/>
                                            </p:txEl>
                                          </p:spTgt>
                                        </p:tgtEl>
                                      </p:cBhvr>
                                      <p:from x="100000" y="100000"/>
                                      <p:to x="80000" y="100000"/>
                                    </p:animScale>
                                    <p:anim by="(#ppt_h/3+#ppt_w*0.1)" calcmode="lin" valueType="num">
                                      <p:cBhvr additive="sum">
                                        <p:cTn id="57" dur="200" decel="100000" autoRev="1" fill="hold">
                                          <p:stCondLst>
                                            <p:cond delay="600"/>
                                          </p:stCondLst>
                                        </p:cTn>
                                        <p:tgtEl>
                                          <p:spTgt spid="3">
                                            <p:txEl>
                                              <p:pRg st="5" end="5"/>
                                            </p:txEl>
                                          </p:spTgt>
                                        </p:tgtEl>
                                        <p:attrNameLst>
                                          <p:attrName>ppt_x</p:attrName>
                                        </p:attrNameLst>
                                      </p:cBhvr>
                                    </p:anim>
                                  </p:childTnLst>
                                </p:cTn>
                              </p:par>
                            </p:childTnLst>
                          </p:cTn>
                        </p:par>
                      </p:childTnLst>
                    </p:cTn>
                  </p:par>
                  <p:par>
                    <p:cTn id="58" fill="hold">
                      <p:stCondLst>
                        <p:cond delay="indefinite"/>
                      </p:stCondLst>
                      <p:childTnLst>
                        <p:par>
                          <p:cTn id="59" fill="hold">
                            <p:stCondLst>
                              <p:cond delay="0"/>
                            </p:stCondLst>
                            <p:childTnLst>
                              <p:par>
                                <p:cTn id="60" presetID="34" presetClass="entr" presetSubtype="0" fill="hold" grpId="0" nodeType="clickEffect">
                                  <p:stCondLst>
                                    <p:cond delay="0"/>
                                  </p:stCondLst>
                                  <p:childTnLst>
                                    <p:set>
                                      <p:cBhvr>
                                        <p:cTn id="61" dur="1" fill="hold">
                                          <p:stCondLst>
                                            <p:cond delay="0"/>
                                          </p:stCondLst>
                                        </p:cTn>
                                        <p:tgtEl>
                                          <p:spTgt spid="3">
                                            <p:txEl>
                                              <p:pRg st="6" end="6"/>
                                            </p:txEl>
                                          </p:spTgt>
                                        </p:tgtEl>
                                        <p:attrNameLst>
                                          <p:attrName>style.visibility</p:attrName>
                                        </p:attrNameLst>
                                      </p:cBhvr>
                                      <p:to>
                                        <p:strVal val="visible"/>
                                      </p:to>
                                    </p:set>
                                    <p:anim from="(-#ppt_w/2)" to="(#ppt_x)" calcmode="lin" valueType="num">
                                      <p:cBhvr>
                                        <p:cTn id="62" dur="600" fill="hold">
                                          <p:stCondLst>
                                            <p:cond delay="0"/>
                                          </p:stCondLst>
                                        </p:cTn>
                                        <p:tgtEl>
                                          <p:spTgt spid="3">
                                            <p:txEl>
                                              <p:pRg st="6" end="6"/>
                                            </p:txEl>
                                          </p:spTgt>
                                        </p:tgtEl>
                                        <p:attrNameLst>
                                          <p:attrName>ppt_x</p:attrName>
                                        </p:attrNameLst>
                                      </p:cBhvr>
                                    </p:anim>
                                    <p:anim from="0" to="-1.0" calcmode="lin" valueType="num">
                                      <p:cBhvr>
                                        <p:cTn id="63" dur="200" decel="50000" autoRev="1" fill="hold">
                                          <p:stCondLst>
                                            <p:cond delay="600"/>
                                          </p:stCondLst>
                                        </p:cTn>
                                        <p:tgtEl>
                                          <p:spTgt spid="3">
                                            <p:txEl>
                                              <p:pRg st="6" end="6"/>
                                            </p:txEl>
                                          </p:spTgt>
                                        </p:tgtEl>
                                        <p:attrNameLst>
                                          <p:attrName>xshear</p:attrName>
                                        </p:attrNameLst>
                                      </p:cBhvr>
                                    </p:anim>
                                    <p:animScale>
                                      <p:cBhvr>
                                        <p:cTn id="64" dur="200" decel="100000" autoRev="1" fill="hold">
                                          <p:stCondLst>
                                            <p:cond delay="600"/>
                                          </p:stCondLst>
                                        </p:cTn>
                                        <p:tgtEl>
                                          <p:spTgt spid="3">
                                            <p:txEl>
                                              <p:pRg st="6" end="6"/>
                                            </p:txEl>
                                          </p:spTgt>
                                        </p:tgtEl>
                                      </p:cBhvr>
                                      <p:from x="100000" y="100000"/>
                                      <p:to x="80000" y="100000"/>
                                    </p:animScale>
                                    <p:anim by="(#ppt_h/3+#ppt_w*0.1)" calcmode="lin" valueType="num">
                                      <p:cBhvr additive="sum">
                                        <p:cTn id="65" dur="200" decel="100000" autoRev="1" fill="hold">
                                          <p:stCondLst>
                                            <p:cond delay="600"/>
                                          </p:stCondLst>
                                        </p:cTn>
                                        <p:tgtEl>
                                          <p:spTgt spid="3">
                                            <p:txEl>
                                              <p:pRg st="6" end="6"/>
                                            </p:txEl>
                                          </p:spTgt>
                                        </p:tgtEl>
                                        <p:attrNameLst>
                                          <p:attrName>ppt_x</p:attrName>
                                        </p:attrNameLst>
                                      </p:cBhvr>
                                    </p:anim>
                                  </p:childTnLst>
                                </p:cTn>
                              </p:par>
                            </p:childTnLst>
                          </p:cTn>
                        </p:par>
                      </p:childTnLst>
                    </p:cTn>
                  </p:par>
                  <p:par>
                    <p:cTn id="66" fill="hold">
                      <p:stCondLst>
                        <p:cond delay="indefinite"/>
                      </p:stCondLst>
                      <p:childTnLst>
                        <p:par>
                          <p:cTn id="67" fill="hold">
                            <p:stCondLst>
                              <p:cond delay="0"/>
                            </p:stCondLst>
                            <p:childTnLst>
                              <p:par>
                                <p:cTn id="68" presetID="34" presetClass="entr" presetSubtype="0" fill="hold" grpId="0" nodeType="clickEffect">
                                  <p:stCondLst>
                                    <p:cond delay="0"/>
                                  </p:stCondLst>
                                  <p:childTnLst>
                                    <p:set>
                                      <p:cBhvr>
                                        <p:cTn id="69" dur="1" fill="hold">
                                          <p:stCondLst>
                                            <p:cond delay="0"/>
                                          </p:stCondLst>
                                        </p:cTn>
                                        <p:tgtEl>
                                          <p:spTgt spid="3">
                                            <p:txEl>
                                              <p:pRg st="7" end="7"/>
                                            </p:txEl>
                                          </p:spTgt>
                                        </p:tgtEl>
                                        <p:attrNameLst>
                                          <p:attrName>style.visibility</p:attrName>
                                        </p:attrNameLst>
                                      </p:cBhvr>
                                      <p:to>
                                        <p:strVal val="visible"/>
                                      </p:to>
                                    </p:set>
                                    <p:anim from="(-#ppt_w/2)" to="(#ppt_x)" calcmode="lin" valueType="num">
                                      <p:cBhvr>
                                        <p:cTn id="70" dur="600" fill="hold">
                                          <p:stCondLst>
                                            <p:cond delay="0"/>
                                          </p:stCondLst>
                                        </p:cTn>
                                        <p:tgtEl>
                                          <p:spTgt spid="3">
                                            <p:txEl>
                                              <p:pRg st="7" end="7"/>
                                            </p:txEl>
                                          </p:spTgt>
                                        </p:tgtEl>
                                        <p:attrNameLst>
                                          <p:attrName>ppt_x</p:attrName>
                                        </p:attrNameLst>
                                      </p:cBhvr>
                                    </p:anim>
                                    <p:anim from="0" to="-1.0" calcmode="lin" valueType="num">
                                      <p:cBhvr>
                                        <p:cTn id="71" dur="200" decel="50000" autoRev="1" fill="hold">
                                          <p:stCondLst>
                                            <p:cond delay="600"/>
                                          </p:stCondLst>
                                        </p:cTn>
                                        <p:tgtEl>
                                          <p:spTgt spid="3">
                                            <p:txEl>
                                              <p:pRg st="7" end="7"/>
                                            </p:txEl>
                                          </p:spTgt>
                                        </p:tgtEl>
                                        <p:attrNameLst>
                                          <p:attrName>xshear</p:attrName>
                                        </p:attrNameLst>
                                      </p:cBhvr>
                                    </p:anim>
                                    <p:animScale>
                                      <p:cBhvr>
                                        <p:cTn id="72" dur="200" decel="100000" autoRev="1" fill="hold">
                                          <p:stCondLst>
                                            <p:cond delay="600"/>
                                          </p:stCondLst>
                                        </p:cTn>
                                        <p:tgtEl>
                                          <p:spTgt spid="3">
                                            <p:txEl>
                                              <p:pRg st="7" end="7"/>
                                            </p:txEl>
                                          </p:spTgt>
                                        </p:tgtEl>
                                      </p:cBhvr>
                                      <p:from x="100000" y="100000"/>
                                      <p:to x="80000" y="100000"/>
                                    </p:animScale>
                                    <p:anim by="(#ppt_h/3+#ppt_w*0.1)" calcmode="lin" valueType="num">
                                      <p:cBhvr additive="sum">
                                        <p:cTn id="73" dur="200" decel="100000" autoRev="1" fill="hold">
                                          <p:stCondLst>
                                            <p:cond delay="600"/>
                                          </p:stCondLst>
                                        </p:cTn>
                                        <p:tgtEl>
                                          <p:spTgt spid="3">
                                            <p:txEl>
                                              <p:pRg st="7" end="7"/>
                                            </p:txEl>
                                          </p:spTgt>
                                        </p:tgtEl>
                                        <p:attrNameLst>
                                          <p:attrName>ppt_x</p:attrName>
                                        </p:attrNameLst>
                                      </p:cBhvr>
                                    </p:anim>
                                  </p:childTnLst>
                                </p:cTn>
                              </p:par>
                            </p:childTnLst>
                          </p:cTn>
                        </p:par>
                      </p:childTnLst>
                    </p:cTn>
                  </p:par>
                  <p:par>
                    <p:cTn id="74" fill="hold">
                      <p:stCondLst>
                        <p:cond delay="indefinite"/>
                      </p:stCondLst>
                      <p:childTnLst>
                        <p:par>
                          <p:cTn id="75" fill="hold">
                            <p:stCondLst>
                              <p:cond delay="0"/>
                            </p:stCondLst>
                            <p:childTnLst>
                              <p:par>
                                <p:cTn id="76" presetID="45" presetClass="entr" presetSubtype="0" fill="hold" grpId="0" nodeType="clickEffect">
                                  <p:stCondLst>
                                    <p:cond delay="0"/>
                                  </p:stCondLst>
                                  <p:iterate type="lt">
                                    <p:tmPct val="10000"/>
                                  </p:iterate>
                                  <p:childTnLst>
                                    <p:set>
                                      <p:cBhvr>
                                        <p:cTn id="77" dur="1" fill="hold">
                                          <p:stCondLst>
                                            <p:cond delay="0"/>
                                          </p:stCondLst>
                                        </p:cTn>
                                        <p:tgtEl>
                                          <p:spTgt spid="6"/>
                                        </p:tgtEl>
                                        <p:attrNameLst>
                                          <p:attrName>style.visibility</p:attrName>
                                        </p:attrNameLst>
                                      </p:cBhvr>
                                      <p:to>
                                        <p:strVal val="visible"/>
                                      </p:to>
                                    </p:set>
                                    <p:animEffect transition="in" filter="fade">
                                      <p:cBhvr>
                                        <p:cTn id="78" dur="2000"/>
                                        <p:tgtEl>
                                          <p:spTgt spid="6"/>
                                        </p:tgtEl>
                                      </p:cBhvr>
                                    </p:animEffect>
                                    <p:anim calcmode="lin" valueType="num">
                                      <p:cBhvr>
                                        <p:cTn id="79" dur="2000" fill="hold"/>
                                        <p:tgtEl>
                                          <p:spTgt spid="6"/>
                                        </p:tgtEl>
                                        <p:attrNameLst>
                                          <p:attrName>ppt_w</p:attrName>
                                        </p:attrNameLst>
                                      </p:cBhvr>
                                      <p:tavLst>
                                        <p:tav tm="0" fmla="#ppt_w*sin(2.5*pi*$)">
                                          <p:val>
                                            <p:fltVal val="0"/>
                                          </p:val>
                                        </p:tav>
                                        <p:tav tm="100000">
                                          <p:val>
                                            <p:fltVal val="1"/>
                                          </p:val>
                                        </p:tav>
                                      </p:tavLst>
                                    </p:anim>
                                    <p:anim calcmode="lin" valueType="num">
                                      <p:cBhvr>
                                        <p:cTn id="80"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1" y="0"/>
            <a:ext cx="9121775" cy="6858000"/>
          </a:xfrm>
          <a:prstGeom prst="rect">
            <a:avLst/>
          </a:prstGeom>
          <a:blipFill>
            <a:blip r:embed="rId2" cstate="print">
              <a:extLst>
                <a:ext uri="{BEBA8EAE-BF5A-486C-A8C5-ECC9F3942E4B}">
                  <a14:imgProps xmlns:a14="http://schemas.microsoft.com/office/drawing/2010/main">
                    <a14:imgLayer r:embed="rId3">
                      <a14:imgEffect>
                        <a14:brightnessContrast contrast="-40000"/>
                      </a14:imgEffect>
                    </a14:imgLayer>
                  </a14:imgProps>
                </a:ext>
              </a:extLst>
            </a:blip>
            <a:tile tx="0" ty="0" sx="100000" sy="100000" flip="none" algn="tl"/>
          </a:blipFill>
          <a:ln>
            <a:noFill/>
          </a:ln>
          <a:scene3d>
            <a:camera prst="orthographicFront"/>
            <a:lightRig rig="threePt" dir="t"/>
          </a:scene3d>
          <a:sp3d extrusionH="76200">
            <a:extrusionClr>
              <a:srgbClr val="99FF66"/>
            </a:extrusion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id-ID"/>
          </a:p>
        </p:txBody>
      </p:sp>
      <p:sp>
        <p:nvSpPr>
          <p:cNvPr id="3" name="Content Placeholder 2"/>
          <p:cNvSpPr>
            <a:spLocks noGrp="1"/>
          </p:cNvSpPr>
          <p:nvPr>
            <p:ph idx="1"/>
          </p:nvPr>
        </p:nvSpPr>
        <p:spPr>
          <a:xfrm>
            <a:off x="495300" y="1600200"/>
            <a:ext cx="8648247" cy="4709160"/>
          </a:xfrm>
        </p:spPr>
        <p:txBody>
          <a:bodyPr>
            <a:normAutofit fontScale="92500"/>
          </a:bodyPr>
          <a:lstStyle/>
          <a:p>
            <a:pPr>
              <a:buNone/>
            </a:pPr>
            <a:endParaRPr lang="en-US" dirty="0" smtClean="0">
              <a:solidFill>
                <a:srgbClr val="0070C0"/>
              </a:solidFill>
            </a:endParaRPr>
          </a:p>
          <a:p>
            <a:pPr marL="137139" indent="0">
              <a:lnSpc>
                <a:spcPct val="150000"/>
              </a:lnSpc>
              <a:buNone/>
            </a:pPr>
            <a:r>
              <a:rPr lang="en-US" b="1" dirty="0" err="1" smtClean="0">
                <a:solidFill>
                  <a:srgbClr val="0070C0"/>
                </a:solidFill>
                <a:latin typeface="Comic Sans MS" pitchFamily="66" charset="0"/>
              </a:rPr>
              <a:t>Tentang</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penggantian</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Nama</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Yayasan</a:t>
            </a:r>
            <a:r>
              <a:rPr lang="en-US" b="1" dirty="0" smtClean="0">
                <a:solidFill>
                  <a:srgbClr val="0070C0"/>
                </a:solidFill>
                <a:latin typeface="Comic Sans MS" pitchFamily="66" charset="0"/>
              </a:rPr>
              <a:t> P</a:t>
            </a:r>
            <a:r>
              <a:rPr lang="id-ID" b="1" dirty="0" smtClean="0">
                <a:solidFill>
                  <a:srgbClr val="0070C0"/>
                </a:solidFill>
                <a:latin typeface="Comic Sans MS" pitchFamily="66" charset="0"/>
              </a:rPr>
              <a:t>e</a:t>
            </a:r>
            <a:r>
              <a:rPr lang="en-US" b="1" dirty="0" err="1" smtClean="0">
                <a:solidFill>
                  <a:srgbClr val="0070C0"/>
                </a:solidFill>
                <a:latin typeface="Comic Sans MS" pitchFamily="66" charset="0"/>
              </a:rPr>
              <a:t>mbina</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Lembaga</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Pendidikan</a:t>
            </a:r>
            <a:r>
              <a:rPr lang="en-US" b="1" dirty="0" smtClean="0">
                <a:solidFill>
                  <a:srgbClr val="0070C0"/>
                </a:solidFill>
                <a:latin typeface="Comic Sans MS" pitchFamily="66" charset="0"/>
              </a:rPr>
              <a:t> PGRI </a:t>
            </a:r>
            <a:r>
              <a:rPr lang="en-US" b="1" dirty="0" err="1" smtClean="0">
                <a:solidFill>
                  <a:srgbClr val="0070C0"/>
                </a:solidFill>
                <a:latin typeface="Comic Sans MS" pitchFamily="66" charset="0"/>
              </a:rPr>
              <a:t>menjadi</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Perkumpulan</a:t>
            </a:r>
            <a:r>
              <a:rPr lang="en-US" b="1" dirty="0" smtClean="0">
                <a:solidFill>
                  <a:srgbClr val="0070C0"/>
                </a:solidFill>
                <a:latin typeface="Comic Sans MS" pitchFamily="66" charset="0"/>
              </a:rPr>
              <a:t> Pembina </a:t>
            </a:r>
            <a:r>
              <a:rPr lang="en-US" b="1" dirty="0" err="1" smtClean="0">
                <a:solidFill>
                  <a:srgbClr val="0070C0"/>
                </a:solidFill>
                <a:latin typeface="Comic Sans MS" pitchFamily="66" charset="0"/>
              </a:rPr>
              <a:t>Lembaga</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Pendidikan</a:t>
            </a:r>
            <a:r>
              <a:rPr lang="en-US" b="1" dirty="0" smtClean="0">
                <a:solidFill>
                  <a:srgbClr val="0070C0"/>
                </a:solidFill>
                <a:latin typeface="Comic Sans MS" pitchFamily="66" charset="0"/>
              </a:rPr>
              <a:t> PGRI </a:t>
            </a:r>
          </a:p>
          <a:p>
            <a:pPr marL="137139" indent="0">
              <a:lnSpc>
                <a:spcPct val="150000"/>
              </a:lnSpc>
              <a:buNone/>
            </a:pPr>
            <a:r>
              <a:rPr lang="en-US" b="1" dirty="0" smtClean="0">
                <a:solidFill>
                  <a:srgbClr val="0070C0"/>
                </a:solidFill>
                <a:latin typeface="Comic Sans MS" pitchFamily="66" charset="0"/>
              </a:rPr>
              <a:t>Dan </a:t>
            </a:r>
            <a:r>
              <a:rPr lang="en-US" b="1" dirty="0" err="1" smtClean="0">
                <a:solidFill>
                  <a:srgbClr val="0070C0"/>
                </a:solidFill>
                <a:latin typeface="Comic Sans MS" pitchFamily="66" charset="0"/>
              </a:rPr>
              <a:t>perubahan</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Akte</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Notaris</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yaitu</a:t>
            </a:r>
            <a:r>
              <a:rPr lang="en-US" b="1" dirty="0" smtClean="0">
                <a:solidFill>
                  <a:srgbClr val="0070C0"/>
                </a:solidFill>
                <a:latin typeface="Comic Sans MS" pitchFamily="66" charset="0"/>
              </a:rPr>
              <a:t> AD/ART YPLP PGRI </a:t>
            </a:r>
            <a:r>
              <a:rPr lang="en-US" b="1" dirty="0" err="1" smtClean="0">
                <a:solidFill>
                  <a:srgbClr val="0070C0"/>
                </a:solidFill>
                <a:latin typeface="Comic Sans MS" pitchFamily="66" charset="0"/>
              </a:rPr>
              <a:t>menjadi</a:t>
            </a:r>
            <a:r>
              <a:rPr lang="en-US" b="1" dirty="0" smtClean="0">
                <a:solidFill>
                  <a:srgbClr val="0070C0"/>
                </a:solidFill>
                <a:latin typeface="Comic Sans MS" pitchFamily="66" charset="0"/>
              </a:rPr>
              <a:t> AD/ART PPLP PGRI </a:t>
            </a:r>
            <a:r>
              <a:rPr lang="en-US" b="1" dirty="0" err="1" smtClean="0">
                <a:solidFill>
                  <a:srgbClr val="0070C0"/>
                </a:solidFill>
                <a:latin typeface="Comic Sans MS" pitchFamily="66" charset="0"/>
              </a:rPr>
              <a:t>juncto</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Akte</a:t>
            </a:r>
            <a:r>
              <a:rPr lang="en-US" b="1" dirty="0" smtClean="0">
                <a:solidFill>
                  <a:srgbClr val="0070C0"/>
                </a:solidFill>
                <a:latin typeface="Comic Sans MS" pitchFamily="66" charset="0"/>
              </a:rPr>
              <a:t> </a:t>
            </a:r>
            <a:r>
              <a:rPr lang="en-US" b="1" dirty="0" err="1" smtClean="0">
                <a:solidFill>
                  <a:srgbClr val="0070C0"/>
                </a:solidFill>
                <a:latin typeface="Comic Sans MS" pitchFamily="66" charset="0"/>
              </a:rPr>
              <a:t>Notaris</a:t>
            </a:r>
            <a:r>
              <a:rPr lang="en-US" b="1" dirty="0" smtClean="0">
                <a:solidFill>
                  <a:srgbClr val="0070C0"/>
                </a:solidFill>
                <a:latin typeface="Comic Sans MS" pitchFamily="66" charset="0"/>
              </a:rPr>
              <a:t> Lily SH No. 1, </a:t>
            </a:r>
            <a:r>
              <a:rPr lang="en-US" b="1" dirty="0" err="1" smtClean="0">
                <a:solidFill>
                  <a:srgbClr val="0070C0"/>
                </a:solidFill>
                <a:latin typeface="Comic Sans MS" pitchFamily="66" charset="0"/>
              </a:rPr>
              <a:t>tanggal</a:t>
            </a:r>
            <a:r>
              <a:rPr lang="en-US" b="1" dirty="0" smtClean="0">
                <a:solidFill>
                  <a:srgbClr val="0070C0"/>
                </a:solidFill>
                <a:latin typeface="Comic Sans MS" pitchFamily="66" charset="0"/>
              </a:rPr>
              <a:t> 1 </a:t>
            </a:r>
            <a:r>
              <a:rPr lang="en-US" b="1" dirty="0" err="1" smtClean="0">
                <a:solidFill>
                  <a:srgbClr val="0070C0"/>
                </a:solidFill>
                <a:latin typeface="Comic Sans MS" pitchFamily="66" charset="0"/>
              </a:rPr>
              <a:t>Agustus</a:t>
            </a:r>
            <a:r>
              <a:rPr lang="en-US" b="1" dirty="0" smtClean="0">
                <a:solidFill>
                  <a:srgbClr val="0070C0"/>
                </a:solidFill>
                <a:latin typeface="Comic Sans MS" pitchFamily="66" charset="0"/>
              </a:rPr>
              <a:t> 2002</a:t>
            </a:r>
            <a:endParaRPr lang="en-US" b="1" dirty="0">
              <a:solidFill>
                <a:srgbClr val="0070C0"/>
              </a:solidFill>
              <a:latin typeface="Comic Sans MS" pitchFamily="66" charset="0"/>
            </a:endParaRPr>
          </a:p>
        </p:txBody>
      </p:sp>
      <p:sp>
        <p:nvSpPr>
          <p:cNvPr id="4" name="Rounded Rectangle 3"/>
          <p:cNvSpPr/>
          <p:nvPr/>
        </p:nvSpPr>
        <p:spPr>
          <a:xfrm>
            <a:off x="103188" y="99291"/>
            <a:ext cx="8915400" cy="2057400"/>
          </a:xfrm>
          <a:prstGeom prst="roundRect">
            <a:avLst/>
          </a:prstGeom>
        </p:spPr>
        <p:style>
          <a:lnRef idx="0">
            <a:schemeClr val="accent3"/>
          </a:lnRef>
          <a:fillRef idx="3">
            <a:schemeClr val="accent3"/>
          </a:fillRef>
          <a:effectRef idx="3">
            <a:schemeClr val="accent3"/>
          </a:effectRef>
          <a:fontRef idx="minor">
            <a:schemeClr val="lt1"/>
          </a:fontRef>
        </p:style>
        <p:txBody>
          <a:bodyPr lIns="91426" tIns="45713" rIns="91426" bIns="45713" rtlCol="0" anchor="ctr"/>
          <a:lstStyle/>
          <a:p>
            <a:pPr algn="ctr"/>
            <a:r>
              <a:rPr lang="en-US" sz="2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KEPUTUSAN MUKERNAS KHUSUS INI TELAH DIKUKUHKAN DENGAN DITERBITKANNYA SK PENGURUS BESAR PGRI No.2135/SK/PB/XVI 11 2002 TANGGAL 18 JULI 2002</a:t>
            </a:r>
          </a:p>
        </p:txBody>
      </p:sp>
      <p:sp>
        <p:nvSpPr>
          <p:cNvPr id="5" name="Right Arrow 4">
            <a:hlinkClick r:id="rId4" action="ppaction://hlinksldjump"/>
          </p:cNvPr>
          <p:cNvSpPr/>
          <p:nvPr/>
        </p:nvSpPr>
        <p:spPr>
          <a:xfrm>
            <a:off x="8441872" y="6248400"/>
            <a:ext cx="1403350" cy="533400"/>
          </a:xfrm>
          <a:prstGeom prst="rightArrow">
            <a:avLst/>
          </a:prstGeom>
          <a:solidFill>
            <a:schemeClr val="accent3">
              <a:lumMod val="60000"/>
              <a:lumOff val="40000"/>
            </a:schemeClr>
          </a:solidFill>
          <a:ln>
            <a:solidFill>
              <a:srgbClr val="15C5DD"/>
            </a:solidFill>
          </a:ln>
          <a:effectLst>
            <a:glow rad="228600">
              <a:schemeClr val="accent5">
                <a:satMod val="175000"/>
                <a:alpha val="40000"/>
              </a:schemeClr>
            </a:glow>
            <a:reflection blurRad="6350" stA="52000" endA="300" endPos="35000" dir="5400000" sy="-100000" algn="bl" rotWithShape="0"/>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ln w="19050">
                  <a:solidFill>
                    <a:schemeClr val="tx2">
                      <a:tint val="1000"/>
                    </a:schemeClr>
                  </a:solidFill>
                  <a:prstDash val="solid"/>
                </a:ln>
                <a:solidFill>
                  <a:srgbClr val="7030A0"/>
                </a:solidFill>
                <a:effectLst>
                  <a:outerShdw blurRad="50000" dist="50800" dir="7500000" algn="tl">
                    <a:srgbClr val="000000">
                      <a:shade val="5000"/>
                      <a:alpha val="35000"/>
                    </a:srgbClr>
                  </a:outerShdw>
                </a:effectLst>
                <a:latin typeface="Kristen ITC" pitchFamily="66" charset="0"/>
              </a:rPr>
              <a:t>Next</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2000" fill="hold"/>
                                        <p:tgtEl>
                                          <p:spTgt spid="4"/>
                                        </p:tgtEl>
                                        <p:attrNameLst>
                                          <p:attrName>ppt_y</p:attrName>
                                        </p:attrNameLst>
                                      </p:cBhvr>
                                      <p:tavLst>
                                        <p:tav tm="0">
                                          <p:val>
                                            <p:strVal val="#ppt_y"/>
                                          </p:val>
                                        </p:tav>
                                        <p:tav tm="100000">
                                          <p:val>
                                            <p:strVal val="#ppt_y"/>
                                          </p:val>
                                        </p:tav>
                                      </p:tavLst>
                                    </p:anim>
                                    <p:anim calcmode="lin" valueType="num">
                                      <p:cBhvr>
                                        <p:cTn id="9" dur="2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2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2000" tmFilter="0,0; .5, 1; 1, 1"/>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35"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3000"/>
                                        <p:tgtEl>
                                          <p:spTgt spid="3">
                                            <p:txEl>
                                              <p:pRg st="1" end="1"/>
                                            </p:txEl>
                                          </p:spTgt>
                                        </p:tgtEl>
                                      </p:cBhvr>
                                    </p:animEffect>
                                    <p:anim calcmode="lin" valueType="num">
                                      <p:cBhvr>
                                        <p:cTn id="17" dur="3000" fill="hold"/>
                                        <p:tgtEl>
                                          <p:spTgt spid="3">
                                            <p:txEl>
                                              <p:pRg st="1" end="1"/>
                                            </p:txEl>
                                          </p:spTgt>
                                        </p:tgtEl>
                                        <p:attrNameLst>
                                          <p:attrName>style.rotation</p:attrName>
                                        </p:attrNameLst>
                                      </p:cBhvr>
                                      <p:tavLst>
                                        <p:tav tm="0">
                                          <p:val>
                                            <p:fltVal val="720"/>
                                          </p:val>
                                        </p:tav>
                                        <p:tav tm="100000">
                                          <p:val>
                                            <p:fltVal val="0"/>
                                          </p:val>
                                        </p:tav>
                                      </p:tavLst>
                                    </p:anim>
                                    <p:anim calcmode="lin" valueType="num">
                                      <p:cBhvr>
                                        <p:cTn id="18" dur="3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9" dur="3000" fill="hold"/>
                                        <p:tgtEl>
                                          <p:spTgt spid="3">
                                            <p:txEl>
                                              <p:pRg st="1" end="1"/>
                                            </p:txEl>
                                          </p:spTgt>
                                        </p:tgtEl>
                                        <p:attrNameLst>
                                          <p:attrName>ppt_w</p:attrName>
                                        </p:attrNameLst>
                                      </p:cBhvr>
                                      <p:tavLst>
                                        <p:tav tm="0">
                                          <p:val>
                                            <p:fltVal val="0"/>
                                          </p:val>
                                        </p:tav>
                                        <p:tav tm="100000">
                                          <p:val>
                                            <p:strVal val="#ppt_w"/>
                                          </p:val>
                                        </p:tav>
                                      </p:tavLst>
                                    </p:anim>
                                  </p:childTnLst>
                                </p:cTn>
                              </p:par>
                              <p:par>
                                <p:cTn id="20" presetID="35"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3000"/>
                                        <p:tgtEl>
                                          <p:spTgt spid="3">
                                            <p:txEl>
                                              <p:pRg st="2" end="2"/>
                                            </p:txEl>
                                          </p:spTgt>
                                        </p:tgtEl>
                                      </p:cBhvr>
                                    </p:animEffect>
                                    <p:anim calcmode="lin" valueType="num">
                                      <p:cBhvr>
                                        <p:cTn id="23" dur="3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24" dur="3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5" dur="3000" fill="hold"/>
                                        <p:tgtEl>
                                          <p:spTgt spid="3">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26" fill="hold">
                      <p:stCondLst>
                        <p:cond delay="indefinite"/>
                      </p:stCondLst>
                      <p:childTnLst>
                        <p:par>
                          <p:cTn id="27" fill="hold">
                            <p:stCondLst>
                              <p:cond delay="0"/>
                            </p:stCondLst>
                            <p:childTnLst>
                              <p:par>
                                <p:cTn id="28" presetID="45" presetClass="entr" presetSubtype="0" fill="hold" grpId="0" nodeType="clickEffect">
                                  <p:stCondLst>
                                    <p:cond delay="0"/>
                                  </p:stCondLst>
                                  <p:iterate type="lt">
                                    <p:tmPct val="10000"/>
                                  </p:iterate>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ppt_w</p:attrName>
                                        </p:attrNameLst>
                                      </p:cBhvr>
                                      <p:tavLst>
                                        <p:tav tm="0" fmla="#ppt_w*sin(2.5*pi*$)">
                                          <p:val>
                                            <p:fltVal val="0"/>
                                          </p:val>
                                        </p:tav>
                                        <p:tav tm="100000">
                                          <p:val>
                                            <p:fltVal val="1"/>
                                          </p:val>
                                        </p:tav>
                                      </p:tavLst>
                                    </p:anim>
                                    <p:anim calcmode="lin" valueType="num">
                                      <p:cBhvr>
                                        <p:cTn id="32"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906000" cy="6858000"/>
          </a:xfrm>
          <a:prstGeom prst="rect">
            <a:avLst/>
          </a:prstGeom>
          <a:blipFill>
            <a:blip r:embed="rId2" cstate="print"/>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id-ID"/>
          </a:p>
        </p:txBody>
      </p:sp>
      <p:sp>
        <p:nvSpPr>
          <p:cNvPr id="3" name="Content Placeholder 2"/>
          <p:cNvSpPr>
            <a:spLocks noGrp="1"/>
          </p:cNvSpPr>
          <p:nvPr>
            <p:ph idx="1"/>
          </p:nvPr>
        </p:nvSpPr>
        <p:spPr>
          <a:xfrm>
            <a:off x="742950" y="1600200"/>
            <a:ext cx="8915400" cy="4953000"/>
          </a:xfrm>
        </p:spPr>
        <p:txBody>
          <a:bodyPr>
            <a:normAutofit fontScale="62500" lnSpcReduction="20000"/>
          </a:bodyPr>
          <a:lstStyle/>
          <a:p>
            <a:r>
              <a:rPr lang="en-US" sz="1600" i="1" dirty="0"/>
              <a:t>                                                                                                            </a:t>
            </a:r>
            <a:r>
              <a:rPr lang="en-US" sz="2200" i="1" dirty="0">
                <a:solidFill>
                  <a:schemeClr val="bg1"/>
                </a:solidFill>
              </a:rPr>
              <a:t>27 </a:t>
            </a:r>
            <a:r>
              <a:rPr lang="en-US" sz="2200" i="1" dirty="0" err="1">
                <a:solidFill>
                  <a:schemeClr val="bg1"/>
                </a:solidFill>
              </a:rPr>
              <a:t>Oktober</a:t>
            </a:r>
            <a:r>
              <a:rPr lang="en-US" sz="2200" i="1" dirty="0">
                <a:solidFill>
                  <a:schemeClr val="bg1"/>
                </a:solidFill>
              </a:rPr>
              <a:t> 2001 </a:t>
            </a:r>
            <a:r>
              <a:rPr lang="en-US" sz="2200" i="1" dirty="0" err="1">
                <a:solidFill>
                  <a:schemeClr val="bg1"/>
                </a:solidFill>
              </a:rPr>
              <a:t>salah</a:t>
            </a:r>
            <a:r>
              <a:rPr lang="en-US" sz="2200" i="1" dirty="0">
                <a:solidFill>
                  <a:schemeClr val="bg1"/>
                </a:solidFill>
              </a:rPr>
              <a:t> </a:t>
            </a:r>
            <a:r>
              <a:rPr lang="en-US" sz="2200" i="1" dirty="0" err="1">
                <a:solidFill>
                  <a:schemeClr val="bg1"/>
                </a:solidFill>
              </a:rPr>
              <a:t>seorang</a:t>
            </a:r>
            <a:r>
              <a:rPr lang="en-US" sz="2200" i="1" dirty="0">
                <a:solidFill>
                  <a:schemeClr val="bg1"/>
                </a:solidFill>
              </a:rPr>
              <a:t> </a:t>
            </a:r>
            <a:r>
              <a:rPr lang="en-US" sz="2200" i="1" dirty="0" err="1">
                <a:solidFill>
                  <a:schemeClr val="bg1"/>
                </a:solidFill>
              </a:rPr>
              <a:t>anggota</a:t>
            </a:r>
            <a:r>
              <a:rPr lang="en-US" sz="2200" i="1" dirty="0">
                <a:solidFill>
                  <a:schemeClr val="bg1"/>
                </a:solidFill>
              </a:rPr>
              <a:t>    </a:t>
            </a:r>
          </a:p>
          <a:p>
            <a:r>
              <a:rPr lang="en-US" sz="2200" i="1" dirty="0">
                <a:solidFill>
                  <a:schemeClr val="bg1"/>
                </a:solidFill>
              </a:rPr>
              <a:t>                                                                                </a:t>
            </a:r>
            <a:r>
              <a:rPr lang="en-US" sz="2200" i="1" dirty="0" err="1">
                <a:solidFill>
                  <a:schemeClr val="bg1"/>
                </a:solidFill>
              </a:rPr>
              <a:t>Pengurus</a:t>
            </a:r>
            <a:r>
              <a:rPr lang="en-US" sz="2200" i="1" dirty="0">
                <a:solidFill>
                  <a:schemeClr val="bg1"/>
                </a:solidFill>
              </a:rPr>
              <a:t> </a:t>
            </a:r>
            <a:r>
              <a:rPr lang="en-US" sz="2200" i="1" dirty="0" err="1">
                <a:solidFill>
                  <a:schemeClr val="bg1"/>
                </a:solidFill>
              </a:rPr>
              <a:t>yaitu</a:t>
            </a:r>
            <a:r>
              <a:rPr lang="en-US" sz="2200" i="1" dirty="0">
                <a:solidFill>
                  <a:schemeClr val="bg1"/>
                </a:solidFill>
              </a:rPr>
              <a:t> DR. H.M. </a:t>
            </a:r>
            <a:r>
              <a:rPr lang="en-US" sz="2200" i="1" dirty="0" err="1">
                <a:solidFill>
                  <a:schemeClr val="bg1"/>
                </a:solidFill>
              </a:rPr>
              <a:t>Sardja</a:t>
            </a:r>
            <a:r>
              <a:rPr lang="en-US" sz="2200" i="1" dirty="0">
                <a:solidFill>
                  <a:schemeClr val="bg1"/>
                </a:solidFill>
              </a:rPr>
              <a:t> </a:t>
            </a:r>
          </a:p>
          <a:p>
            <a:pPr>
              <a:buNone/>
            </a:pPr>
            <a:r>
              <a:rPr lang="en-US" sz="2200" i="1" dirty="0">
                <a:solidFill>
                  <a:schemeClr val="bg1"/>
                </a:solidFill>
              </a:rPr>
              <a:t>                                                                                        </a:t>
            </a:r>
            <a:r>
              <a:rPr lang="en-US" sz="2200" i="1" dirty="0" err="1">
                <a:solidFill>
                  <a:schemeClr val="bg1"/>
                </a:solidFill>
              </a:rPr>
              <a:t>Wakil</a:t>
            </a:r>
            <a:r>
              <a:rPr lang="en-US" sz="2200" i="1" dirty="0">
                <a:solidFill>
                  <a:schemeClr val="bg1"/>
                </a:solidFill>
              </a:rPr>
              <a:t> </a:t>
            </a:r>
            <a:r>
              <a:rPr lang="en-US" sz="2200" i="1" dirty="0" err="1">
                <a:solidFill>
                  <a:schemeClr val="bg1"/>
                </a:solidFill>
              </a:rPr>
              <a:t>Ketua</a:t>
            </a:r>
            <a:r>
              <a:rPr lang="en-US" sz="2200" i="1" dirty="0">
                <a:solidFill>
                  <a:schemeClr val="bg1"/>
                </a:solidFill>
              </a:rPr>
              <a:t> PPLP PGRI </a:t>
            </a:r>
            <a:r>
              <a:rPr lang="en-US" sz="2200" i="1" dirty="0" err="1">
                <a:solidFill>
                  <a:schemeClr val="bg1"/>
                </a:solidFill>
              </a:rPr>
              <a:t>Pusat</a:t>
            </a:r>
            <a:r>
              <a:rPr lang="en-US" sz="2200" i="1" dirty="0">
                <a:solidFill>
                  <a:schemeClr val="bg1"/>
                </a:solidFill>
              </a:rPr>
              <a:t>           </a:t>
            </a:r>
          </a:p>
          <a:p>
            <a:pPr>
              <a:buNone/>
            </a:pPr>
            <a:r>
              <a:rPr lang="en-US" sz="2200" i="1" dirty="0">
                <a:solidFill>
                  <a:schemeClr val="bg1"/>
                </a:solidFill>
              </a:rPr>
              <a:t>                                                                                        </a:t>
            </a:r>
            <a:r>
              <a:rPr lang="en-US" sz="2200" i="1" dirty="0" err="1">
                <a:solidFill>
                  <a:schemeClr val="bg1"/>
                </a:solidFill>
              </a:rPr>
              <a:t>Bidang</a:t>
            </a:r>
            <a:r>
              <a:rPr lang="en-US" sz="2200" i="1" dirty="0">
                <a:solidFill>
                  <a:schemeClr val="bg1"/>
                </a:solidFill>
              </a:rPr>
              <a:t> </a:t>
            </a:r>
            <a:r>
              <a:rPr lang="en-US" sz="2200" i="1" dirty="0" err="1">
                <a:solidFill>
                  <a:schemeClr val="bg1"/>
                </a:solidFill>
              </a:rPr>
              <a:t>Pendidikan</a:t>
            </a:r>
            <a:r>
              <a:rPr lang="en-US" sz="2200" i="1" dirty="0">
                <a:solidFill>
                  <a:schemeClr val="bg1"/>
                </a:solidFill>
              </a:rPr>
              <a:t> </a:t>
            </a:r>
            <a:r>
              <a:rPr lang="en-US" sz="2200" i="1" dirty="0" err="1">
                <a:solidFill>
                  <a:schemeClr val="bg1"/>
                </a:solidFill>
              </a:rPr>
              <a:t>Tinggi</a:t>
            </a:r>
            <a:r>
              <a:rPr lang="en-US" sz="2200" i="1" dirty="0">
                <a:solidFill>
                  <a:schemeClr val="bg1"/>
                </a:solidFill>
              </a:rPr>
              <a:t>. ( </a:t>
            </a:r>
            <a:r>
              <a:rPr lang="en-US" sz="2200" i="1" dirty="0" err="1">
                <a:solidFill>
                  <a:schemeClr val="bg1"/>
                </a:solidFill>
              </a:rPr>
              <a:t>Almarhum</a:t>
            </a:r>
            <a:r>
              <a:rPr lang="en-US" sz="2200" i="1" dirty="0">
                <a:solidFill>
                  <a:schemeClr val="bg1"/>
                </a:solidFill>
              </a:rPr>
              <a:t> )</a:t>
            </a:r>
          </a:p>
          <a:p>
            <a:pPr>
              <a:buNone/>
            </a:pPr>
            <a:r>
              <a:rPr lang="en-US" sz="2200" i="1" dirty="0">
                <a:solidFill>
                  <a:schemeClr val="bg1"/>
                </a:solidFill>
              </a:rPr>
              <a:t>                                                         </a:t>
            </a:r>
          </a:p>
          <a:p>
            <a:pPr>
              <a:buNone/>
            </a:pPr>
            <a:r>
              <a:rPr lang="en-US" dirty="0" smtClean="0">
                <a:solidFill>
                  <a:schemeClr val="bg1"/>
                </a:solidFill>
              </a:rPr>
              <a:t>           </a:t>
            </a:r>
          </a:p>
          <a:p>
            <a:pPr>
              <a:buNone/>
            </a:pPr>
            <a:r>
              <a:rPr lang="en-US" dirty="0" smtClean="0">
                <a:solidFill>
                  <a:schemeClr val="bg1"/>
                </a:solidFill>
              </a:rPr>
              <a:t>		      </a:t>
            </a:r>
            <a:r>
              <a:rPr lang="en-US" b="1" i="1" u="sng" dirty="0" smtClean="0">
                <a:solidFill>
                  <a:schemeClr val="bg1"/>
                </a:solidFill>
              </a:rPr>
              <a:t>PPLP PGRI </a:t>
            </a:r>
            <a:r>
              <a:rPr lang="en-US" b="1" i="1" u="sng" dirty="0" err="1" smtClean="0">
                <a:solidFill>
                  <a:schemeClr val="bg1"/>
                </a:solidFill>
              </a:rPr>
              <a:t>Pusat</a:t>
            </a:r>
            <a:r>
              <a:rPr lang="en-US" b="1" i="1" u="sng" dirty="0" smtClean="0">
                <a:solidFill>
                  <a:schemeClr val="bg1"/>
                </a:solidFill>
              </a:rPr>
              <a:t> yang </a:t>
            </a:r>
            <a:r>
              <a:rPr lang="en-US" b="1" i="1" u="sng" dirty="0" err="1" smtClean="0">
                <a:solidFill>
                  <a:schemeClr val="bg1"/>
                </a:solidFill>
              </a:rPr>
              <a:t>sekarang</a:t>
            </a:r>
            <a:r>
              <a:rPr lang="en-US" b="1" i="1" u="sng" dirty="0" smtClean="0">
                <a:solidFill>
                  <a:schemeClr val="bg1"/>
                </a:solidFill>
              </a:rPr>
              <a:t> :</a:t>
            </a:r>
          </a:p>
          <a:p>
            <a:pPr>
              <a:buNone/>
            </a:pPr>
            <a:endParaRPr lang="en-US" i="1" u="sng" dirty="0" smtClean="0">
              <a:solidFill>
                <a:schemeClr val="bg1"/>
              </a:solidFill>
            </a:endParaRPr>
          </a:p>
          <a:p>
            <a:pPr>
              <a:buNone/>
            </a:pPr>
            <a:r>
              <a:rPr lang="en-US" sz="2400" dirty="0">
                <a:solidFill>
                  <a:schemeClr val="bg1"/>
                </a:solidFill>
              </a:rPr>
              <a:t> </a:t>
            </a:r>
            <a:r>
              <a:rPr lang="en-US" sz="2600" dirty="0">
                <a:solidFill>
                  <a:schemeClr val="bg1"/>
                </a:solidFill>
              </a:rPr>
              <a:t>Pembina				: Prof. DR. H. </a:t>
            </a:r>
            <a:r>
              <a:rPr lang="en-US" sz="2600" dirty="0" err="1">
                <a:solidFill>
                  <a:schemeClr val="bg1"/>
                </a:solidFill>
              </a:rPr>
              <a:t>Mohamad</a:t>
            </a:r>
            <a:r>
              <a:rPr lang="en-US" sz="2600" dirty="0">
                <a:solidFill>
                  <a:schemeClr val="bg1"/>
                </a:solidFill>
              </a:rPr>
              <a:t> </a:t>
            </a:r>
            <a:r>
              <a:rPr lang="en-US" sz="2600" dirty="0" err="1">
                <a:solidFill>
                  <a:schemeClr val="bg1"/>
                </a:solidFill>
              </a:rPr>
              <a:t>surya</a:t>
            </a:r>
            <a:endParaRPr lang="en-US" sz="2600" dirty="0">
              <a:solidFill>
                <a:schemeClr val="bg1"/>
              </a:solidFill>
            </a:endParaRPr>
          </a:p>
          <a:p>
            <a:pPr>
              <a:buNone/>
            </a:pPr>
            <a:r>
              <a:rPr lang="en-US" sz="2600" dirty="0">
                <a:solidFill>
                  <a:schemeClr val="bg1"/>
                </a:solidFill>
              </a:rPr>
              <a:t> </a:t>
            </a:r>
            <a:r>
              <a:rPr lang="en-US" sz="2600" dirty="0" err="1">
                <a:solidFill>
                  <a:schemeClr val="bg1"/>
                </a:solidFill>
              </a:rPr>
              <a:t>Penasihat</a:t>
            </a:r>
            <a:r>
              <a:rPr lang="en-US" sz="2600" dirty="0">
                <a:solidFill>
                  <a:schemeClr val="bg1"/>
                </a:solidFill>
              </a:rPr>
              <a:t>				: Drs. M. </a:t>
            </a:r>
            <a:r>
              <a:rPr lang="en-US" sz="2600" dirty="0" err="1">
                <a:solidFill>
                  <a:schemeClr val="bg1"/>
                </a:solidFill>
              </a:rPr>
              <a:t>Sulaiman</a:t>
            </a:r>
            <a:r>
              <a:rPr lang="en-US" sz="2600" dirty="0">
                <a:solidFill>
                  <a:schemeClr val="bg1"/>
                </a:solidFill>
              </a:rPr>
              <a:t> SB </a:t>
            </a:r>
            <a:r>
              <a:rPr lang="en-US" sz="2600" dirty="0" err="1">
                <a:solidFill>
                  <a:schemeClr val="bg1"/>
                </a:solidFill>
              </a:rPr>
              <a:t>Ismaya</a:t>
            </a:r>
            <a:r>
              <a:rPr lang="en-US" sz="2600" dirty="0">
                <a:solidFill>
                  <a:schemeClr val="bg1"/>
                </a:solidFill>
              </a:rPr>
              <a:t> </a:t>
            </a:r>
          </a:p>
          <a:p>
            <a:pPr>
              <a:buNone/>
            </a:pPr>
            <a:r>
              <a:rPr lang="en-US" sz="2600" u="sng" dirty="0">
                <a:solidFill>
                  <a:schemeClr val="bg1"/>
                </a:solidFill>
              </a:rPr>
              <a:t> </a:t>
            </a:r>
            <a:r>
              <a:rPr lang="en-US" sz="2600" u="sng" dirty="0" err="1">
                <a:solidFill>
                  <a:schemeClr val="bg1"/>
                </a:solidFill>
              </a:rPr>
              <a:t>Pengurus</a:t>
            </a:r>
            <a:r>
              <a:rPr lang="en-US" sz="2600" u="sng" dirty="0">
                <a:solidFill>
                  <a:schemeClr val="bg1"/>
                </a:solidFill>
              </a:rPr>
              <a:t> </a:t>
            </a:r>
            <a:r>
              <a:rPr lang="en-US" sz="2600" u="sng" dirty="0" err="1">
                <a:solidFill>
                  <a:schemeClr val="bg1"/>
                </a:solidFill>
              </a:rPr>
              <a:t>Harian</a:t>
            </a:r>
            <a:r>
              <a:rPr lang="en-US" sz="2600" u="sng" dirty="0">
                <a:solidFill>
                  <a:schemeClr val="bg1"/>
                </a:solidFill>
              </a:rPr>
              <a:t> :</a:t>
            </a:r>
            <a:r>
              <a:rPr lang="en-US" sz="2600" dirty="0">
                <a:solidFill>
                  <a:schemeClr val="bg1"/>
                </a:solidFill>
              </a:rPr>
              <a:t>	</a:t>
            </a:r>
          </a:p>
          <a:p>
            <a:pPr>
              <a:buNone/>
            </a:pPr>
            <a:endParaRPr lang="en-US" sz="2600" dirty="0">
              <a:solidFill>
                <a:schemeClr val="bg1"/>
              </a:solidFill>
            </a:endParaRPr>
          </a:p>
          <a:p>
            <a:pPr marL="594268" indent="-457129">
              <a:buNone/>
            </a:pPr>
            <a:r>
              <a:rPr lang="en-US" sz="2600" dirty="0">
                <a:solidFill>
                  <a:schemeClr val="bg1"/>
                </a:solidFill>
              </a:rPr>
              <a:t>a.	</a:t>
            </a:r>
            <a:r>
              <a:rPr lang="en-US" sz="2600" dirty="0" err="1">
                <a:solidFill>
                  <a:schemeClr val="bg1"/>
                </a:solidFill>
              </a:rPr>
              <a:t>Ketua</a:t>
            </a:r>
            <a:r>
              <a:rPr lang="en-US" sz="2600" dirty="0">
                <a:solidFill>
                  <a:schemeClr val="bg1"/>
                </a:solidFill>
              </a:rPr>
              <a:t>			: Drs. W.D.F. </a:t>
            </a:r>
            <a:r>
              <a:rPr lang="en-US" sz="2600" dirty="0" err="1">
                <a:solidFill>
                  <a:schemeClr val="bg1"/>
                </a:solidFill>
              </a:rPr>
              <a:t>Rindorindo</a:t>
            </a:r>
            <a:endParaRPr lang="en-US" sz="2600" dirty="0">
              <a:solidFill>
                <a:schemeClr val="bg1"/>
              </a:solidFill>
            </a:endParaRPr>
          </a:p>
          <a:p>
            <a:pPr marL="594268" indent="-457129">
              <a:buNone/>
            </a:pPr>
            <a:r>
              <a:rPr lang="en-US" sz="2600" dirty="0">
                <a:solidFill>
                  <a:schemeClr val="bg1"/>
                </a:solidFill>
              </a:rPr>
              <a:t>b.	</a:t>
            </a:r>
            <a:r>
              <a:rPr lang="en-US" sz="2600" dirty="0" err="1">
                <a:solidFill>
                  <a:schemeClr val="bg1"/>
                </a:solidFill>
              </a:rPr>
              <a:t>Wakbid</a:t>
            </a:r>
            <a:r>
              <a:rPr lang="en-US" sz="2600" dirty="0">
                <a:solidFill>
                  <a:schemeClr val="bg1"/>
                </a:solidFill>
              </a:rPr>
              <a:t> </a:t>
            </a:r>
            <a:r>
              <a:rPr lang="en-US" sz="2600" dirty="0" err="1">
                <a:solidFill>
                  <a:schemeClr val="bg1"/>
                </a:solidFill>
              </a:rPr>
              <a:t>Dikdasmen</a:t>
            </a:r>
            <a:r>
              <a:rPr lang="en-US" sz="2600" dirty="0">
                <a:solidFill>
                  <a:schemeClr val="bg1"/>
                </a:solidFill>
              </a:rPr>
              <a:t>		: Drs. M. </a:t>
            </a:r>
            <a:r>
              <a:rPr lang="en-US" sz="2600" dirty="0" err="1">
                <a:solidFill>
                  <a:schemeClr val="bg1"/>
                </a:solidFill>
              </a:rPr>
              <a:t>Rusli</a:t>
            </a:r>
            <a:r>
              <a:rPr lang="en-US" sz="2600" dirty="0">
                <a:solidFill>
                  <a:schemeClr val="bg1"/>
                </a:solidFill>
              </a:rPr>
              <a:t> </a:t>
            </a:r>
            <a:r>
              <a:rPr lang="en-US" sz="2600" dirty="0" err="1">
                <a:solidFill>
                  <a:schemeClr val="bg1"/>
                </a:solidFill>
              </a:rPr>
              <a:t>Yunus</a:t>
            </a:r>
            <a:endParaRPr lang="en-US" sz="2600" dirty="0">
              <a:solidFill>
                <a:schemeClr val="bg1"/>
              </a:solidFill>
            </a:endParaRPr>
          </a:p>
          <a:p>
            <a:pPr marL="594268" indent="-457129">
              <a:buNone/>
            </a:pPr>
            <a:r>
              <a:rPr lang="en-US" sz="2600" dirty="0">
                <a:solidFill>
                  <a:schemeClr val="bg1"/>
                </a:solidFill>
              </a:rPr>
              <a:t>c.	</a:t>
            </a:r>
            <a:r>
              <a:rPr lang="en-US" sz="2600" dirty="0" err="1">
                <a:solidFill>
                  <a:schemeClr val="bg1"/>
                </a:solidFill>
              </a:rPr>
              <a:t>Wakbid</a:t>
            </a:r>
            <a:r>
              <a:rPr lang="en-US" sz="2600" dirty="0">
                <a:solidFill>
                  <a:schemeClr val="bg1"/>
                </a:solidFill>
              </a:rPr>
              <a:t> </a:t>
            </a:r>
            <a:r>
              <a:rPr lang="en-US" sz="2600" dirty="0" err="1">
                <a:solidFill>
                  <a:schemeClr val="bg1"/>
                </a:solidFill>
              </a:rPr>
              <a:t>Dikti</a:t>
            </a:r>
            <a:r>
              <a:rPr lang="en-US" sz="2600" dirty="0">
                <a:solidFill>
                  <a:schemeClr val="bg1"/>
                </a:solidFill>
              </a:rPr>
              <a:t>			: </a:t>
            </a:r>
            <a:r>
              <a:rPr lang="en-US" sz="2600" dirty="0" err="1">
                <a:solidFill>
                  <a:schemeClr val="bg1"/>
                </a:solidFill>
              </a:rPr>
              <a:t>Belum</a:t>
            </a:r>
            <a:r>
              <a:rPr lang="en-US" sz="2600" dirty="0">
                <a:solidFill>
                  <a:schemeClr val="bg1"/>
                </a:solidFill>
              </a:rPr>
              <a:t> </a:t>
            </a:r>
            <a:r>
              <a:rPr lang="en-US" sz="2600" dirty="0" err="1">
                <a:solidFill>
                  <a:schemeClr val="bg1"/>
                </a:solidFill>
              </a:rPr>
              <a:t>ada</a:t>
            </a:r>
            <a:r>
              <a:rPr lang="en-US" sz="2600" dirty="0">
                <a:solidFill>
                  <a:schemeClr val="bg1"/>
                </a:solidFill>
              </a:rPr>
              <a:t> </a:t>
            </a:r>
            <a:r>
              <a:rPr lang="en-US" sz="2600" dirty="0" err="1">
                <a:solidFill>
                  <a:schemeClr val="bg1"/>
                </a:solidFill>
              </a:rPr>
              <a:t>penggantinya</a:t>
            </a:r>
            <a:endParaRPr lang="en-US" sz="2600" dirty="0">
              <a:solidFill>
                <a:schemeClr val="bg1"/>
              </a:solidFill>
            </a:endParaRPr>
          </a:p>
          <a:p>
            <a:pPr marL="594268" indent="-457129">
              <a:buNone/>
            </a:pPr>
            <a:r>
              <a:rPr lang="en-US" sz="2600" dirty="0">
                <a:solidFill>
                  <a:schemeClr val="bg1"/>
                </a:solidFill>
              </a:rPr>
              <a:t>d.	</a:t>
            </a:r>
            <a:r>
              <a:rPr lang="en-US" sz="2600" dirty="0" err="1">
                <a:solidFill>
                  <a:schemeClr val="bg1"/>
                </a:solidFill>
              </a:rPr>
              <a:t>Sekretaris</a:t>
            </a:r>
            <a:r>
              <a:rPr lang="en-US" sz="2600" dirty="0">
                <a:solidFill>
                  <a:schemeClr val="bg1"/>
                </a:solidFill>
              </a:rPr>
              <a:t>			: Drs. H.M. </a:t>
            </a:r>
            <a:r>
              <a:rPr lang="en-US" sz="2600" dirty="0" err="1">
                <a:solidFill>
                  <a:schemeClr val="bg1"/>
                </a:solidFill>
              </a:rPr>
              <a:t>Yunus</a:t>
            </a:r>
            <a:r>
              <a:rPr lang="en-US" sz="2600" dirty="0">
                <a:solidFill>
                  <a:schemeClr val="bg1"/>
                </a:solidFill>
              </a:rPr>
              <a:t> Akbar</a:t>
            </a:r>
          </a:p>
          <a:p>
            <a:pPr marL="594268" indent="-457129">
              <a:buNone/>
            </a:pPr>
            <a:r>
              <a:rPr lang="en-US" sz="2600" dirty="0">
                <a:solidFill>
                  <a:schemeClr val="bg1"/>
                </a:solidFill>
              </a:rPr>
              <a:t>e.	</a:t>
            </a:r>
            <a:r>
              <a:rPr lang="en-US" sz="2600" dirty="0" err="1">
                <a:solidFill>
                  <a:schemeClr val="bg1"/>
                </a:solidFill>
              </a:rPr>
              <a:t>Wakil</a:t>
            </a:r>
            <a:r>
              <a:rPr lang="en-US" sz="2600" dirty="0">
                <a:solidFill>
                  <a:schemeClr val="bg1"/>
                </a:solidFill>
              </a:rPr>
              <a:t> </a:t>
            </a:r>
            <a:r>
              <a:rPr lang="en-US" sz="2600" dirty="0" err="1">
                <a:solidFill>
                  <a:schemeClr val="bg1"/>
                </a:solidFill>
              </a:rPr>
              <a:t>Sekretaris</a:t>
            </a:r>
            <a:r>
              <a:rPr lang="en-US" sz="2600" dirty="0">
                <a:solidFill>
                  <a:schemeClr val="bg1"/>
                </a:solidFill>
              </a:rPr>
              <a:t>		: H. </a:t>
            </a:r>
            <a:r>
              <a:rPr lang="en-US" sz="2600" dirty="0" err="1">
                <a:solidFill>
                  <a:schemeClr val="bg1"/>
                </a:solidFill>
              </a:rPr>
              <a:t>Udjat</a:t>
            </a:r>
            <a:r>
              <a:rPr lang="en-US" sz="2600" dirty="0">
                <a:solidFill>
                  <a:schemeClr val="bg1"/>
                </a:solidFill>
              </a:rPr>
              <a:t>  S. </a:t>
            </a:r>
            <a:r>
              <a:rPr lang="en-US" sz="2600" dirty="0" err="1">
                <a:solidFill>
                  <a:schemeClr val="bg1"/>
                </a:solidFill>
              </a:rPr>
              <a:t>Suwarno</a:t>
            </a:r>
            <a:endParaRPr lang="en-US" sz="2600" dirty="0">
              <a:solidFill>
                <a:schemeClr val="bg1"/>
              </a:solidFill>
            </a:endParaRPr>
          </a:p>
          <a:p>
            <a:pPr marL="594268" indent="-457129">
              <a:buNone/>
            </a:pPr>
            <a:r>
              <a:rPr lang="en-US" sz="2600" dirty="0">
                <a:solidFill>
                  <a:schemeClr val="bg1"/>
                </a:solidFill>
              </a:rPr>
              <a:t>f.	</a:t>
            </a:r>
            <a:r>
              <a:rPr lang="en-US" sz="2600" dirty="0" err="1">
                <a:solidFill>
                  <a:schemeClr val="bg1"/>
                </a:solidFill>
              </a:rPr>
              <a:t>Anggota</a:t>
            </a:r>
            <a:r>
              <a:rPr lang="en-US" sz="2600" dirty="0">
                <a:solidFill>
                  <a:schemeClr val="bg1"/>
                </a:solidFill>
              </a:rPr>
              <a:t>			: Drs. H. </a:t>
            </a:r>
            <a:r>
              <a:rPr lang="en-US" sz="2600" dirty="0" err="1">
                <a:solidFill>
                  <a:schemeClr val="bg1"/>
                </a:solidFill>
              </a:rPr>
              <a:t>Soebroto</a:t>
            </a:r>
            <a:endParaRPr lang="en-US" sz="2600" dirty="0">
              <a:solidFill>
                <a:schemeClr val="bg1"/>
              </a:solidFill>
            </a:endParaRPr>
          </a:p>
          <a:p>
            <a:pPr marL="594268" indent="-457129">
              <a:buNone/>
            </a:pPr>
            <a:r>
              <a:rPr lang="en-US" sz="2600" dirty="0">
                <a:solidFill>
                  <a:schemeClr val="bg1"/>
                </a:solidFill>
              </a:rPr>
              <a:t>					  </a:t>
            </a:r>
            <a:r>
              <a:rPr lang="en-US" sz="2600" dirty="0" err="1">
                <a:solidFill>
                  <a:schemeClr val="bg1"/>
                </a:solidFill>
              </a:rPr>
              <a:t>Dra</a:t>
            </a:r>
            <a:r>
              <a:rPr lang="en-US" sz="2600" dirty="0">
                <a:solidFill>
                  <a:schemeClr val="bg1"/>
                </a:solidFill>
              </a:rPr>
              <a:t>. </a:t>
            </a:r>
            <a:r>
              <a:rPr lang="en-US" sz="2600" dirty="0" err="1">
                <a:solidFill>
                  <a:schemeClr val="bg1"/>
                </a:solidFill>
              </a:rPr>
              <a:t>Harfini</a:t>
            </a:r>
            <a:r>
              <a:rPr lang="en-US" sz="2600" dirty="0">
                <a:solidFill>
                  <a:schemeClr val="bg1"/>
                </a:solidFill>
              </a:rPr>
              <a:t> </a:t>
            </a:r>
            <a:r>
              <a:rPr lang="en-US" sz="2600" dirty="0" err="1">
                <a:solidFill>
                  <a:schemeClr val="bg1"/>
                </a:solidFill>
              </a:rPr>
              <a:t>Suhardi</a:t>
            </a:r>
            <a:endParaRPr lang="en-US" sz="2600" dirty="0">
              <a:solidFill>
                <a:schemeClr val="bg1"/>
              </a:solidFill>
            </a:endParaRPr>
          </a:p>
          <a:p>
            <a:pPr marL="594268" indent="-457129">
              <a:buNone/>
            </a:pPr>
            <a:r>
              <a:rPr lang="en-US" sz="2600" dirty="0">
                <a:solidFill>
                  <a:schemeClr val="bg1"/>
                </a:solidFill>
              </a:rPr>
              <a:t>					  Drs. </a:t>
            </a:r>
            <a:r>
              <a:rPr lang="en-US" sz="2600" dirty="0" err="1">
                <a:solidFill>
                  <a:schemeClr val="bg1"/>
                </a:solidFill>
              </a:rPr>
              <a:t>Umaedi</a:t>
            </a:r>
            <a:r>
              <a:rPr lang="en-US" sz="2600" dirty="0">
                <a:solidFill>
                  <a:schemeClr val="bg1"/>
                </a:solidFill>
              </a:rPr>
              <a:t>, </a:t>
            </a:r>
            <a:r>
              <a:rPr lang="en-US" sz="2600" dirty="0" err="1">
                <a:solidFill>
                  <a:schemeClr val="bg1"/>
                </a:solidFill>
              </a:rPr>
              <a:t>M.Ed</a:t>
            </a:r>
            <a:r>
              <a:rPr lang="en-US" sz="2600" dirty="0">
                <a:solidFill>
                  <a:schemeClr val="bg1"/>
                </a:solidFill>
              </a:rPr>
              <a:t>       </a:t>
            </a:r>
          </a:p>
          <a:p>
            <a:pPr>
              <a:buNone/>
            </a:pPr>
            <a:endParaRPr lang="en-US" dirty="0" smtClean="0"/>
          </a:p>
          <a:p>
            <a:endParaRPr lang="en-US" dirty="0"/>
          </a:p>
        </p:txBody>
      </p:sp>
      <p:sp>
        <p:nvSpPr>
          <p:cNvPr id="2" name="Title 1"/>
          <p:cNvSpPr>
            <a:spLocks noGrp="1"/>
          </p:cNvSpPr>
          <p:nvPr>
            <p:ph type="title"/>
          </p:nvPr>
        </p:nvSpPr>
        <p:spPr>
          <a:xfrm>
            <a:off x="495300" y="152400"/>
            <a:ext cx="8915400" cy="1143000"/>
          </a:xfrm>
        </p:spPr>
        <p:txBody>
          <a:bodyPr>
            <a:scene3d>
              <a:camera prst="obliqueTopRight"/>
              <a:lightRig rig="soft" dir="t">
                <a:rot lat="0" lon="0" rev="16800000"/>
              </a:lightRig>
            </a:scene3d>
            <a:sp3d extrusionH="57150" prstMaterial="softEdge">
              <a:bevelT w="69850" h="69850" prst="divot"/>
            </a:sp3d>
          </a:bodyPr>
          <a:lstStyle/>
          <a:p>
            <a:r>
              <a:rPr lang="en-US" dirty="0" smtClean="0">
                <a:solidFill>
                  <a:srgbClr val="FFFF00"/>
                </a:solidFill>
                <a:effectLst>
                  <a:glow rad="228600">
                    <a:schemeClr val="accent4">
                      <a:satMod val="175000"/>
                      <a:alpha val="40000"/>
                    </a:schemeClr>
                  </a:glow>
                  <a:outerShdw blurRad="60007" dir="1500000" sy="-30000" kx="800400" algn="bl" rotWithShape="0">
                    <a:prstClr val="black">
                      <a:alpha val="20000"/>
                    </a:prstClr>
                  </a:outerShdw>
                </a:effectLst>
              </a:rPr>
              <a:t>KEADAAN PPLP PGRI PUSAT</a:t>
            </a:r>
            <a:endParaRPr lang="en-US" dirty="0">
              <a:solidFill>
                <a:srgbClr val="FFFF00"/>
              </a:solidFill>
              <a:effectLst>
                <a:glow rad="228600">
                  <a:schemeClr val="accent4">
                    <a:satMod val="175000"/>
                    <a:alpha val="40000"/>
                  </a:schemeClr>
                </a:glow>
                <a:outerShdw blurRad="60007" dir="1500000" sy="-30000" kx="800400" algn="bl" rotWithShape="0">
                  <a:prstClr val="black">
                    <a:alpha val="20000"/>
                  </a:prstClr>
                </a:outerShdw>
              </a:effectLst>
            </a:endParaRPr>
          </a:p>
        </p:txBody>
      </p:sp>
      <p:grpSp>
        <p:nvGrpSpPr>
          <p:cNvPr id="7" name="Group 7"/>
          <p:cNvGrpSpPr/>
          <p:nvPr/>
        </p:nvGrpSpPr>
        <p:grpSpPr>
          <a:xfrm>
            <a:off x="82550" y="1371601"/>
            <a:ext cx="3302000" cy="2057400"/>
            <a:chOff x="76200" y="1371600"/>
            <a:chExt cx="3048000" cy="2057400"/>
          </a:xfrm>
          <a:effectLst>
            <a:glow rad="228600">
              <a:schemeClr val="accent6">
                <a:satMod val="175000"/>
                <a:alpha val="40000"/>
              </a:schemeClr>
            </a:glow>
          </a:effectLst>
          <a:scene3d>
            <a:camera prst="orthographicFront">
              <a:rot lat="0" lon="0" rev="0"/>
            </a:camera>
            <a:lightRig rig="balanced" dir="t">
              <a:rot lat="0" lon="0" rev="8700000"/>
            </a:lightRig>
          </a:scene3d>
        </p:grpSpPr>
        <p:sp>
          <p:nvSpPr>
            <p:cNvPr id="4" name="Oval 3"/>
            <p:cNvSpPr/>
            <p:nvPr/>
          </p:nvSpPr>
          <p:spPr>
            <a:xfrm>
              <a:off x="76200" y="1371600"/>
              <a:ext cx="3048000" cy="914400"/>
            </a:xfrm>
            <a:prstGeom prst="ellipse">
              <a:avLst/>
            </a:prstGeom>
            <a:ln>
              <a:noFill/>
            </a:ln>
            <a:effectLst>
              <a:outerShdw blurRad="44450" dist="27940" dir="5400000" algn="ctr">
                <a:srgbClr val="000000">
                  <a:alpha val="32000"/>
                </a:srgbClr>
              </a:outerShdw>
            </a:effectLst>
            <a:sp3d>
              <a:bevelT w="190500" h="38100"/>
            </a:sp3d>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2000" b="1" dirty="0">
                  <a:solidFill>
                    <a:srgbClr val="C00000"/>
                  </a:solidFill>
                </a:rPr>
                <a:t>1. </a:t>
              </a:r>
              <a:r>
                <a:rPr lang="en-US" sz="2000" b="1" dirty="0" err="1">
                  <a:solidFill>
                    <a:srgbClr val="C00000"/>
                  </a:solidFill>
                </a:rPr>
                <a:t>Kepengurusan</a:t>
              </a:r>
              <a:endParaRPr lang="en-US" sz="2000" b="1" dirty="0">
                <a:solidFill>
                  <a:srgbClr val="C00000"/>
                </a:solidFill>
              </a:endParaRPr>
            </a:p>
          </p:txBody>
        </p:sp>
        <p:sp>
          <p:nvSpPr>
            <p:cNvPr id="5" name="Bent-Up Arrow 4"/>
            <p:cNvSpPr/>
            <p:nvPr/>
          </p:nvSpPr>
          <p:spPr>
            <a:xfrm rot="5400000">
              <a:off x="1013460" y="2491740"/>
              <a:ext cx="1143000" cy="731520"/>
            </a:xfrm>
            <a:prstGeom prst="bentUpArrow">
              <a:avLst/>
            </a:prstGeom>
            <a:ln>
              <a:noFill/>
            </a:ln>
            <a:effectLst>
              <a:outerShdw blurRad="44450" dist="27940" dir="5400000" algn="ctr">
                <a:srgbClr val="000000">
                  <a:alpha val="32000"/>
                </a:srgbClr>
              </a:outerShdw>
            </a:effectLst>
            <a:sp3d>
              <a:bevelT w="190500" h="381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6" name="Right Arrow 5">
            <a:hlinkClick r:id="rId3" action="ppaction://hlinksldjump"/>
          </p:cNvPr>
          <p:cNvSpPr/>
          <p:nvPr/>
        </p:nvSpPr>
        <p:spPr>
          <a:xfrm>
            <a:off x="8420101" y="6248400"/>
            <a:ext cx="1403350" cy="533400"/>
          </a:xfrm>
          <a:prstGeom prst="rightArrow">
            <a:avLst/>
          </a:prstGeom>
        </p:spPr>
        <p:style>
          <a:lnRef idx="3">
            <a:schemeClr val="lt1"/>
          </a:lnRef>
          <a:fillRef idx="1">
            <a:schemeClr val="accent2"/>
          </a:fillRef>
          <a:effectRef idx="1">
            <a:schemeClr val="accent2"/>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2000" fill="hold"/>
                                        <p:tgtEl>
                                          <p:spTgt spid="7"/>
                                        </p:tgtEl>
                                        <p:attrNameLst>
                                          <p:attrName>ppt_w</p:attrName>
                                        </p:attrNameLst>
                                      </p:cBhvr>
                                      <p:tavLst>
                                        <p:tav tm="0">
                                          <p:val>
                                            <p:fltVal val="0"/>
                                          </p:val>
                                        </p:tav>
                                        <p:tav tm="100000">
                                          <p:val>
                                            <p:strVal val="#ppt_w"/>
                                          </p:val>
                                        </p:tav>
                                      </p:tavLst>
                                    </p:anim>
                                    <p:anim calcmode="lin" valueType="num">
                                      <p:cBhvr>
                                        <p:cTn id="8" dur="2000" fill="hold"/>
                                        <p:tgtEl>
                                          <p:spTgt spid="7"/>
                                        </p:tgtEl>
                                        <p:attrNameLst>
                                          <p:attrName>ppt_h</p:attrName>
                                        </p:attrNameLst>
                                      </p:cBhvr>
                                      <p:tavLst>
                                        <p:tav tm="0">
                                          <p:val>
                                            <p:fltVal val="0"/>
                                          </p:val>
                                        </p:tav>
                                        <p:tav tm="100000">
                                          <p:val>
                                            <p:strVal val="#ppt_h"/>
                                          </p:val>
                                        </p:tav>
                                      </p:tavLst>
                                    </p:anim>
                                    <p:anim calcmode="lin" valueType="num">
                                      <p:cBhvr>
                                        <p:cTn id="9" dur="2000" fill="hold"/>
                                        <p:tgtEl>
                                          <p:spTgt spid="7"/>
                                        </p:tgtEl>
                                        <p:attrNameLst>
                                          <p:attrName>style.rotation</p:attrName>
                                        </p:attrNameLst>
                                      </p:cBhvr>
                                      <p:tavLst>
                                        <p:tav tm="0">
                                          <p:val>
                                            <p:fltVal val="360"/>
                                          </p:val>
                                        </p:tav>
                                        <p:tav tm="100000">
                                          <p:val>
                                            <p:fltVal val="0"/>
                                          </p:val>
                                        </p:tav>
                                      </p:tavLst>
                                    </p:anim>
                                    <p:animEffect transition="in" filter="fade">
                                      <p:cBhvr>
                                        <p:cTn id="10" dur="2000"/>
                                        <p:tgtEl>
                                          <p:spTgt spid="7"/>
                                        </p:tgtEl>
                                      </p:cBhvr>
                                    </p:animEffect>
                                  </p:childTnLst>
                                </p:cTn>
                              </p:par>
                            </p:childTnLst>
                          </p:cTn>
                        </p:par>
                        <p:par>
                          <p:cTn id="11" fill="hold">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6" fill="hold">
                            <p:stCondLst>
                              <p:cond delay="2500"/>
                            </p:stCondLst>
                            <p:childTnLst>
                              <p:par>
                                <p:cTn id="17" presetID="2" presetClass="entr" presetSubtype="4" fill="hold" grpId="0" nodeType="after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21" fill="hold">
                            <p:stCondLst>
                              <p:cond delay="3000"/>
                            </p:stCondLst>
                            <p:childTnLst>
                              <p:par>
                                <p:cTn id="22" presetID="2" presetClass="entr" presetSubtype="4"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 presetClass="entr" presetSubtype="4"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31" fill="hold">
                            <p:stCondLst>
                              <p:cond delay="4000"/>
                            </p:stCondLst>
                            <p:childTnLst>
                              <p:par>
                                <p:cTn id="32" presetID="2" presetClass="entr" presetSubtype="4" fill="hold" grpId="0"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 calcmode="lin" valueType="num">
                                      <p:cBhvr additive="base">
                                        <p:cTn id="34"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6" fill="hold">
                            <p:stCondLst>
                              <p:cond delay="4500"/>
                            </p:stCondLst>
                            <p:childTnLst>
                              <p:par>
                                <p:cTn id="37" presetID="2" presetClass="entr" presetSubtype="4" fill="hold" grpId="0" nodeType="after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00"/>
                            </p:stCondLst>
                            <p:childTnLst>
                              <p:par>
                                <p:cTn id="42" presetID="2" presetClass="entr" presetSubtype="4" fill="hold" grpId="0" nodeType="afterEffect">
                                  <p:stCondLst>
                                    <p:cond delay="0"/>
                                  </p:stCondLst>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additive="base">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6" fill="hold">
                            <p:stCondLst>
                              <p:cond delay="5500"/>
                            </p:stCondLst>
                            <p:childTnLst>
                              <p:par>
                                <p:cTn id="47" presetID="2" presetClass="entr" presetSubtype="4" fill="hold" grpId="0" nodeType="after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51" fill="hold">
                            <p:stCondLst>
                              <p:cond delay="6000"/>
                            </p:stCondLst>
                            <p:childTnLst>
                              <p:par>
                                <p:cTn id="52" presetID="2" presetClass="entr" presetSubtype="4" fill="hold" grpId="0" nodeType="after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 calcmode="lin" valueType="num">
                                      <p:cBhvr additive="base">
                                        <p:cTn id="5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par>
                          <p:cTn id="56" fill="hold">
                            <p:stCondLst>
                              <p:cond delay="6500"/>
                            </p:stCondLst>
                            <p:childTnLst>
                              <p:par>
                                <p:cTn id="57" presetID="2" presetClass="entr" presetSubtype="4" fill="hold" grpId="0" nodeType="after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7000"/>
                            </p:stCondLst>
                            <p:childTnLst>
                              <p:par>
                                <p:cTn id="62" presetID="2" presetClass="entr" presetSubtype="4" fill="hold" grpId="0" nodeType="afterEffect">
                                  <p:stCondLst>
                                    <p:cond delay="0"/>
                                  </p:stCondLst>
                                  <p:childTnLst>
                                    <p:set>
                                      <p:cBhvr>
                                        <p:cTn id="63" dur="1" fill="hold">
                                          <p:stCondLst>
                                            <p:cond delay="0"/>
                                          </p:stCondLst>
                                        </p:cTn>
                                        <p:tgtEl>
                                          <p:spTgt spid="3">
                                            <p:txEl>
                                              <p:pRg st="12" end="12"/>
                                            </p:txEl>
                                          </p:spTgt>
                                        </p:tgtEl>
                                        <p:attrNameLst>
                                          <p:attrName>style.visibility</p:attrName>
                                        </p:attrNameLst>
                                      </p:cBhvr>
                                      <p:to>
                                        <p:strVal val="visible"/>
                                      </p:to>
                                    </p:set>
                                    <p:anim calcmode="lin" valueType="num">
                                      <p:cBhvr additive="base">
                                        <p:cTn id="6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par>
                          <p:cTn id="66" fill="hold">
                            <p:stCondLst>
                              <p:cond delay="7500"/>
                            </p:stCondLst>
                            <p:childTnLst>
                              <p:par>
                                <p:cTn id="67" presetID="2" presetClass="entr" presetSubtype="4" fill="hold" grpId="0" nodeType="after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par>
                          <p:cTn id="71" fill="hold">
                            <p:stCondLst>
                              <p:cond delay="8000"/>
                            </p:stCondLst>
                            <p:childTnLst>
                              <p:par>
                                <p:cTn id="72" presetID="2" presetClass="entr" presetSubtype="4" fill="hold" grpId="0" nodeType="afterEffect">
                                  <p:stCondLst>
                                    <p:cond delay="0"/>
                                  </p:stCondLst>
                                  <p:childTnLst>
                                    <p:set>
                                      <p:cBhvr>
                                        <p:cTn id="73" dur="1" fill="hold">
                                          <p:stCondLst>
                                            <p:cond delay="0"/>
                                          </p:stCondLst>
                                        </p:cTn>
                                        <p:tgtEl>
                                          <p:spTgt spid="3">
                                            <p:txEl>
                                              <p:pRg st="14" end="14"/>
                                            </p:txEl>
                                          </p:spTgt>
                                        </p:tgtEl>
                                        <p:attrNameLst>
                                          <p:attrName>style.visibility</p:attrName>
                                        </p:attrNameLst>
                                      </p:cBhvr>
                                      <p:to>
                                        <p:strVal val="visible"/>
                                      </p:to>
                                    </p:set>
                                    <p:anim calcmode="lin" valueType="num">
                                      <p:cBhvr additive="base">
                                        <p:cTn id="74"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par>
                          <p:cTn id="76" fill="hold">
                            <p:stCondLst>
                              <p:cond delay="8500"/>
                            </p:stCondLst>
                            <p:childTnLst>
                              <p:par>
                                <p:cTn id="77" presetID="2" presetClass="entr" presetSubtype="4" fill="hold" grpId="0" nodeType="afterEffect">
                                  <p:stCondLst>
                                    <p:cond delay="0"/>
                                  </p:stCondLst>
                                  <p:childTnLst>
                                    <p:set>
                                      <p:cBhvr>
                                        <p:cTn id="78" dur="1" fill="hold">
                                          <p:stCondLst>
                                            <p:cond delay="0"/>
                                          </p:stCondLst>
                                        </p:cTn>
                                        <p:tgtEl>
                                          <p:spTgt spid="3">
                                            <p:txEl>
                                              <p:pRg st="15" end="15"/>
                                            </p:txEl>
                                          </p:spTgt>
                                        </p:tgtEl>
                                        <p:attrNameLst>
                                          <p:attrName>style.visibility</p:attrName>
                                        </p:attrNameLst>
                                      </p:cBhvr>
                                      <p:to>
                                        <p:strVal val="visible"/>
                                      </p:to>
                                    </p:set>
                                    <p:anim calcmode="lin" valueType="num">
                                      <p:cBhvr additive="base">
                                        <p:cTn id="7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par>
                          <p:cTn id="81" fill="hold">
                            <p:stCondLst>
                              <p:cond delay="9000"/>
                            </p:stCondLst>
                            <p:childTnLst>
                              <p:par>
                                <p:cTn id="82" presetID="2" presetClass="entr" presetSubtype="4" fill="hold" grpId="0" nodeType="afterEffect">
                                  <p:stCondLst>
                                    <p:cond delay="0"/>
                                  </p:stCondLst>
                                  <p:childTnLst>
                                    <p:set>
                                      <p:cBhvr>
                                        <p:cTn id="83" dur="1" fill="hold">
                                          <p:stCondLst>
                                            <p:cond delay="0"/>
                                          </p:stCondLst>
                                        </p:cTn>
                                        <p:tgtEl>
                                          <p:spTgt spid="3">
                                            <p:txEl>
                                              <p:pRg st="16" end="16"/>
                                            </p:txEl>
                                          </p:spTgt>
                                        </p:tgtEl>
                                        <p:attrNameLst>
                                          <p:attrName>style.visibility</p:attrName>
                                        </p:attrNameLst>
                                      </p:cBhvr>
                                      <p:to>
                                        <p:strVal val="visible"/>
                                      </p:to>
                                    </p:set>
                                    <p:anim calcmode="lin" valueType="num">
                                      <p:cBhvr additive="base">
                                        <p:cTn id="84"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par>
                          <p:cTn id="86" fill="hold">
                            <p:stCondLst>
                              <p:cond delay="9500"/>
                            </p:stCondLst>
                            <p:childTnLst>
                              <p:par>
                                <p:cTn id="87" presetID="2" presetClass="entr" presetSubtype="4" fill="hold" grpId="0" nodeType="afterEffect">
                                  <p:stCondLst>
                                    <p:cond delay="0"/>
                                  </p:stCondLst>
                                  <p:childTnLst>
                                    <p:set>
                                      <p:cBhvr>
                                        <p:cTn id="88" dur="1" fill="hold">
                                          <p:stCondLst>
                                            <p:cond delay="0"/>
                                          </p:stCondLst>
                                        </p:cTn>
                                        <p:tgtEl>
                                          <p:spTgt spid="3">
                                            <p:txEl>
                                              <p:pRg st="17" end="17"/>
                                            </p:txEl>
                                          </p:spTgt>
                                        </p:tgtEl>
                                        <p:attrNameLst>
                                          <p:attrName>style.visibility</p:attrName>
                                        </p:attrNameLst>
                                      </p:cBhvr>
                                      <p:to>
                                        <p:strVal val="visible"/>
                                      </p:to>
                                    </p:set>
                                    <p:anim calcmode="lin" valueType="num">
                                      <p:cBhvr additive="base">
                                        <p:cTn id="8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par>
                          <p:cTn id="91" fill="hold">
                            <p:stCondLst>
                              <p:cond delay="10000"/>
                            </p:stCondLst>
                            <p:childTnLst>
                              <p:par>
                                <p:cTn id="92" presetID="2" presetClass="entr" presetSubtype="4" fill="hold" grpId="0" nodeType="afterEffect">
                                  <p:stCondLst>
                                    <p:cond delay="0"/>
                                  </p:stCondLst>
                                  <p:childTnLst>
                                    <p:set>
                                      <p:cBhvr>
                                        <p:cTn id="93" dur="1" fill="hold">
                                          <p:stCondLst>
                                            <p:cond delay="0"/>
                                          </p:stCondLst>
                                        </p:cTn>
                                        <p:tgtEl>
                                          <p:spTgt spid="3">
                                            <p:txEl>
                                              <p:pRg st="18" end="18"/>
                                            </p:txEl>
                                          </p:spTgt>
                                        </p:tgtEl>
                                        <p:attrNameLst>
                                          <p:attrName>style.visibility</p:attrName>
                                        </p:attrNameLst>
                                      </p:cBhvr>
                                      <p:to>
                                        <p:strVal val="visible"/>
                                      </p:to>
                                    </p:set>
                                    <p:anim calcmode="lin" valueType="num">
                                      <p:cBhvr additive="base">
                                        <p:cTn id="94"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95"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par>
                          <p:cTn id="96" fill="hold">
                            <p:stCondLst>
                              <p:cond delay="10500"/>
                            </p:stCondLst>
                            <p:childTnLst>
                              <p:par>
                                <p:cTn id="97" presetID="2" presetClass="entr" presetSubtype="4" fill="hold" grpId="0" nodeType="afterEffect">
                                  <p:stCondLst>
                                    <p:cond delay="0"/>
                                  </p:stCondLst>
                                  <p:childTnLst>
                                    <p:set>
                                      <p:cBhvr>
                                        <p:cTn id="98" dur="1" fill="hold">
                                          <p:stCondLst>
                                            <p:cond delay="0"/>
                                          </p:stCondLst>
                                        </p:cTn>
                                        <p:tgtEl>
                                          <p:spTgt spid="3">
                                            <p:txEl>
                                              <p:pRg st="19" end="19"/>
                                            </p:txEl>
                                          </p:spTgt>
                                        </p:tgtEl>
                                        <p:attrNameLst>
                                          <p:attrName>style.visibility</p:attrName>
                                        </p:attrNameLst>
                                      </p:cBhvr>
                                      <p:to>
                                        <p:strVal val="visible"/>
                                      </p:to>
                                    </p:set>
                                    <p:anim calcmode="lin" valueType="num">
                                      <p:cBhvr additive="base">
                                        <p:cTn id="99"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5" presetClass="entr" presetSubtype="0" fill="hold" grpId="0" nodeType="clickEffect">
                                  <p:stCondLst>
                                    <p:cond delay="0"/>
                                  </p:stCondLst>
                                  <p:iterate type="lt">
                                    <p:tmPct val="10000"/>
                                  </p:iterate>
                                  <p:childTnLst>
                                    <p:set>
                                      <p:cBhvr>
                                        <p:cTn id="104" dur="1" fill="hold">
                                          <p:stCondLst>
                                            <p:cond delay="0"/>
                                          </p:stCondLst>
                                        </p:cTn>
                                        <p:tgtEl>
                                          <p:spTgt spid="6"/>
                                        </p:tgtEl>
                                        <p:attrNameLst>
                                          <p:attrName>style.visibility</p:attrName>
                                        </p:attrNameLst>
                                      </p:cBhvr>
                                      <p:to>
                                        <p:strVal val="visible"/>
                                      </p:to>
                                    </p:set>
                                    <p:animEffect transition="in" filter="fade">
                                      <p:cBhvr>
                                        <p:cTn id="105" dur="2000"/>
                                        <p:tgtEl>
                                          <p:spTgt spid="6"/>
                                        </p:tgtEl>
                                      </p:cBhvr>
                                    </p:animEffect>
                                    <p:anim calcmode="lin" valueType="num">
                                      <p:cBhvr>
                                        <p:cTn id="106" dur="2000" fill="hold"/>
                                        <p:tgtEl>
                                          <p:spTgt spid="6"/>
                                        </p:tgtEl>
                                        <p:attrNameLst>
                                          <p:attrName>ppt_w</p:attrName>
                                        </p:attrNameLst>
                                      </p:cBhvr>
                                      <p:tavLst>
                                        <p:tav tm="0" fmla="#ppt_w*sin(2.5*pi*$)">
                                          <p:val>
                                            <p:fltVal val="0"/>
                                          </p:val>
                                        </p:tav>
                                        <p:tav tm="100000">
                                          <p:val>
                                            <p:fltVal val="1"/>
                                          </p:val>
                                        </p:tav>
                                      </p:tavLst>
                                    </p:anim>
                                    <p:anim calcmode="lin" valueType="num">
                                      <p:cBhvr>
                                        <p:cTn id="107"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5"/>
          <p:cNvSpPr/>
          <p:nvPr/>
        </p:nvSpPr>
        <p:spPr>
          <a:xfrm>
            <a:off x="0" y="0"/>
            <a:ext cx="9906000" cy="6858000"/>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id-ID"/>
          </a:p>
        </p:txBody>
      </p:sp>
      <p:sp>
        <p:nvSpPr>
          <p:cNvPr id="3" name="Content Placeholder 2"/>
          <p:cNvSpPr>
            <a:spLocks noGrp="1"/>
          </p:cNvSpPr>
          <p:nvPr>
            <p:ph idx="1"/>
          </p:nvPr>
        </p:nvSpPr>
        <p:spPr>
          <a:xfrm>
            <a:off x="495300" y="1905001"/>
            <a:ext cx="8915400" cy="4876800"/>
          </a:xfrm>
        </p:spPr>
        <p:txBody>
          <a:bodyPr>
            <a:normAutofit/>
          </a:bodyPr>
          <a:lstStyle/>
          <a:p>
            <a:pPr>
              <a:buNone/>
            </a:pPr>
            <a:r>
              <a:rPr lang="en-US" sz="1800" b="1" u="sng" dirty="0"/>
              <a:t>SUSUNAN KONSULTAN</a:t>
            </a:r>
          </a:p>
          <a:p>
            <a:pPr marL="651409" indent="-514270">
              <a:buFont typeface="+mj-lt"/>
              <a:buAutoNum type="arabicPeriod"/>
            </a:pPr>
            <a:r>
              <a:rPr lang="en-US" sz="1800" b="1" dirty="0" err="1"/>
              <a:t>Prof.DR</a:t>
            </a:r>
            <a:r>
              <a:rPr lang="en-US" sz="1800" b="1" dirty="0"/>
              <a:t>. </a:t>
            </a:r>
            <a:r>
              <a:rPr lang="en-US" sz="1800" b="1" dirty="0" err="1"/>
              <a:t>Winarno</a:t>
            </a:r>
            <a:r>
              <a:rPr lang="en-US" sz="1800" b="1" dirty="0"/>
              <a:t> </a:t>
            </a:r>
            <a:r>
              <a:rPr lang="en-US" sz="1800" b="1" dirty="0" err="1"/>
              <a:t>Surakhmad</a:t>
            </a:r>
            <a:r>
              <a:rPr lang="en-US" sz="1800" b="1" dirty="0"/>
              <a:t>, M. Sc. Ed</a:t>
            </a:r>
          </a:p>
          <a:p>
            <a:pPr marL="651409" indent="-514270">
              <a:buFont typeface="+mj-lt"/>
              <a:buAutoNum type="arabicPeriod"/>
            </a:pPr>
            <a:r>
              <a:rPr lang="en-US" sz="1800" b="1" dirty="0" err="1"/>
              <a:t>Prof.DR</a:t>
            </a:r>
            <a:r>
              <a:rPr lang="en-US" sz="1800" b="1" dirty="0"/>
              <a:t>. HAR. </a:t>
            </a:r>
            <a:r>
              <a:rPr lang="en-US" sz="1800" b="1" dirty="0" err="1"/>
              <a:t>Tilaar</a:t>
            </a:r>
            <a:r>
              <a:rPr lang="en-US" sz="1800" b="1" dirty="0"/>
              <a:t>, </a:t>
            </a:r>
            <a:r>
              <a:rPr lang="en-US" sz="1800" b="1" dirty="0" err="1"/>
              <a:t>M.Sc.Ed</a:t>
            </a:r>
            <a:endParaRPr lang="en-US" sz="1800" b="1" dirty="0"/>
          </a:p>
          <a:p>
            <a:pPr marL="651409" indent="-514270">
              <a:buFont typeface="+mj-lt"/>
              <a:buAutoNum type="arabicPeriod"/>
            </a:pPr>
            <a:r>
              <a:rPr lang="en-US" sz="1800" b="1" dirty="0"/>
              <a:t>DR. </a:t>
            </a:r>
            <a:r>
              <a:rPr lang="en-US" sz="1800" b="1" dirty="0" err="1"/>
              <a:t>Suparman</a:t>
            </a:r>
            <a:r>
              <a:rPr lang="en-US" sz="1800" b="1" dirty="0"/>
              <a:t> Ibrahim </a:t>
            </a:r>
            <a:r>
              <a:rPr lang="en-US" sz="1800" b="1" dirty="0" err="1"/>
              <a:t>Abdulah</a:t>
            </a:r>
            <a:r>
              <a:rPr lang="en-US" sz="1800" b="1" dirty="0"/>
              <a:t>, </a:t>
            </a:r>
            <a:r>
              <a:rPr lang="en-US" sz="1800" b="1" dirty="0" err="1"/>
              <a:t>Msc</a:t>
            </a:r>
            <a:r>
              <a:rPr lang="en-US" sz="1800" b="1" dirty="0"/>
              <a:t>.</a:t>
            </a:r>
          </a:p>
          <a:p>
            <a:pPr marL="651409" indent="-514270">
              <a:buFont typeface="+mj-lt"/>
              <a:buAutoNum type="arabicPeriod"/>
            </a:pPr>
            <a:r>
              <a:rPr lang="en-US" sz="1800" b="1" dirty="0" err="1"/>
              <a:t>Prof.Dr</a:t>
            </a:r>
            <a:r>
              <a:rPr lang="en-US" sz="1800" b="1" dirty="0"/>
              <a:t>. </a:t>
            </a:r>
            <a:r>
              <a:rPr lang="en-US" sz="1800" b="1" dirty="0" err="1"/>
              <a:t>Marsetio</a:t>
            </a:r>
            <a:r>
              <a:rPr lang="en-US" sz="1800" b="1" dirty="0"/>
              <a:t> </a:t>
            </a:r>
            <a:r>
              <a:rPr lang="en-US" sz="1800" b="1" dirty="0" err="1"/>
              <a:t>Donoseputro</a:t>
            </a:r>
            <a:endParaRPr lang="en-US" sz="1800" b="1" dirty="0"/>
          </a:p>
          <a:p>
            <a:pPr marL="651409" indent="-514270">
              <a:buFont typeface="+mj-lt"/>
              <a:buAutoNum type="arabicPeriod"/>
            </a:pPr>
            <a:r>
              <a:rPr lang="en-US" sz="1800" b="1" dirty="0" err="1"/>
              <a:t>Prof.DR</a:t>
            </a:r>
            <a:r>
              <a:rPr lang="en-US" sz="1800" b="1" dirty="0"/>
              <a:t>. T. </a:t>
            </a:r>
            <a:r>
              <a:rPr lang="en-US" sz="1800" b="1" dirty="0" err="1"/>
              <a:t>Raka</a:t>
            </a:r>
            <a:r>
              <a:rPr lang="en-US" sz="1800" b="1" dirty="0"/>
              <a:t> Joni, MA</a:t>
            </a:r>
          </a:p>
          <a:p>
            <a:pPr marL="651409" indent="-514270">
              <a:buNone/>
            </a:pPr>
            <a:r>
              <a:rPr lang="en-US" sz="1800" b="1" dirty="0" err="1"/>
              <a:t>Koordinator</a:t>
            </a:r>
            <a:r>
              <a:rPr lang="en-US" sz="1800" b="1" dirty="0"/>
              <a:t>	: DR. </a:t>
            </a:r>
            <a:r>
              <a:rPr lang="en-US" sz="1800" b="1" dirty="0" err="1"/>
              <a:t>Iskandar</a:t>
            </a:r>
            <a:r>
              <a:rPr lang="en-US" sz="1800" b="1" dirty="0"/>
              <a:t> </a:t>
            </a:r>
            <a:r>
              <a:rPr lang="en-US" sz="1800" b="1" dirty="0" err="1"/>
              <a:t>Wiryokusurno</a:t>
            </a:r>
            <a:r>
              <a:rPr lang="en-US" sz="1800" b="1" dirty="0"/>
              <a:t>, M.Sc.</a:t>
            </a:r>
          </a:p>
          <a:p>
            <a:pPr marL="651409" indent="-514270">
              <a:buNone/>
            </a:pPr>
            <a:r>
              <a:rPr lang="en-US" sz="1800" b="1" dirty="0" err="1"/>
              <a:t>Anggota-anggota</a:t>
            </a:r>
            <a:endParaRPr lang="en-US" sz="1800" b="1" dirty="0"/>
          </a:p>
          <a:p>
            <a:pPr marL="651409" indent="-514270">
              <a:buFont typeface="+mj-lt"/>
              <a:buAutoNum type="arabicPeriod"/>
            </a:pPr>
            <a:r>
              <a:rPr lang="en-US" sz="1800" b="1" dirty="0"/>
              <a:t>Drs. </a:t>
            </a:r>
            <a:r>
              <a:rPr lang="en-US" sz="1800" b="1" dirty="0" err="1"/>
              <a:t>Djoko</a:t>
            </a:r>
            <a:r>
              <a:rPr lang="en-US" sz="1800" b="1" dirty="0"/>
              <a:t> </a:t>
            </a:r>
            <a:r>
              <a:rPr lang="en-US" sz="1800" b="1" dirty="0" err="1"/>
              <a:t>Adiwaluyo</a:t>
            </a:r>
            <a:r>
              <a:rPr lang="en-US" sz="1800" b="1" dirty="0"/>
              <a:t>, MM</a:t>
            </a:r>
          </a:p>
          <a:p>
            <a:pPr marL="651409" indent="-514270">
              <a:buFont typeface="+mj-lt"/>
              <a:buAutoNum type="arabicPeriod"/>
            </a:pPr>
            <a:r>
              <a:rPr lang="en-US" sz="1800" b="1" dirty="0"/>
              <a:t>Drs . </a:t>
            </a:r>
            <a:r>
              <a:rPr lang="en-US" sz="1800" b="1" dirty="0" err="1"/>
              <a:t>Buchori</a:t>
            </a:r>
            <a:r>
              <a:rPr lang="en-US" sz="1800" b="1" dirty="0"/>
              <a:t> MS, </a:t>
            </a:r>
            <a:r>
              <a:rPr lang="en-US" sz="1800" b="1" dirty="0" err="1"/>
              <a:t>M.Pd</a:t>
            </a:r>
            <a:endParaRPr lang="en-US" sz="1800" b="1" dirty="0"/>
          </a:p>
          <a:p>
            <a:pPr marL="651409" indent="-514270">
              <a:buFont typeface="+mj-lt"/>
              <a:buAutoNum type="arabicPeriod"/>
            </a:pPr>
            <a:r>
              <a:rPr lang="en-US" sz="1800" b="1" dirty="0" err="1"/>
              <a:t>Susiyanto</a:t>
            </a:r>
            <a:r>
              <a:rPr lang="en-US" sz="1800" b="1" dirty="0"/>
              <a:t> S.E.</a:t>
            </a:r>
          </a:p>
          <a:p>
            <a:pPr marL="651409" indent="-514270">
              <a:buFont typeface="+mj-lt"/>
              <a:buAutoNum type="arabicPeriod"/>
            </a:pPr>
            <a:r>
              <a:rPr lang="en-US" sz="1800" b="1" dirty="0"/>
              <a:t>Drs </a:t>
            </a:r>
            <a:r>
              <a:rPr lang="en-US" sz="1800" b="1" dirty="0" err="1"/>
              <a:t>Djoko</a:t>
            </a:r>
            <a:r>
              <a:rPr lang="en-US" sz="1800" b="1" dirty="0"/>
              <a:t> </a:t>
            </a:r>
            <a:r>
              <a:rPr lang="en-US" sz="1800" b="1" dirty="0" err="1"/>
              <a:t>Purnomo</a:t>
            </a:r>
            <a:r>
              <a:rPr lang="en-US" sz="1800" b="1" dirty="0"/>
              <a:t>, MM</a:t>
            </a:r>
          </a:p>
          <a:p>
            <a:pPr marL="651409" indent="-514270">
              <a:buFont typeface="+mj-lt"/>
              <a:buAutoNum type="arabicPeriod"/>
            </a:pPr>
            <a:r>
              <a:rPr lang="en-US" sz="1800" b="1" dirty="0"/>
              <a:t>Ir. H. </a:t>
            </a:r>
            <a:r>
              <a:rPr lang="en-US" sz="1800" b="1" dirty="0" err="1"/>
              <a:t>Barmawi</a:t>
            </a:r>
            <a:endParaRPr lang="en-US" sz="1800" b="1" dirty="0"/>
          </a:p>
          <a:p>
            <a:pPr marL="651409" indent="-514270">
              <a:buFont typeface="+mj-lt"/>
              <a:buAutoNum type="arabicPeriod"/>
            </a:pPr>
            <a:r>
              <a:rPr lang="en-US" sz="1800" b="1" dirty="0"/>
              <a:t>DR. </a:t>
            </a:r>
            <a:r>
              <a:rPr lang="en-US" sz="1800" b="1" dirty="0" err="1"/>
              <a:t>Akhmad</a:t>
            </a:r>
            <a:r>
              <a:rPr lang="en-US" sz="1800" b="1" dirty="0"/>
              <a:t> </a:t>
            </a:r>
            <a:r>
              <a:rPr lang="en-US" sz="1800" b="1" dirty="0" err="1"/>
              <a:t>Sofyan</a:t>
            </a:r>
            <a:r>
              <a:rPr lang="en-US" sz="1800" b="1" dirty="0"/>
              <a:t>, </a:t>
            </a:r>
            <a:r>
              <a:rPr lang="en-US" sz="1800" b="1" dirty="0" err="1"/>
              <a:t>M.Pd</a:t>
            </a:r>
            <a:r>
              <a:rPr lang="en-US" sz="1800" b="1" dirty="0"/>
              <a:t>.</a:t>
            </a:r>
          </a:p>
          <a:p>
            <a:endParaRPr lang="en-US" dirty="0"/>
          </a:p>
        </p:txBody>
      </p:sp>
      <p:sp>
        <p:nvSpPr>
          <p:cNvPr id="2" name="Title 1"/>
          <p:cNvSpPr>
            <a:spLocks noGrp="1"/>
          </p:cNvSpPr>
          <p:nvPr>
            <p:ph type="title"/>
          </p:nvPr>
        </p:nvSpPr>
        <p:spPr/>
        <p:txBody>
          <a:bodyPr>
            <a:noAutofit/>
          </a:bodyPr>
          <a:lstStyle/>
          <a:p>
            <a:r>
              <a:rPr lang="en-US" sz="1600" dirty="0"/>
              <a:t>		</a:t>
            </a:r>
            <a:r>
              <a:rPr lang="en-US" sz="1600" dirty="0">
                <a:solidFill>
                  <a:schemeClr val="tx1"/>
                </a:solidFill>
              </a:rPr>
              <a:t>                    </a:t>
            </a:r>
            <a:r>
              <a:rPr lang="en-US" sz="1600" dirty="0" err="1">
                <a:solidFill>
                  <a:schemeClr val="tx1"/>
                </a:solidFill>
                <a:latin typeface="+mn-lt"/>
              </a:rPr>
              <a:t>Pengurus</a:t>
            </a:r>
            <a:r>
              <a:rPr lang="en-US" sz="1600" dirty="0">
                <a:solidFill>
                  <a:schemeClr val="tx1"/>
                </a:solidFill>
                <a:latin typeface="+mn-lt"/>
              </a:rPr>
              <a:t> YPLP PGRI </a:t>
            </a:r>
            <a:r>
              <a:rPr lang="en-US" sz="1600" dirty="0" err="1">
                <a:solidFill>
                  <a:schemeClr val="tx1"/>
                </a:solidFill>
                <a:latin typeface="+mn-lt"/>
              </a:rPr>
              <a:t>Pusat</a:t>
            </a:r>
            <a:r>
              <a:rPr lang="en-US" sz="1600" dirty="0">
                <a:solidFill>
                  <a:schemeClr val="tx1"/>
                </a:solidFill>
                <a:latin typeface="+mn-lt"/>
              </a:rPr>
              <a:t> </a:t>
            </a:r>
            <a:r>
              <a:rPr lang="en-US" sz="1600" dirty="0" err="1">
                <a:solidFill>
                  <a:schemeClr val="tx1"/>
                </a:solidFill>
                <a:latin typeface="+mn-lt"/>
              </a:rPr>
              <a:t>dengan</a:t>
            </a:r>
            <a:r>
              <a:rPr lang="en-US" sz="1600" dirty="0">
                <a:solidFill>
                  <a:schemeClr val="tx1"/>
                </a:solidFill>
                <a:latin typeface="+mn-lt"/>
              </a:rPr>
              <a:t> SK </a:t>
            </a:r>
            <a:r>
              <a:rPr lang="en-US" sz="1600" dirty="0" err="1">
                <a:solidFill>
                  <a:schemeClr val="tx1"/>
                </a:solidFill>
                <a:latin typeface="+mn-lt"/>
              </a:rPr>
              <a:t>Tgl</a:t>
            </a:r>
            <a:r>
              <a:rPr lang="en-US" sz="1600" dirty="0">
                <a:solidFill>
                  <a:schemeClr val="tx1"/>
                </a:solidFill>
                <a:latin typeface="+mn-lt"/>
              </a:rPr>
              <a:t>  </a:t>
            </a:r>
            <a:br>
              <a:rPr lang="en-US" sz="1600" dirty="0">
                <a:solidFill>
                  <a:schemeClr val="tx1"/>
                </a:solidFill>
                <a:latin typeface="+mn-lt"/>
              </a:rPr>
            </a:br>
            <a:r>
              <a:rPr lang="en-US" sz="1600" dirty="0">
                <a:solidFill>
                  <a:schemeClr val="tx1"/>
                </a:solidFill>
                <a:latin typeface="+mn-lt"/>
              </a:rPr>
              <a:t>                                                   10 </a:t>
            </a:r>
            <a:r>
              <a:rPr lang="en-US" sz="1600" dirty="0" err="1">
                <a:solidFill>
                  <a:schemeClr val="tx1"/>
                </a:solidFill>
                <a:latin typeface="+mn-lt"/>
              </a:rPr>
              <a:t>Jannuari</a:t>
            </a:r>
            <a:r>
              <a:rPr lang="en-US" sz="1600" dirty="0">
                <a:solidFill>
                  <a:schemeClr val="tx1"/>
                </a:solidFill>
                <a:latin typeface="+mn-lt"/>
              </a:rPr>
              <a:t> 2001 No. 003A/SK/YPLP </a:t>
            </a:r>
            <a:br>
              <a:rPr lang="en-US" sz="1600" dirty="0">
                <a:solidFill>
                  <a:schemeClr val="tx1"/>
                </a:solidFill>
                <a:latin typeface="+mn-lt"/>
              </a:rPr>
            </a:br>
            <a:r>
              <a:rPr lang="en-US" sz="1600" dirty="0">
                <a:solidFill>
                  <a:schemeClr val="tx1"/>
                </a:solidFill>
                <a:latin typeface="+mn-lt"/>
              </a:rPr>
              <a:t>                                                PGRI/P/1/2001 </a:t>
            </a:r>
            <a:r>
              <a:rPr lang="en-US" sz="1600" dirty="0" err="1">
                <a:solidFill>
                  <a:schemeClr val="tx1"/>
                </a:solidFill>
                <a:latin typeface="+mn-lt"/>
              </a:rPr>
              <a:t>telah</a:t>
            </a:r>
            <a:r>
              <a:rPr lang="en-US" sz="1600" dirty="0">
                <a:solidFill>
                  <a:schemeClr val="tx1"/>
                </a:solidFill>
                <a:latin typeface="+mn-lt"/>
              </a:rPr>
              <a:t> </a:t>
            </a:r>
            <a:r>
              <a:rPr lang="en-US" sz="1600" dirty="0" err="1">
                <a:solidFill>
                  <a:schemeClr val="tx1"/>
                </a:solidFill>
                <a:latin typeface="+mn-lt"/>
              </a:rPr>
              <a:t>mengangkat</a:t>
            </a:r>
            <a:r>
              <a:rPr lang="en-US" sz="1600" dirty="0">
                <a:solidFill>
                  <a:schemeClr val="tx1"/>
                </a:solidFill>
                <a:latin typeface="+mn-lt"/>
              </a:rPr>
              <a:t>,</a:t>
            </a:r>
            <a:br>
              <a:rPr lang="en-US" sz="1600" dirty="0">
                <a:solidFill>
                  <a:schemeClr val="tx1"/>
                </a:solidFill>
                <a:latin typeface="+mn-lt"/>
              </a:rPr>
            </a:br>
            <a:r>
              <a:rPr lang="en-US" sz="1600" dirty="0">
                <a:solidFill>
                  <a:schemeClr val="tx1"/>
                </a:solidFill>
                <a:latin typeface="+mn-lt"/>
              </a:rPr>
              <a:t>                                                     </a:t>
            </a:r>
            <a:r>
              <a:rPr lang="en-US" sz="1600" dirty="0" err="1">
                <a:solidFill>
                  <a:schemeClr val="tx1"/>
                </a:solidFill>
                <a:latin typeface="+mn-lt"/>
              </a:rPr>
              <a:t>melengkapi</a:t>
            </a:r>
            <a:r>
              <a:rPr lang="en-US" sz="1600" dirty="0">
                <a:solidFill>
                  <a:schemeClr val="tx1"/>
                </a:solidFill>
                <a:latin typeface="+mn-lt"/>
              </a:rPr>
              <a:t> </a:t>
            </a:r>
            <a:r>
              <a:rPr lang="en-US" sz="1600" dirty="0" err="1">
                <a:solidFill>
                  <a:schemeClr val="tx1"/>
                </a:solidFill>
                <a:latin typeface="+mn-lt"/>
              </a:rPr>
              <a:t>personalia</a:t>
            </a:r>
            <a:r>
              <a:rPr lang="en-US" sz="1600" dirty="0">
                <a:solidFill>
                  <a:schemeClr val="tx1"/>
                </a:solidFill>
                <a:latin typeface="+mn-lt"/>
              </a:rPr>
              <a:t> </a:t>
            </a:r>
            <a:r>
              <a:rPr lang="en-US" sz="1600" dirty="0" err="1">
                <a:solidFill>
                  <a:schemeClr val="tx1"/>
                </a:solidFill>
                <a:latin typeface="+mn-lt"/>
              </a:rPr>
              <a:t>Gugus</a:t>
            </a:r>
            <a:r>
              <a:rPr lang="en-US" sz="1600" dirty="0">
                <a:solidFill>
                  <a:schemeClr val="tx1"/>
                </a:solidFill>
                <a:latin typeface="+mn-lt"/>
              </a:rPr>
              <a:t> </a:t>
            </a:r>
            <a:r>
              <a:rPr lang="en-US" sz="1600" dirty="0" err="1">
                <a:solidFill>
                  <a:schemeClr val="tx1"/>
                </a:solidFill>
                <a:latin typeface="+mn-lt"/>
              </a:rPr>
              <a:t>Pemikir</a:t>
            </a:r>
            <a:r>
              <a:rPr lang="en-US" sz="1600" dirty="0">
                <a:solidFill>
                  <a:schemeClr val="tx1"/>
                </a:solidFill>
                <a:latin typeface="+mn-lt"/>
              </a:rPr>
              <a:t> </a:t>
            </a:r>
            <a:br>
              <a:rPr lang="en-US" sz="1600" dirty="0">
                <a:solidFill>
                  <a:schemeClr val="tx1"/>
                </a:solidFill>
                <a:latin typeface="+mn-lt"/>
              </a:rPr>
            </a:br>
            <a:r>
              <a:rPr lang="en-US" sz="1600" dirty="0">
                <a:solidFill>
                  <a:schemeClr val="tx1"/>
                </a:solidFill>
                <a:latin typeface="+mn-lt"/>
              </a:rPr>
              <a:t>                                                                               YPLP PGRI </a:t>
            </a:r>
            <a:r>
              <a:rPr lang="en-US" sz="1600" dirty="0" err="1">
                <a:solidFill>
                  <a:schemeClr val="tx1"/>
                </a:solidFill>
                <a:latin typeface="+mn-lt"/>
              </a:rPr>
              <a:t>Pusat</a:t>
            </a:r>
            <a:r>
              <a:rPr lang="en-US" sz="1600" dirty="0">
                <a:solidFill>
                  <a:schemeClr val="tx1"/>
                </a:solidFill>
                <a:latin typeface="+mn-lt"/>
              </a:rPr>
              <a:t> </a:t>
            </a:r>
            <a:r>
              <a:rPr lang="en-US" sz="1600" dirty="0" err="1">
                <a:solidFill>
                  <a:schemeClr val="tx1"/>
                </a:solidFill>
                <a:latin typeface="+mn-lt"/>
              </a:rPr>
              <a:t>tenaga</a:t>
            </a:r>
            <a:r>
              <a:rPr lang="en-US" sz="1600" dirty="0">
                <a:solidFill>
                  <a:schemeClr val="tx1"/>
                </a:solidFill>
                <a:latin typeface="+mn-lt"/>
              </a:rPr>
              <a:t> </a:t>
            </a:r>
            <a:r>
              <a:rPr lang="en-US" sz="1600" dirty="0" err="1">
                <a:solidFill>
                  <a:schemeClr val="tx1"/>
                </a:solidFill>
                <a:latin typeface="+mn-lt"/>
              </a:rPr>
              <a:t>para</a:t>
            </a:r>
            <a:r>
              <a:rPr lang="en-US" sz="1600" dirty="0">
                <a:solidFill>
                  <a:schemeClr val="tx1"/>
                </a:solidFill>
                <a:latin typeface="+mn-lt"/>
              </a:rPr>
              <a:t> </a:t>
            </a:r>
            <a:r>
              <a:rPr lang="en-US" sz="1600" dirty="0" err="1">
                <a:solidFill>
                  <a:schemeClr val="tx1"/>
                </a:solidFill>
                <a:latin typeface="+mn-lt"/>
              </a:rPr>
              <a:t>pakar</a:t>
            </a:r>
            <a:r>
              <a:rPr lang="en-US" sz="1600" dirty="0">
                <a:solidFill>
                  <a:schemeClr val="tx1"/>
                </a:solidFill>
                <a:latin typeface="+mn-lt"/>
              </a:rPr>
              <a:t> </a:t>
            </a:r>
            <a:r>
              <a:rPr lang="en-US" sz="1600" dirty="0" err="1">
                <a:solidFill>
                  <a:schemeClr val="tx1"/>
                </a:solidFill>
                <a:latin typeface="+mn-lt"/>
              </a:rPr>
              <a:t>sebagai</a:t>
            </a:r>
            <a:r>
              <a:rPr lang="en-US" sz="1600" dirty="0">
                <a:solidFill>
                  <a:schemeClr val="tx1"/>
                </a:solidFill>
                <a:latin typeface="+mn-lt"/>
              </a:rPr>
              <a:t> </a:t>
            </a:r>
            <a:r>
              <a:rPr lang="en-US" sz="1600" dirty="0" err="1">
                <a:solidFill>
                  <a:schemeClr val="tx1"/>
                </a:solidFill>
                <a:latin typeface="+mn-lt"/>
              </a:rPr>
              <a:t>Konsultan</a:t>
            </a:r>
            <a:endParaRPr lang="en-US" sz="1600" dirty="0">
              <a:solidFill>
                <a:schemeClr val="tx1"/>
              </a:solidFill>
              <a:latin typeface="+mn-lt"/>
            </a:endParaRPr>
          </a:p>
        </p:txBody>
      </p:sp>
      <p:sp>
        <p:nvSpPr>
          <p:cNvPr id="4" name="Oval 3"/>
          <p:cNvSpPr/>
          <p:nvPr/>
        </p:nvSpPr>
        <p:spPr>
          <a:xfrm>
            <a:off x="247650" y="304801"/>
            <a:ext cx="3054350" cy="990600"/>
          </a:xfrm>
          <a:prstGeom prst="ellipse">
            <a:avLst/>
          </a:prstGeom>
          <a:ln>
            <a:noFill/>
          </a:ln>
          <a:effectLst>
            <a:glow rad="228600">
              <a:schemeClr val="accent3">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003">
            <a:schemeClr val="lt2"/>
          </a:fillRef>
          <a:effectRef idx="0">
            <a:schemeClr val="accent1"/>
          </a:effectRef>
          <a:fontRef idx="minor">
            <a:schemeClr val="lt1"/>
          </a:fontRef>
        </p:style>
        <p:txBody>
          <a:bodyPr lIns="91426" tIns="45713" rIns="91426" bIns="45713" rtlCol="0" anchor="ctr"/>
          <a:lstStyle/>
          <a:p>
            <a:pPr algn="ctr"/>
            <a:r>
              <a:rPr lang="en-US" b="1" dirty="0" smtClean="0">
                <a:solidFill>
                  <a:srgbClr val="C00000"/>
                </a:solidFill>
              </a:rPr>
              <a:t>2. </a:t>
            </a:r>
            <a:r>
              <a:rPr lang="en-US" b="1" dirty="0" err="1" smtClean="0">
                <a:solidFill>
                  <a:srgbClr val="C00000"/>
                </a:solidFill>
              </a:rPr>
              <a:t>Gugus</a:t>
            </a:r>
            <a:r>
              <a:rPr lang="en-US" b="1" dirty="0" smtClean="0">
                <a:solidFill>
                  <a:srgbClr val="C00000"/>
                </a:solidFill>
              </a:rPr>
              <a:t> </a:t>
            </a:r>
            <a:r>
              <a:rPr lang="en-US" b="1" dirty="0" err="1" smtClean="0">
                <a:solidFill>
                  <a:srgbClr val="C00000"/>
                </a:solidFill>
              </a:rPr>
              <a:t>Pemikir</a:t>
            </a:r>
            <a:endParaRPr lang="en-US" b="1" dirty="0">
              <a:solidFill>
                <a:srgbClr val="C00000"/>
              </a:solidFill>
            </a:endParaRPr>
          </a:p>
        </p:txBody>
      </p:sp>
      <p:sp>
        <p:nvSpPr>
          <p:cNvPr id="5" name="Right Arrow 4"/>
          <p:cNvSpPr/>
          <p:nvPr/>
        </p:nvSpPr>
        <p:spPr>
          <a:xfrm>
            <a:off x="3549650" y="533400"/>
            <a:ext cx="742950" cy="685800"/>
          </a:xfrm>
          <a:prstGeom prst="rightArrow">
            <a:avLst/>
          </a:prstGeom>
          <a:effectLst>
            <a:glow rad="228600">
              <a:schemeClr val="accent5">
                <a:satMod val="175000"/>
                <a:alpha val="40000"/>
              </a:schemeClr>
            </a:glow>
            <a:outerShdw blurRad="130000" dist="101600" dir="2700000" algn="tl" rotWithShape="0">
              <a:srgbClr val="000000">
                <a:alpha val="35000"/>
              </a:srgbClr>
            </a:outerShdw>
          </a:effectLst>
        </p:spPr>
        <p:style>
          <a:lnRef idx="3">
            <a:schemeClr val="lt1"/>
          </a:lnRef>
          <a:fillRef idx="1">
            <a:schemeClr val="accent4"/>
          </a:fillRef>
          <a:effectRef idx="1">
            <a:schemeClr val="accent4"/>
          </a:effectRef>
          <a:fontRef idx="minor">
            <a:schemeClr val="lt1"/>
          </a:fontRef>
        </p:style>
        <p:txBody>
          <a:bodyPr lIns="91426" tIns="45713" rIns="91426" bIns="45713" rtlCol="0" anchor="ctr"/>
          <a:lstStyle/>
          <a:p>
            <a:pPr algn="ctr"/>
            <a:endParaRPr lang="en-US"/>
          </a:p>
        </p:txBody>
      </p:sp>
      <p:sp>
        <p:nvSpPr>
          <p:cNvPr id="11" name="Curved Left Arrow 10"/>
          <p:cNvSpPr/>
          <p:nvPr/>
        </p:nvSpPr>
        <p:spPr>
          <a:xfrm rot="621009">
            <a:off x="7092283" y="1677012"/>
            <a:ext cx="1568450" cy="2739633"/>
          </a:xfrm>
          <a:prstGeom prst="curvedLeftArrow">
            <a:avLst/>
          </a:prstGeom>
          <a:effectLst>
            <a:glow rad="228600">
              <a:schemeClr val="accent6">
                <a:satMod val="175000"/>
                <a:alpha val="40000"/>
              </a:schemeClr>
            </a:glow>
          </a:effectLst>
        </p:spPr>
        <p:style>
          <a:lnRef idx="2">
            <a:schemeClr val="accent3">
              <a:shade val="50000"/>
            </a:schemeClr>
          </a:lnRef>
          <a:fillRef idx="1">
            <a:schemeClr val="accent3"/>
          </a:fillRef>
          <a:effectRef idx="0">
            <a:schemeClr val="accent3"/>
          </a:effectRef>
          <a:fontRef idx="minor">
            <a:schemeClr val="lt1"/>
          </a:fontRef>
        </p:style>
        <p:txBody>
          <a:bodyPr lIns="91426" tIns="45713" rIns="91426" bIns="45713" rtlCol="0" anchor="ctr"/>
          <a:lstStyle/>
          <a:p>
            <a:pPr algn="ctr"/>
            <a:endParaRPr lang="en-US">
              <a:solidFill>
                <a:schemeClr val="tx1"/>
              </a:solidFill>
            </a:endParaRPr>
          </a:p>
        </p:txBody>
      </p:sp>
      <p:sp>
        <p:nvSpPr>
          <p:cNvPr id="7" name="Right Arrow 6">
            <a:hlinkClick r:id="rId2" action="ppaction://hlinksldjump"/>
          </p:cNvPr>
          <p:cNvSpPr/>
          <p:nvPr/>
        </p:nvSpPr>
        <p:spPr>
          <a:xfrm>
            <a:off x="8420101" y="6248400"/>
            <a:ext cx="1403350" cy="533400"/>
          </a:xfrm>
          <a:prstGeom prst="rightArrow">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1000" autoRev="1" fill="hold">
                                          <p:stCondLst>
                                            <p:cond delay="0"/>
                                          </p:stCondLst>
                                        </p:cTn>
                                        <p:tgtEl>
                                          <p:spTgt spid="4"/>
                                        </p:tgtEl>
                                        <p:attrNameLst>
                                          <p:attrName>ppt_w</p:attrName>
                                        </p:attrNameLst>
                                      </p:cBhvr>
                                    </p:anim>
                                    <p:anim by="(#ppt_w*0.50)" calcmode="lin" valueType="num">
                                      <p:cBhvr>
                                        <p:cTn id="8" dur="1000" decel="50000" autoRev="1" fill="hold">
                                          <p:stCondLst>
                                            <p:cond delay="0"/>
                                          </p:stCondLst>
                                        </p:cTn>
                                        <p:tgtEl>
                                          <p:spTgt spid="4"/>
                                        </p:tgtEl>
                                        <p:attrNameLst>
                                          <p:attrName>ppt_x</p:attrName>
                                        </p:attrNameLst>
                                      </p:cBhvr>
                                    </p:anim>
                                    <p:anim from="(-#ppt_h/2)" to="(#ppt_y)" calcmode="lin" valueType="num">
                                      <p:cBhvr>
                                        <p:cTn id="9" dur="2000" fill="hold">
                                          <p:stCondLst>
                                            <p:cond delay="0"/>
                                          </p:stCondLst>
                                        </p:cTn>
                                        <p:tgtEl>
                                          <p:spTgt spid="4"/>
                                        </p:tgtEl>
                                        <p:attrNameLst>
                                          <p:attrName>ppt_y</p:attrName>
                                        </p:attrNameLst>
                                      </p:cBhvr>
                                    </p:anim>
                                    <p:animRot by="21600000">
                                      <p:cBhvr>
                                        <p:cTn id="10" dur="2000" fill="hold">
                                          <p:stCondLst>
                                            <p:cond delay="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from="(-#ppt_w/2)" to="(#ppt_x)" calcmode="lin" valueType="num">
                                      <p:cBhvr>
                                        <p:cTn id="15" dur="600" fill="hold">
                                          <p:stCondLst>
                                            <p:cond delay="0"/>
                                          </p:stCondLst>
                                        </p:cTn>
                                        <p:tgtEl>
                                          <p:spTgt spid="5"/>
                                        </p:tgtEl>
                                        <p:attrNameLst>
                                          <p:attrName>ppt_x</p:attrName>
                                        </p:attrNameLst>
                                      </p:cBhvr>
                                    </p:anim>
                                    <p:anim from="0" to="-1.0" calcmode="lin" valueType="num">
                                      <p:cBhvr>
                                        <p:cTn id="16" dur="200" decel="50000" autoRev="1" fill="hold">
                                          <p:stCondLst>
                                            <p:cond delay="600"/>
                                          </p:stCondLst>
                                        </p:cTn>
                                        <p:tgtEl>
                                          <p:spTgt spid="5"/>
                                        </p:tgtEl>
                                        <p:attrNameLst>
                                          <p:attrName>xshear</p:attrName>
                                        </p:attrNameLst>
                                      </p:cBhvr>
                                    </p:anim>
                                    <p:animScale>
                                      <p:cBhvr>
                                        <p:cTn id="17" dur="200" decel="100000" autoRev="1" fill="hold">
                                          <p:stCondLst>
                                            <p:cond delay="600"/>
                                          </p:stCondLst>
                                        </p:cTn>
                                        <p:tgtEl>
                                          <p:spTgt spid="5"/>
                                        </p:tgtEl>
                                      </p:cBhvr>
                                      <p:from x="100000" y="100000"/>
                                      <p:to x="80000" y="100000"/>
                                    </p:animScale>
                                    <p:anim by="(#ppt_h/3+#ppt_w*0.1)" calcmode="lin" valueType="num">
                                      <p:cBhvr additive="sum">
                                        <p:cTn id="18" dur="200" decel="100000" autoRev="1" fill="hold">
                                          <p:stCondLst>
                                            <p:cond delay="600"/>
                                          </p:stCondLst>
                                        </p:cTn>
                                        <p:tgtEl>
                                          <p:spTgt spid="5"/>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800" decel="100000"/>
                                        <p:tgtEl>
                                          <p:spTgt spid="2"/>
                                        </p:tgtEl>
                                      </p:cBhvr>
                                    </p:animEffect>
                                    <p:anim calcmode="lin" valueType="num">
                                      <p:cBhvr>
                                        <p:cTn id="24" dur="800" decel="100000" fill="hold"/>
                                        <p:tgtEl>
                                          <p:spTgt spid="2"/>
                                        </p:tgtEl>
                                        <p:attrNameLst>
                                          <p:attrName>style.rotation</p:attrName>
                                        </p:attrNameLst>
                                      </p:cBhvr>
                                      <p:tavLst>
                                        <p:tav tm="0">
                                          <p:val>
                                            <p:fltVal val="-90"/>
                                          </p:val>
                                        </p:tav>
                                        <p:tav tm="100000">
                                          <p:val>
                                            <p:fltVal val="0"/>
                                          </p:val>
                                        </p:tav>
                                      </p:tavLst>
                                    </p:anim>
                                    <p:anim calcmode="lin" valueType="num">
                                      <p:cBhvr>
                                        <p:cTn id="25" dur="800" decel="100000" fill="hold"/>
                                        <p:tgtEl>
                                          <p:spTgt spid="2"/>
                                        </p:tgtEl>
                                        <p:attrNameLst>
                                          <p:attrName>ppt_x</p:attrName>
                                        </p:attrNameLst>
                                      </p:cBhvr>
                                      <p:tavLst>
                                        <p:tav tm="0">
                                          <p:val>
                                            <p:strVal val="#ppt_x+0.4"/>
                                          </p:val>
                                        </p:tav>
                                        <p:tav tm="100000">
                                          <p:val>
                                            <p:strVal val="#ppt_x-0.05"/>
                                          </p:val>
                                        </p:tav>
                                      </p:tavLst>
                                    </p:anim>
                                    <p:anim calcmode="lin" valueType="num">
                                      <p:cBhvr>
                                        <p:cTn id="26" dur="800" decel="100000" fill="hold"/>
                                        <p:tgtEl>
                                          <p:spTgt spid="2"/>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5"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36" dur="1000" fill="hold"/>
                                        <p:tgtEl>
                                          <p:spTgt spid="11"/>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56" presetClass="entr" presetSubtype="0" fill="hold" nodeType="clickEffect">
                                  <p:stCondLst>
                                    <p:cond delay="0"/>
                                  </p:stCondLst>
                                  <p:iterate type="lt">
                                    <p:tmPct val="10000"/>
                                  </p:iterate>
                                  <p:childTnLst>
                                    <p:set>
                                      <p:cBhvr>
                                        <p:cTn id="44" dur="1" fill="hold">
                                          <p:stCondLst>
                                            <p:cond delay="0"/>
                                          </p:stCondLst>
                                        </p:cTn>
                                        <p:tgtEl>
                                          <p:spTgt spid="3">
                                            <p:txEl>
                                              <p:pRg st="0" end="0"/>
                                            </p:txEl>
                                          </p:spTgt>
                                        </p:tgtEl>
                                        <p:attrNameLst>
                                          <p:attrName>style.visibility</p:attrName>
                                        </p:attrNameLst>
                                      </p:cBhvr>
                                      <p:to>
                                        <p:strVal val="visible"/>
                                      </p:to>
                                    </p:set>
                                    <p:anim by="(-#ppt_w*2)" calcmode="lin" valueType="num">
                                      <p:cBhvr rctx="PPT">
                                        <p:cTn id="45" dur="500" autoRev="1" fill="hold">
                                          <p:stCondLst>
                                            <p:cond delay="0"/>
                                          </p:stCondLst>
                                        </p:cTn>
                                        <p:tgtEl>
                                          <p:spTgt spid="3">
                                            <p:txEl>
                                              <p:pRg st="0" end="0"/>
                                            </p:txEl>
                                          </p:spTgt>
                                        </p:tgtEl>
                                        <p:attrNameLst>
                                          <p:attrName>ppt_w</p:attrName>
                                        </p:attrNameLst>
                                      </p:cBhvr>
                                    </p:anim>
                                    <p:anim by="(#ppt_w*0.50)" calcmode="lin" valueType="num">
                                      <p:cBhvr>
                                        <p:cTn id="46" dur="500" decel="50000" autoRev="1" fill="hold">
                                          <p:stCondLst>
                                            <p:cond delay="0"/>
                                          </p:stCondLst>
                                        </p:cTn>
                                        <p:tgtEl>
                                          <p:spTgt spid="3">
                                            <p:txEl>
                                              <p:pRg st="0" end="0"/>
                                            </p:txEl>
                                          </p:spTgt>
                                        </p:tgtEl>
                                        <p:attrNameLst>
                                          <p:attrName>ppt_x</p:attrName>
                                        </p:attrNameLst>
                                      </p:cBhvr>
                                    </p:anim>
                                    <p:anim from="(-#ppt_h/2)" to="(#ppt_y)" calcmode="lin" valueType="num">
                                      <p:cBhvr>
                                        <p:cTn id="47" dur="1000" fill="hold">
                                          <p:stCondLst>
                                            <p:cond delay="0"/>
                                          </p:stCondLst>
                                        </p:cTn>
                                        <p:tgtEl>
                                          <p:spTgt spid="3">
                                            <p:txEl>
                                              <p:pRg st="0" end="0"/>
                                            </p:txEl>
                                          </p:spTgt>
                                        </p:tgtEl>
                                        <p:attrNameLst>
                                          <p:attrName>ppt_y</p:attrName>
                                        </p:attrNameLst>
                                      </p:cBhvr>
                                    </p:anim>
                                    <p:animRot by="21600000">
                                      <p:cBhvr>
                                        <p:cTn id="48" dur="1000" fill="hold">
                                          <p:stCondLst>
                                            <p:cond delay="0"/>
                                          </p:stCondLst>
                                        </p:cTn>
                                        <p:tgtEl>
                                          <p:spTgt spid="3">
                                            <p:txEl>
                                              <p:pRg st="0" end="0"/>
                                            </p:txEl>
                                          </p:spTgt>
                                        </p:tgtEl>
                                        <p:attrNameLst>
                                          <p:attrName>r</p:attrName>
                                        </p:attrNameLst>
                                      </p:cBhvr>
                                    </p:animRot>
                                  </p:childTnLst>
                                </p:cTn>
                              </p:par>
                              <p:par>
                                <p:cTn id="49" presetID="56" presetClass="entr" presetSubtype="0" fill="hold" nodeType="withEffect">
                                  <p:stCondLst>
                                    <p:cond delay="0"/>
                                  </p:stCondLst>
                                  <p:iterate type="lt">
                                    <p:tmPct val="10000"/>
                                  </p:iterate>
                                  <p:childTnLst>
                                    <p:set>
                                      <p:cBhvr>
                                        <p:cTn id="50" dur="1" fill="hold">
                                          <p:stCondLst>
                                            <p:cond delay="0"/>
                                          </p:stCondLst>
                                        </p:cTn>
                                        <p:tgtEl>
                                          <p:spTgt spid="3">
                                            <p:txEl>
                                              <p:pRg st="1" end="1"/>
                                            </p:txEl>
                                          </p:spTgt>
                                        </p:tgtEl>
                                        <p:attrNameLst>
                                          <p:attrName>style.visibility</p:attrName>
                                        </p:attrNameLst>
                                      </p:cBhvr>
                                      <p:to>
                                        <p:strVal val="visible"/>
                                      </p:to>
                                    </p:set>
                                    <p:anim by="(-#ppt_w*2)" calcmode="lin" valueType="num">
                                      <p:cBhvr rctx="PPT">
                                        <p:cTn id="51" dur="500" autoRev="1" fill="hold">
                                          <p:stCondLst>
                                            <p:cond delay="0"/>
                                          </p:stCondLst>
                                        </p:cTn>
                                        <p:tgtEl>
                                          <p:spTgt spid="3">
                                            <p:txEl>
                                              <p:pRg st="1" end="1"/>
                                            </p:txEl>
                                          </p:spTgt>
                                        </p:tgtEl>
                                        <p:attrNameLst>
                                          <p:attrName>ppt_w</p:attrName>
                                        </p:attrNameLst>
                                      </p:cBhvr>
                                    </p:anim>
                                    <p:anim by="(#ppt_w*0.50)" calcmode="lin" valueType="num">
                                      <p:cBhvr>
                                        <p:cTn id="52" dur="500" decel="50000" autoRev="1" fill="hold">
                                          <p:stCondLst>
                                            <p:cond delay="0"/>
                                          </p:stCondLst>
                                        </p:cTn>
                                        <p:tgtEl>
                                          <p:spTgt spid="3">
                                            <p:txEl>
                                              <p:pRg st="1" end="1"/>
                                            </p:txEl>
                                          </p:spTgt>
                                        </p:tgtEl>
                                        <p:attrNameLst>
                                          <p:attrName>ppt_x</p:attrName>
                                        </p:attrNameLst>
                                      </p:cBhvr>
                                    </p:anim>
                                    <p:anim from="(-#ppt_h/2)" to="(#ppt_y)" calcmode="lin" valueType="num">
                                      <p:cBhvr>
                                        <p:cTn id="53" dur="1000" fill="hold">
                                          <p:stCondLst>
                                            <p:cond delay="0"/>
                                          </p:stCondLst>
                                        </p:cTn>
                                        <p:tgtEl>
                                          <p:spTgt spid="3">
                                            <p:txEl>
                                              <p:pRg st="1" end="1"/>
                                            </p:txEl>
                                          </p:spTgt>
                                        </p:tgtEl>
                                        <p:attrNameLst>
                                          <p:attrName>ppt_y</p:attrName>
                                        </p:attrNameLst>
                                      </p:cBhvr>
                                    </p:anim>
                                    <p:animRot by="21600000">
                                      <p:cBhvr>
                                        <p:cTn id="54" dur="1000" fill="hold">
                                          <p:stCondLst>
                                            <p:cond delay="0"/>
                                          </p:stCondLst>
                                        </p:cTn>
                                        <p:tgtEl>
                                          <p:spTgt spid="3">
                                            <p:txEl>
                                              <p:pRg st="1" end="1"/>
                                            </p:txEl>
                                          </p:spTgt>
                                        </p:tgtEl>
                                        <p:attrNameLst>
                                          <p:attrName>r</p:attrName>
                                        </p:attrNameLst>
                                      </p:cBhvr>
                                    </p:animRot>
                                  </p:childTnLst>
                                </p:cTn>
                              </p:par>
                              <p:par>
                                <p:cTn id="55" presetID="56" presetClass="entr" presetSubtype="0" fill="hold" nodeType="withEffect">
                                  <p:stCondLst>
                                    <p:cond delay="0"/>
                                  </p:stCondLst>
                                  <p:iterate type="lt">
                                    <p:tmPct val="10000"/>
                                  </p:iterate>
                                  <p:childTnLst>
                                    <p:set>
                                      <p:cBhvr>
                                        <p:cTn id="56" dur="1" fill="hold">
                                          <p:stCondLst>
                                            <p:cond delay="0"/>
                                          </p:stCondLst>
                                        </p:cTn>
                                        <p:tgtEl>
                                          <p:spTgt spid="3">
                                            <p:txEl>
                                              <p:pRg st="2" end="2"/>
                                            </p:txEl>
                                          </p:spTgt>
                                        </p:tgtEl>
                                        <p:attrNameLst>
                                          <p:attrName>style.visibility</p:attrName>
                                        </p:attrNameLst>
                                      </p:cBhvr>
                                      <p:to>
                                        <p:strVal val="visible"/>
                                      </p:to>
                                    </p:set>
                                    <p:anim by="(-#ppt_w*2)" calcmode="lin" valueType="num">
                                      <p:cBhvr rctx="PPT">
                                        <p:cTn id="57" dur="500" autoRev="1" fill="hold">
                                          <p:stCondLst>
                                            <p:cond delay="0"/>
                                          </p:stCondLst>
                                        </p:cTn>
                                        <p:tgtEl>
                                          <p:spTgt spid="3">
                                            <p:txEl>
                                              <p:pRg st="2" end="2"/>
                                            </p:txEl>
                                          </p:spTgt>
                                        </p:tgtEl>
                                        <p:attrNameLst>
                                          <p:attrName>ppt_w</p:attrName>
                                        </p:attrNameLst>
                                      </p:cBhvr>
                                    </p:anim>
                                    <p:anim by="(#ppt_w*0.50)" calcmode="lin" valueType="num">
                                      <p:cBhvr>
                                        <p:cTn id="58" dur="500" decel="50000" autoRev="1" fill="hold">
                                          <p:stCondLst>
                                            <p:cond delay="0"/>
                                          </p:stCondLst>
                                        </p:cTn>
                                        <p:tgtEl>
                                          <p:spTgt spid="3">
                                            <p:txEl>
                                              <p:pRg st="2" end="2"/>
                                            </p:txEl>
                                          </p:spTgt>
                                        </p:tgtEl>
                                        <p:attrNameLst>
                                          <p:attrName>ppt_x</p:attrName>
                                        </p:attrNameLst>
                                      </p:cBhvr>
                                    </p:anim>
                                    <p:anim from="(-#ppt_h/2)" to="(#ppt_y)" calcmode="lin" valueType="num">
                                      <p:cBhvr>
                                        <p:cTn id="59" dur="1000" fill="hold">
                                          <p:stCondLst>
                                            <p:cond delay="0"/>
                                          </p:stCondLst>
                                        </p:cTn>
                                        <p:tgtEl>
                                          <p:spTgt spid="3">
                                            <p:txEl>
                                              <p:pRg st="2" end="2"/>
                                            </p:txEl>
                                          </p:spTgt>
                                        </p:tgtEl>
                                        <p:attrNameLst>
                                          <p:attrName>ppt_y</p:attrName>
                                        </p:attrNameLst>
                                      </p:cBhvr>
                                    </p:anim>
                                    <p:animRot by="21600000">
                                      <p:cBhvr>
                                        <p:cTn id="60" dur="1000" fill="hold">
                                          <p:stCondLst>
                                            <p:cond delay="0"/>
                                          </p:stCondLst>
                                        </p:cTn>
                                        <p:tgtEl>
                                          <p:spTgt spid="3">
                                            <p:txEl>
                                              <p:pRg st="2" end="2"/>
                                            </p:txEl>
                                          </p:spTgt>
                                        </p:tgtEl>
                                        <p:attrNameLst>
                                          <p:attrName>r</p:attrName>
                                        </p:attrNameLst>
                                      </p:cBhvr>
                                    </p:animRot>
                                  </p:childTnLst>
                                </p:cTn>
                              </p:par>
                              <p:par>
                                <p:cTn id="61" presetID="56" presetClass="entr" presetSubtype="0" fill="hold" nodeType="withEffect">
                                  <p:stCondLst>
                                    <p:cond delay="0"/>
                                  </p:stCondLst>
                                  <p:iterate type="lt">
                                    <p:tmPct val="10000"/>
                                  </p:iterate>
                                  <p:childTnLst>
                                    <p:set>
                                      <p:cBhvr>
                                        <p:cTn id="62" dur="1" fill="hold">
                                          <p:stCondLst>
                                            <p:cond delay="0"/>
                                          </p:stCondLst>
                                        </p:cTn>
                                        <p:tgtEl>
                                          <p:spTgt spid="3">
                                            <p:txEl>
                                              <p:pRg st="3" end="3"/>
                                            </p:txEl>
                                          </p:spTgt>
                                        </p:tgtEl>
                                        <p:attrNameLst>
                                          <p:attrName>style.visibility</p:attrName>
                                        </p:attrNameLst>
                                      </p:cBhvr>
                                      <p:to>
                                        <p:strVal val="visible"/>
                                      </p:to>
                                    </p:set>
                                    <p:anim by="(-#ppt_w*2)" calcmode="lin" valueType="num">
                                      <p:cBhvr rctx="PPT">
                                        <p:cTn id="63" dur="500" autoRev="1" fill="hold">
                                          <p:stCondLst>
                                            <p:cond delay="0"/>
                                          </p:stCondLst>
                                        </p:cTn>
                                        <p:tgtEl>
                                          <p:spTgt spid="3">
                                            <p:txEl>
                                              <p:pRg st="3" end="3"/>
                                            </p:txEl>
                                          </p:spTgt>
                                        </p:tgtEl>
                                        <p:attrNameLst>
                                          <p:attrName>ppt_w</p:attrName>
                                        </p:attrNameLst>
                                      </p:cBhvr>
                                    </p:anim>
                                    <p:anim by="(#ppt_w*0.50)" calcmode="lin" valueType="num">
                                      <p:cBhvr>
                                        <p:cTn id="64" dur="500" decel="50000" autoRev="1" fill="hold">
                                          <p:stCondLst>
                                            <p:cond delay="0"/>
                                          </p:stCondLst>
                                        </p:cTn>
                                        <p:tgtEl>
                                          <p:spTgt spid="3">
                                            <p:txEl>
                                              <p:pRg st="3" end="3"/>
                                            </p:txEl>
                                          </p:spTgt>
                                        </p:tgtEl>
                                        <p:attrNameLst>
                                          <p:attrName>ppt_x</p:attrName>
                                        </p:attrNameLst>
                                      </p:cBhvr>
                                    </p:anim>
                                    <p:anim from="(-#ppt_h/2)" to="(#ppt_y)" calcmode="lin" valueType="num">
                                      <p:cBhvr>
                                        <p:cTn id="65" dur="1000" fill="hold">
                                          <p:stCondLst>
                                            <p:cond delay="0"/>
                                          </p:stCondLst>
                                        </p:cTn>
                                        <p:tgtEl>
                                          <p:spTgt spid="3">
                                            <p:txEl>
                                              <p:pRg st="3" end="3"/>
                                            </p:txEl>
                                          </p:spTgt>
                                        </p:tgtEl>
                                        <p:attrNameLst>
                                          <p:attrName>ppt_y</p:attrName>
                                        </p:attrNameLst>
                                      </p:cBhvr>
                                    </p:anim>
                                    <p:animRot by="21600000">
                                      <p:cBhvr>
                                        <p:cTn id="66" dur="1000" fill="hold">
                                          <p:stCondLst>
                                            <p:cond delay="0"/>
                                          </p:stCondLst>
                                        </p:cTn>
                                        <p:tgtEl>
                                          <p:spTgt spid="3">
                                            <p:txEl>
                                              <p:pRg st="3" end="3"/>
                                            </p:txEl>
                                          </p:spTgt>
                                        </p:tgtEl>
                                        <p:attrNameLst>
                                          <p:attrName>r</p:attrName>
                                        </p:attrNameLst>
                                      </p:cBhvr>
                                    </p:animRot>
                                  </p:childTnLst>
                                </p:cTn>
                              </p:par>
                              <p:par>
                                <p:cTn id="67" presetID="56" presetClass="entr" presetSubtype="0" fill="hold" nodeType="withEffect">
                                  <p:stCondLst>
                                    <p:cond delay="0"/>
                                  </p:stCondLst>
                                  <p:iterate type="lt">
                                    <p:tmPct val="10000"/>
                                  </p:iterate>
                                  <p:childTnLst>
                                    <p:set>
                                      <p:cBhvr>
                                        <p:cTn id="68" dur="1" fill="hold">
                                          <p:stCondLst>
                                            <p:cond delay="0"/>
                                          </p:stCondLst>
                                        </p:cTn>
                                        <p:tgtEl>
                                          <p:spTgt spid="3">
                                            <p:txEl>
                                              <p:pRg st="4" end="4"/>
                                            </p:txEl>
                                          </p:spTgt>
                                        </p:tgtEl>
                                        <p:attrNameLst>
                                          <p:attrName>style.visibility</p:attrName>
                                        </p:attrNameLst>
                                      </p:cBhvr>
                                      <p:to>
                                        <p:strVal val="visible"/>
                                      </p:to>
                                    </p:set>
                                    <p:anim by="(-#ppt_w*2)" calcmode="lin" valueType="num">
                                      <p:cBhvr rctx="PPT">
                                        <p:cTn id="69" dur="500" autoRev="1" fill="hold">
                                          <p:stCondLst>
                                            <p:cond delay="0"/>
                                          </p:stCondLst>
                                        </p:cTn>
                                        <p:tgtEl>
                                          <p:spTgt spid="3">
                                            <p:txEl>
                                              <p:pRg st="4" end="4"/>
                                            </p:txEl>
                                          </p:spTgt>
                                        </p:tgtEl>
                                        <p:attrNameLst>
                                          <p:attrName>ppt_w</p:attrName>
                                        </p:attrNameLst>
                                      </p:cBhvr>
                                    </p:anim>
                                    <p:anim by="(#ppt_w*0.50)" calcmode="lin" valueType="num">
                                      <p:cBhvr>
                                        <p:cTn id="70" dur="500" decel="50000" autoRev="1" fill="hold">
                                          <p:stCondLst>
                                            <p:cond delay="0"/>
                                          </p:stCondLst>
                                        </p:cTn>
                                        <p:tgtEl>
                                          <p:spTgt spid="3">
                                            <p:txEl>
                                              <p:pRg st="4" end="4"/>
                                            </p:txEl>
                                          </p:spTgt>
                                        </p:tgtEl>
                                        <p:attrNameLst>
                                          <p:attrName>ppt_x</p:attrName>
                                        </p:attrNameLst>
                                      </p:cBhvr>
                                    </p:anim>
                                    <p:anim from="(-#ppt_h/2)" to="(#ppt_y)" calcmode="lin" valueType="num">
                                      <p:cBhvr>
                                        <p:cTn id="71" dur="1000" fill="hold">
                                          <p:stCondLst>
                                            <p:cond delay="0"/>
                                          </p:stCondLst>
                                        </p:cTn>
                                        <p:tgtEl>
                                          <p:spTgt spid="3">
                                            <p:txEl>
                                              <p:pRg st="4" end="4"/>
                                            </p:txEl>
                                          </p:spTgt>
                                        </p:tgtEl>
                                        <p:attrNameLst>
                                          <p:attrName>ppt_y</p:attrName>
                                        </p:attrNameLst>
                                      </p:cBhvr>
                                    </p:anim>
                                    <p:animRot by="21600000">
                                      <p:cBhvr>
                                        <p:cTn id="72" dur="1000" fill="hold">
                                          <p:stCondLst>
                                            <p:cond delay="0"/>
                                          </p:stCondLst>
                                        </p:cTn>
                                        <p:tgtEl>
                                          <p:spTgt spid="3">
                                            <p:txEl>
                                              <p:pRg st="4" end="4"/>
                                            </p:txEl>
                                          </p:spTgt>
                                        </p:tgtEl>
                                        <p:attrNameLst>
                                          <p:attrName>r</p:attrName>
                                        </p:attrNameLst>
                                      </p:cBhvr>
                                    </p:animRot>
                                  </p:childTnLst>
                                </p:cTn>
                              </p:par>
                              <p:par>
                                <p:cTn id="73" presetID="56" presetClass="entr" presetSubtype="0" fill="hold" nodeType="withEffect">
                                  <p:stCondLst>
                                    <p:cond delay="0"/>
                                  </p:stCondLst>
                                  <p:iterate type="lt">
                                    <p:tmPct val="10000"/>
                                  </p:iterate>
                                  <p:childTnLst>
                                    <p:set>
                                      <p:cBhvr>
                                        <p:cTn id="74" dur="1" fill="hold">
                                          <p:stCondLst>
                                            <p:cond delay="0"/>
                                          </p:stCondLst>
                                        </p:cTn>
                                        <p:tgtEl>
                                          <p:spTgt spid="3">
                                            <p:txEl>
                                              <p:pRg st="5" end="5"/>
                                            </p:txEl>
                                          </p:spTgt>
                                        </p:tgtEl>
                                        <p:attrNameLst>
                                          <p:attrName>style.visibility</p:attrName>
                                        </p:attrNameLst>
                                      </p:cBhvr>
                                      <p:to>
                                        <p:strVal val="visible"/>
                                      </p:to>
                                    </p:set>
                                    <p:anim by="(-#ppt_w*2)" calcmode="lin" valueType="num">
                                      <p:cBhvr rctx="PPT">
                                        <p:cTn id="75" dur="500" autoRev="1" fill="hold">
                                          <p:stCondLst>
                                            <p:cond delay="0"/>
                                          </p:stCondLst>
                                        </p:cTn>
                                        <p:tgtEl>
                                          <p:spTgt spid="3">
                                            <p:txEl>
                                              <p:pRg st="5" end="5"/>
                                            </p:txEl>
                                          </p:spTgt>
                                        </p:tgtEl>
                                        <p:attrNameLst>
                                          <p:attrName>ppt_w</p:attrName>
                                        </p:attrNameLst>
                                      </p:cBhvr>
                                    </p:anim>
                                    <p:anim by="(#ppt_w*0.50)" calcmode="lin" valueType="num">
                                      <p:cBhvr>
                                        <p:cTn id="76" dur="500" decel="50000" autoRev="1" fill="hold">
                                          <p:stCondLst>
                                            <p:cond delay="0"/>
                                          </p:stCondLst>
                                        </p:cTn>
                                        <p:tgtEl>
                                          <p:spTgt spid="3">
                                            <p:txEl>
                                              <p:pRg st="5" end="5"/>
                                            </p:txEl>
                                          </p:spTgt>
                                        </p:tgtEl>
                                        <p:attrNameLst>
                                          <p:attrName>ppt_x</p:attrName>
                                        </p:attrNameLst>
                                      </p:cBhvr>
                                    </p:anim>
                                    <p:anim from="(-#ppt_h/2)" to="(#ppt_y)" calcmode="lin" valueType="num">
                                      <p:cBhvr>
                                        <p:cTn id="77" dur="1000" fill="hold">
                                          <p:stCondLst>
                                            <p:cond delay="0"/>
                                          </p:stCondLst>
                                        </p:cTn>
                                        <p:tgtEl>
                                          <p:spTgt spid="3">
                                            <p:txEl>
                                              <p:pRg st="5" end="5"/>
                                            </p:txEl>
                                          </p:spTgt>
                                        </p:tgtEl>
                                        <p:attrNameLst>
                                          <p:attrName>ppt_y</p:attrName>
                                        </p:attrNameLst>
                                      </p:cBhvr>
                                    </p:anim>
                                    <p:animRot by="21600000">
                                      <p:cBhvr>
                                        <p:cTn id="78" dur="1000" fill="hold">
                                          <p:stCondLst>
                                            <p:cond delay="0"/>
                                          </p:stCondLst>
                                        </p:cTn>
                                        <p:tgtEl>
                                          <p:spTgt spid="3">
                                            <p:txEl>
                                              <p:pRg st="5" end="5"/>
                                            </p:txEl>
                                          </p:spTgt>
                                        </p:tgtEl>
                                        <p:attrNameLst>
                                          <p:attrName>r</p:attrName>
                                        </p:attrNameLst>
                                      </p:cBhvr>
                                    </p:animRot>
                                  </p:childTnLst>
                                </p:cTn>
                              </p:par>
                              <p:par>
                                <p:cTn id="79" presetID="56" presetClass="entr" presetSubtype="0" fill="hold" nodeType="withEffect">
                                  <p:stCondLst>
                                    <p:cond delay="0"/>
                                  </p:stCondLst>
                                  <p:iterate type="lt">
                                    <p:tmPct val="10000"/>
                                  </p:iterate>
                                  <p:childTnLst>
                                    <p:set>
                                      <p:cBhvr>
                                        <p:cTn id="80" dur="1" fill="hold">
                                          <p:stCondLst>
                                            <p:cond delay="0"/>
                                          </p:stCondLst>
                                        </p:cTn>
                                        <p:tgtEl>
                                          <p:spTgt spid="3">
                                            <p:txEl>
                                              <p:pRg st="6" end="6"/>
                                            </p:txEl>
                                          </p:spTgt>
                                        </p:tgtEl>
                                        <p:attrNameLst>
                                          <p:attrName>style.visibility</p:attrName>
                                        </p:attrNameLst>
                                      </p:cBhvr>
                                      <p:to>
                                        <p:strVal val="visible"/>
                                      </p:to>
                                    </p:set>
                                    <p:anim by="(-#ppt_w*2)" calcmode="lin" valueType="num">
                                      <p:cBhvr rctx="PPT">
                                        <p:cTn id="81" dur="500" autoRev="1" fill="hold">
                                          <p:stCondLst>
                                            <p:cond delay="0"/>
                                          </p:stCondLst>
                                        </p:cTn>
                                        <p:tgtEl>
                                          <p:spTgt spid="3">
                                            <p:txEl>
                                              <p:pRg st="6" end="6"/>
                                            </p:txEl>
                                          </p:spTgt>
                                        </p:tgtEl>
                                        <p:attrNameLst>
                                          <p:attrName>ppt_w</p:attrName>
                                        </p:attrNameLst>
                                      </p:cBhvr>
                                    </p:anim>
                                    <p:anim by="(#ppt_w*0.50)" calcmode="lin" valueType="num">
                                      <p:cBhvr>
                                        <p:cTn id="82" dur="500" decel="50000" autoRev="1" fill="hold">
                                          <p:stCondLst>
                                            <p:cond delay="0"/>
                                          </p:stCondLst>
                                        </p:cTn>
                                        <p:tgtEl>
                                          <p:spTgt spid="3">
                                            <p:txEl>
                                              <p:pRg st="6" end="6"/>
                                            </p:txEl>
                                          </p:spTgt>
                                        </p:tgtEl>
                                        <p:attrNameLst>
                                          <p:attrName>ppt_x</p:attrName>
                                        </p:attrNameLst>
                                      </p:cBhvr>
                                    </p:anim>
                                    <p:anim from="(-#ppt_h/2)" to="(#ppt_y)" calcmode="lin" valueType="num">
                                      <p:cBhvr>
                                        <p:cTn id="83" dur="1000" fill="hold">
                                          <p:stCondLst>
                                            <p:cond delay="0"/>
                                          </p:stCondLst>
                                        </p:cTn>
                                        <p:tgtEl>
                                          <p:spTgt spid="3">
                                            <p:txEl>
                                              <p:pRg st="6" end="6"/>
                                            </p:txEl>
                                          </p:spTgt>
                                        </p:tgtEl>
                                        <p:attrNameLst>
                                          <p:attrName>ppt_y</p:attrName>
                                        </p:attrNameLst>
                                      </p:cBhvr>
                                    </p:anim>
                                    <p:animRot by="21600000">
                                      <p:cBhvr>
                                        <p:cTn id="84" dur="1000" fill="hold">
                                          <p:stCondLst>
                                            <p:cond delay="0"/>
                                          </p:stCondLst>
                                        </p:cTn>
                                        <p:tgtEl>
                                          <p:spTgt spid="3">
                                            <p:txEl>
                                              <p:pRg st="6" end="6"/>
                                            </p:txEl>
                                          </p:spTgt>
                                        </p:tgtEl>
                                        <p:attrNameLst>
                                          <p:attrName>r</p:attrName>
                                        </p:attrNameLst>
                                      </p:cBhvr>
                                    </p:animRot>
                                  </p:childTnLst>
                                </p:cTn>
                              </p:par>
                              <p:par>
                                <p:cTn id="85" presetID="56" presetClass="entr" presetSubtype="0" fill="hold" nodeType="withEffect">
                                  <p:stCondLst>
                                    <p:cond delay="0"/>
                                  </p:stCondLst>
                                  <p:iterate type="lt">
                                    <p:tmPct val="10000"/>
                                  </p:iterate>
                                  <p:childTnLst>
                                    <p:set>
                                      <p:cBhvr>
                                        <p:cTn id="86" dur="1" fill="hold">
                                          <p:stCondLst>
                                            <p:cond delay="0"/>
                                          </p:stCondLst>
                                        </p:cTn>
                                        <p:tgtEl>
                                          <p:spTgt spid="3">
                                            <p:txEl>
                                              <p:pRg st="7" end="7"/>
                                            </p:txEl>
                                          </p:spTgt>
                                        </p:tgtEl>
                                        <p:attrNameLst>
                                          <p:attrName>style.visibility</p:attrName>
                                        </p:attrNameLst>
                                      </p:cBhvr>
                                      <p:to>
                                        <p:strVal val="visible"/>
                                      </p:to>
                                    </p:set>
                                    <p:anim by="(-#ppt_w*2)" calcmode="lin" valueType="num">
                                      <p:cBhvr rctx="PPT">
                                        <p:cTn id="87" dur="500" autoRev="1" fill="hold">
                                          <p:stCondLst>
                                            <p:cond delay="0"/>
                                          </p:stCondLst>
                                        </p:cTn>
                                        <p:tgtEl>
                                          <p:spTgt spid="3">
                                            <p:txEl>
                                              <p:pRg st="7" end="7"/>
                                            </p:txEl>
                                          </p:spTgt>
                                        </p:tgtEl>
                                        <p:attrNameLst>
                                          <p:attrName>ppt_w</p:attrName>
                                        </p:attrNameLst>
                                      </p:cBhvr>
                                    </p:anim>
                                    <p:anim by="(#ppt_w*0.50)" calcmode="lin" valueType="num">
                                      <p:cBhvr>
                                        <p:cTn id="88" dur="500" decel="50000" autoRev="1" fill="hold">
                                          <p:stCondLst>
                                            <p:cond delay="0"/>
                                          </p:stCondLst>
                                        </p:cTn>
                                        <p:tgtEl>
                                          <p:spTgt spid="3">
                                            <p:txEl>
                                              <p:pRg st="7" end="7"/>
                                            </p:txEl>
                                          </p:spTgt>
                                        </p:tgtEl>
                                        <p:attrNameLst>
                                          <p:attrName>ppt_x</p:attrName>
                                        </p:attrNameLst>
                                      </p:cBhvr>
                                    </p:anim>
                                    <p:anim from="(-#ppt_h/2)" to="(#ppt_y)" calcmode="lin" valueType="num">
                                      <p:cBhvr>
                                        <p:cTn id="89" dur="1000" fill="hold">
                                          <p:stCondLst>
                                            <p:cond delay="0"/>
                                          </p:stCondLst>
                                        </p:cTn>
                                        <p:tgtEl>
                                          <p:spTgt spid="3">
                                            <p:txEl>
                                              <p:pRg st="7" end="7"/>
                                            </p:txEl>
                                          </p:spTgt>
                                        </p:tgtEl>
                                        <p:attrNameLst>
                                          <p:attrName>ppt_y</p:attrName>
                                        </p:attrNameLst>
                                      </p:cBhvr>
                                    </p:anim>
                                    <p:animRot by="21600000">
                                      <p:cBhvr>
                                        <p:cTn id="90" dur="1000" fill="hold">
                                          <p:stCondLst>
                                            <p:cond delay="0"/>
                                          </p:stCondLst>
                                        </p:cTn>
                                        <p:tgtEl>
                                          <p:spTgt spid="3">
                                            <p:txEl>
                                              <p:pRg st="7" end="7"/>
                                            </p:txEl>
                                          </p:spTgt>
                                        </p:tgtEl>
                                        <p:attrNameLst>
                                          <p:attrName>r</p:attrName>
                                        </p:attrNameLst>
                                      </p:cBhvr>
                                    </p:animRot>
                                  </p:childTnLst>
                                </p:cTn>
                              </p:par>
                              <p:par>
                                <p:cTn id="91" presetID="56" presetClass="entr" presetSubtype="0" fill="hold" nodeType="withEffect">
                                  <p:stCondLst>
                                    <p:cond delay="0"/>
                                  </p:stCondLst>
                                  <p:iterate type="lt">
                                    <p:tmPct val="10000"/>
                                  </p:iterate>
                                  <p:childTnLst>
                                    <p:set>
                                      <p:cBhvr>
                                        <p:cTn id="92" dur="1" fill="hold">
                                          <p:stCondLst>
                                            <p:cond delay="0"/>
                                          </p:stCondLst>
                                        </p:cTn>
                                        <p:tgtEl>
                                          <p:spTgt spid="3">
                                            <p:txEl>
                                              <p:pRg st="8" end="8"/>
                                            </p:txEl>
                                          </p:spTgt>
                                        </p:tgtEl>
                                        <p:attrNameLst>
                                          <p:attrName>style.visibility</p:attrName>
                                        </p:attrNameLst>
                                      </p:cBhvr>
                                      <p:to>
                                        <p:strVal val="visible"/>
                                      </p:to>
                                    </p:set>
                                    <p:anim by="(-#ppt_w*2)" calcmode="lin" valueType="num">
                                      <p:cBhvr rctx="PPT">
                                        <p:cTn id="93" dur="500" autoRev="1" fill="hold">
                                          <p:stCondLst>
                                            <p:cond delay="0"/>
                                          </p:stCondLst>
                                        </p:cTn>
                                        <p:tgtEl>
                                          <p:spTgt spid="3">
                                            <p:txEl>
                                              <p:pRg st="8" end="8"/>
                                            </p:txEl>
                                          </p:spTgt>
                                        </p:tgtEl>
                                        <p:attrNameLst>
                                          <p:attrName>ppt_w</p:attrName>
                                        </p:attrNameLst>
                                      </p:cBhvr>
                                    </p:anim>
                                    <p:anim by="(#ppt_w*0.50)" calcmode="lin" valueType="num">
                                      <p:cBhvr>
                                        <p:cTn id="94" dur="500" decel="50000" autoRev="1" fill="hold">
                                          <p:stCondLst>
                                            <p:cond delay="0"/>
                                          </p:stCondLst>
                                        </p:cTn>
                                        <p:tgtEl>
                                          <p:spTgt spid="3">
                                            <p:txEl>
                                              <p:pRg st="8" end="8"/>
                                            </p:txEl>
                                          </p:spTgt>
                                        </p:tgtEl>
                                        <p:attrNameLst>
                                          <p:attrName>ppt_x</p:attrName>
                                        </p:attrNameLst>
                                      </p:cBhvr>
                                    </p:anim>
                                    <p:anim from="(-#ppt_h/2)" to="(#ppt_y)" calcmode="lin" valueType="num">
                                      <p:cBhvr>
                                        <p:cTn id="95" dur="1000" fill="hold">
                                          <p:stCondLst>
                                            <p:cond delay="0"/>
                                          </p:stCondLst>
                                        </p:cTn>
                                        <p:tgtEl>
                                          <p:spTgt spid="3">
                                            <p:txEl>
                                              <p:pRg st="8" end="8"/>
                                            </p:txEl>
                                          </p:spTgt>
                                        </p:tgtEl>
                                        <p:attrNameLst>
                                          <p:attrName>ppt_y</p:attrName>
                                        </p:attrNameLst>
                                      </p:cBhvr>
                                    </p:anim>
                                    <p:animRot by="21600000">
                                      <p:cBhvr>
                                        <p:cTn id="96" dur="1000" fill="hold">
                                          <p:stCondLst>
                                            <p:cond delay="0"/>
                                          </p:stCondLst>
                                        </p:cTn>
                                        <p:tgtEl>
                                          <p:spTgt spid="3">
                                            <p:txEl>
                                              <p:pRg st="8" end="8"/>
                                            </p:txEl>
                                          </p:spTgt>
                                        </p:tgtEl>
                                        <p:attrNameLst>
                                          <p:attrName>r</p:attrName>
                                        </p:attrNameLst>
                                      </p:cBhvr>
                                    </p:animRot>
                                  </p:childTnLst>
                                </p:cTn>
                              </p:par>
                              <p:par>
                                <p:cTn id="97" presetID="56" presetClass="entr" presetSubtype="0" fill="hold" nodeType="withEffect">
                                  <p:stCondLst>
                                    <p:cond delay="0"/>
                                  </p:stCondLst>
                                  <p:iterate type="lt">
                                    <p:tmPct val="10000"/>
                                  </p:iterate>
                                  <p:childTnLst>
                                    <p:set>
                                      <p:cBhvr>
                                        <p:cTn id="98" dur="1" fill="hold">
                                          <p:stCondLst>
                                            <p:cond delay="0"/>
                                          </p:stCondLst>
                                        </p:cTn>
                                        <p:tgtEl>
                                          <p:spTgt spid="3">
                                            <p:txEl>
                                              <p:pRg st="9" end="9"/>
                                            </p:txEl>
                                          </p:spTgt>
                                        </p:tgtEl>
                                        <p:attrNameLst>
                                          <p:attrName>style.visibility</p:attrName>
                                        </p:attrNameLst>
                                      </p:cBhvr>
                                      <p:to>
                                        <p:strVal val="visible"/>
                                      </p:to>
                                    </p:set>
                                    <p:anim by="(-#ppt_w*2)" calcmode="lin" valueType="num">
                                      <p:cBhvr rctx="PPT">
                                        <p:cTn id="99" dur="500" autoRev="1" fill="hold">
                                          <p:stCondLst>
                                            <p:cond delay="0"/>
                                          </p:stCondLst>
                                        </p:cTn>
                                        <p:tgtEl>
                                          <p:spTgt spid="3">
                                            <p:txEl>
                                              <p:pRg st="9" end="9"/>
                                            </p:txEl>
                                          </p:spTgt>
                                        </p:tgtEl>
                                        <p:attrNameLst>
                                          <p:attrName>ppt_w</p:attrName>
                                        </p:attrNameLst>
                                      </p:cBhvr>
                                    </p:anim>
                                    <p:anim by="(#ppt_w*0.50)" calcmode="lin" valueType="num">
                                      <p:cBhvr>
                                        <p:cTn id="100" dur="500" decel="50000" autoRev="1" fill="hold">
                                          <p:stCondLst>
                                            <p:cond delay="0"/>
                                          </p:stCondLst>
                                        </p:cTn>
                                        <p:tgtEl>
                                          <p:spTgt spid="3">
                                            <p:txEl>
                                              <p:pRg st="9" end="9"/>
                                            </p:txEl>
                                          </p:spTgt>
                                        </p:tgtEl>
                                        <p:attrNameLst>
                                          <p:attrName>ppt_x</p:attrName>
                                        </p:attrNameLst>
                                      </p:cBhvr>
                                    </p:anim>
                                    <p:anim from="(-#ppt_h/2)" to="(#ppt_y)" calcmode="lin" valueType="num">
                                      <p:cBhvr>
                                        <p:cTn id="101" dur="1000" fill="hold">
                                          <p:stCondLst>
                                            <p:cond delay="0"/>
                                          </p:stCondLst>
                                        </p:cTn>
                                        <p:tgtEl>
                                          <p:spTgt spid="3">
                                            <p:txEl>
                                              <p:pRg st="9" end="9"/>
                                            </p:txEl>
                                          </p:spTgt>
                                        </p:tgtEl>
                                        <p:attrNameLst>
                                          <p:attrName>ppt_y</p:attrName>
                                        </p:attrNameLst>
                                      </p:cBhvr>
                                    </p:anim>
                                    <p:animRot by="21600000">
                                      <p:cBhvr>
                                        <p:cTn id="102" dur="1000" fill="hold">
                                          <p:stCondLst>
                                            <p:cond delay="0"/>
                                          </p:stCondLst>
                                        </p:cTn>
                                        <p:tgtEl>
                                          <p:spTgt spid="3">
                                            <p:txEl>
                                              <p:pRg st="9" end="9"/>
                                            </p:txEl>
                                          </p:spTgt>
                                        </p:tgtEl>
                                        <p:attrNameLst>
                                          <p:attrName>r</p:attrName>
                                        </p:attrNameLst>
                                      </p:cBhvr>
                                    </p:animRot>
                                  </p:childTnLst>
                                </p:cTn>
                              </p:par>
                              <p:par>
                                <p:cTn id="103" presetID="56" presetClass="entr" presetSubtype="0" fill="hold" nodeType="withEffect">
                                  <p:stCondLst>
                                    <p:cond delay="0"/>
                                  </p:stCondLst>
                                  <p:iterate type="lt">
                                    <p:tmPct val="10000"/>
                                  </p:iterate>
                                  <p:childTnLst>
                                    <p:set>
                                      <p:cBhvr>
                                        <p:cTn id="104" dur="1" fill="hold">
                                          <p:stCondLst>
                                            <p:cond delay="0"/>
                                          </p:stCondLst>
                                        </p:cTn>
                                        <p:tgtEl>
                                          <p:spTgt spid="3">
                                            <p:txEl>
                                              <p:pRg st="10" end="10"/>
                                            </p:txEl>
                                          </p:spTgt>
                                        </p:tgtEl>
                                        <p:attrNameLst>
                                          <p:attrName>style.visibility</p:attrName>
                                        </p:attrNameLst>
                                      </p:cBhvr>
                                      <p:to>
                                        <p:strVal val="visible"/>
                                      </p:to>
                                    </p:set>
                                    <p:anim by="(-#ppt_w*2)" calcmode="lin" valueType="num">
                                      <p:cBhvr rctx="PPT">
                                        <p:cTn id="105" dur="500" autoRev="1" fill="hold">
                                          <p:stCondLst>
                                            <p:cond delay="0"/>
                                          </p:stCondLst>
                                        </p:cTn>
                                        <p:tgtEl>
                                          <p:spTgt spid="3">
                                            <p:txEl>
                                              <p:pRg st="10" end="10"/>
                                            </p:txEl>
                                          </p:spTgt>
                                        </p:tgtEl>
                                        <p:attrNameLst>
                                          <p:attrName>ppt_w</p:attrName>
                                        </p:attrNameLst>
                                      </p:cBhvr>
                                    </p:anim>
                                    <p:anim by="(#ppt_w*0.50)" calcmode="lin" valueType="num">
                                      <p:cBhvr>
                                        <p:cTn id="106" dur="500" decel="50000" autoRev="1" fill="hold">
                                          <p:stCondLst>
                                            <p:cond delay="0"/>
                                          </p:stCondLst>
                                        </p:cTn>
                                        <p:tgtEl>
                                          <p:spTgt spid="3">
                                            <p:txEl>
                                              <p:pRg st="10" end="10"/>
                                            </p:txEl>
                                          </p:spTgt>
                                        </p:tgtEl>
                                        <p:attrNameLst>
                                          <p:attrName>ppt_x</p:attrName>
                                        </p:attrNameLst>
                                      </p:cBhvr>
                                    </p:anim>
                                    <p:anim from="(-#ppt_h/2)" to="(#ppt_y)" calcmode="lin" valueType="num">
                                      <p:cBhvr>
                                        <p:cTn id="107" dur="1000" fill="hold">
                                          <p:stCondLst>
                                            <p:cond delay="0"/>
                                          </p:stCondLst>
                                        </p:cTn>
                                        <p:tgtEl>
                                          <p:spTgt spid="3">
                                            <p:txEl>
                                              <p:pRg st="10" end="10"/>
                                            </p:txEl>
                                          </p:spTgt>
                                        </p:tgtEl>
                                        <p:attrNameLst>
                                          <p:attrName>ppt_y</p:attrName>
                                        </p:attrNameLst>
                                      </p:cBhvr>
                                    </p:anim>
                                    <p:animRot by="21600000">
                                      <p:cBhvr>
                                        <p:cTn id="108" dur="1000" fill="hold">
                                          <p:stCondLst>
                                            <p:cond delay="0"/>
                                          </p:stCondLst>
                                        </p:cTn>
                                        <p:tgtEl>
                                          <p:spTgt spid="3">
                                            <p:txEl>
                                              <p:pRg st="10" end="10"/>
                                            </p:txEl>
                                          </p:spTgt>
                                        </p:tgtEl>
                                        <p:attrNameLst>
                                          <p:attrName>r</p:attrName>
                                        </p:attrNameLst>
                                      </p:cBhvr>
                                    </p:animRot>
                                  </p:childTnLst>
                                </p:cTn>
                              </p:par>
                              <p:par>
                                <p:cTn id="109" presetID="56" presetClass="entr" presetSubtype="0" fill="hold" nodeType="withEffect">
                                  <p:stCondLst>
                                    <p:cond delay="0"/>
                                  </p:stCondLst>
                                  <p:iterate type="lt">
                                    <p:tmPct val="10000"/>
                                  </p:iterate>
                                  <p:childTnLst>
                                    <p:set>
                                      <p:cBhvr>
                                        <p:cTn id="110" dur="1" fill="hold">
                                          <p:stCondLst>
                                            <p:cond delay="0"/>
                                          </p:stCondLst>
                                        </p:cTn>
                                        <p:tgtEl>
                                          <p:spTgt spid="3">
                                            <p:txEl>
                                              <p:pRg st="11" end="11"/>
                                            </p:txEl>
                                          </p:spTgt>
                                        </p:tgtEl>
                                        <p:attrNameLst>
                                          <p:attrName>style.visibility</p:attrName>
                                        </p:attrNameLst>
                                      </p:cBhvr>
                                      <p:to>
                                        <p:strVal val="visible"/>
                                      </p:to>
                                    </p:set>
                                    <p:anim by="(-#ppt_w*2)" calcmode="lin" valueType="num">
                                      <p:cBhvr rctx="PPT">
                                        <p:cTn id="111" dur="500" autoRev="1" fill="hold">
                                          <p:stCondLst>
                                            <p:cond delay="0"/>
                                          </p:stCondLst>
                                        </p:cTn>
                                        <p:tgtEl>
                                          <p:spTgt spid="3">
                                            <p:txEl>
                                              <p:pRg st="11" end="11"/>
                                            </p:txEl>
                                          </p:spTgt>
                                        </p:tgtEl>
                                        <p:attrNameLst>
                                          <p:attrName>ppt_w</p:attrName>
                                        </p:attrNameLst>
                                      </p:cBhvr>
                                    </p:anim>
                                    <p:anim by="(#ppt_w*0.50)" calcmode="lin" valueType="num">
                                      <p:cBhvr>
                                        <p:cTn id="112" dur="500" decel="50000" autoRev="1" fill="hold">
                                          <p:stCondLst>
                                            <p:cond delay="0"/>
                                          </p:stCondLst>
                                        </p:cTn>
                                        <p:tgtEl>
                                          <p:spTgt spid="3">
                                            <p:txEl>
                                              <p:pRg st="11" end="11"/>
                                            </p:txEl>
                                          </p:spTgt>
                                        </p:tgtEl>
                                        <p:attrNameLst>
                                          <p:attrName>ppt_x</p:attrName>
                                        </p:attrNameLst>
                                      </p:cBhvr>
                                    </p:anim>
                                    <p:anim from="(-#ppt_h/2)" to="(#ppt_y)" calcmode="lin" valueType="num">
                                      <p:cBhvr>
                                        <p:cTn id="113" dur="1000" fill="hold">
                                          <p:stCondLst>
                                            <p:cond delay="0"/>
                                          </p:stCondLst>
                                        </p:cTn>
                                        <p:tgtEl>
                                          <p:spTgt spid="3">
                                            <p:txEl>
                                              <p:pRg st="11" end="11"/>
                                            </p:txEl>
                                          </p:spTgt>
                                        </p:tgtEl>
                                        <p:attrNameLst>
                                          <p:attrName>ppt_y</p:attrName>
                                        </p:attrNameLst>
                                      </p:cBhvr>
                                    </p:anim>
                                    <p:animRot by="21600000">
                                      <p:cBhvr>
                                        <p:cTn id="114" dur="1000" fill="hold">
                                          <p:stCondLst>
                                            <p:cond delay="0"/>
                                          </p:stCondLst>
                                        </p:cTn>
                                        <p:tgtEl>
                                          <p:spTgt spid="3">
                                            <p:txEl>
                                              <p:pRg st="11" end="11"/>
                                            </p:txEl>
                                          </p:spTgt>
                                        </p:tgtEl>
                                        <p:attrNameLst>
                                          <p:attrName>r</p:attrName>
                                        </p:attrNameLst>
                                      </p:cBhvr>
                                    </p:animRot>
                                  </p:childTnLst>
                                </p:cTn>
                              </p:par>
                              <p:par>
                                <p:cTn id="115" presetID="56" presetClass="entr" presetSubtype="0" fill="hold" nodeType="withEffect">
                                  <p:stCondLst>
                                    <p:cond delay="0"/>
                                  </p:stCondLst>
                                  <p:iterate type="lt">
                                    <p:tmPct val="10000"/>
                                  </p:iterate>
                                  <p:childTnLst>
                                    <p:set>
                                      <p:cBhvr>
                                        <p:cTn id="116" dur="1" fill="hold">
                                          <p:stCondLst>
                                            <p:cond delay="0"/>
                                          </p:stCondLst>
                                        </p:cTn>
                                        <p:tgtEl>
                                          <p:spTgt spid="3">
                                            <p:txEl>
                                              <p:pRg st="12" end="12"/>
                                            </p:txEl>
                                          </p:spTgt>
                                        </p:tgtEl>
                                        <p:attrNameLst>
                                          <p:attrName>style.visibility</p:attrName>
                                        </p:attrNameLst>
                                      </p:cBhvr>
                                      <p:to>
                                        <p:strVal val="visible"/>
                                      </p:to>
                                    </p:set>
                                    <p:anim by="(-#ppt_w*2)" calcmode="lin" valueType="num">
                                      <p:cBhvr rctx="PPT">
                                        <p:cTn id="117" dur="500" autoRev="1" fill="hold">
                                          <p:stCondLst>
                                            <p:cond delay="0"/>
                                          </p:stCondLst>
                                        </p:cTn>
                                        <p:tgtEl>
                                          <p:spTgt spid="3">
                                            <p:txEl>
                                              <p:pRg st="12" end="12"/>
                                            </p:txEl>
                                          </p:spTgt>
                                        </p:tgtEl>
                                        <p:attrNameLst>
                                          <p:attrName>ppt_w</p:attrName>
                                        </p:attrNameLst>
                                      </p:cBhvr>
                                    </p:anim>
                                    <p:anim by="(#ppt_w*0.50)" calcmode="lin" valueType="num">
                                      <p:cBhvr>
                                        <p:cTn id="118" dur="500" decel="50000" autoRev="1" fill="hold">
                                          <p:stCondLst>
                                            <p:cond delay="0"/>
                                          </p:stCondLst>
                                        </p:cTn>
                                        <p:tgtEl>
                                          <p:spTgt spid="3">
                                            <p:txEl>
                                              <p:pRg st="12" end="12"/>
                                            </p:txEl>
                                          </p:spTgt>
                                        </p:tgtEl>
                                        <p:attrNameLst>
                                          <p:attrName>ppt_x</p:attrName>
                                        </p:attrNameLst>
                                      </p:cBhvr>
                                    </p:anim>
                                    <p:anim from="(-#ppt_h/2)" to="(#ppt_y)" calcmode="lin" valueType="num">
                                      <p:cBhvr>
                                        <p:cTn id="119" dur="1000" fill="hold">
                                          <p:stCondLst>
                                            <p:cond delay="0"/>
                                          </p:stCondLst>
                                        </p:cTn>
                                        <p:tgtEl>
                                          <p:spTgt spid="3">
                                            <p:txEl>
                                              <p:pRg st="12" end="12"/>
                                            </p:txEl>
                                          </p:spTgt>
                                        </p:tgtEl>
                                        <p:attrNameLst>
                                          <p:attrName>ppt_y</p:attrName>
                                        </p:attrNameLst>
                                      </p:cBhvr>
                                    </p:anim>
                                    <p:animRot by="21600000">
                                      <p:cBhvr>
                                        <p:cTn id="120" dur="1000" fill="hold">
                                          <p:stCondLst>
                                            <p:cond delay="0"/>
                                          </p:stCondLst>
                                        </p:cTn>
                                        <p:tgtEl>
                                          <p:spTgt spid="3">
                                            <p:txEl>
                                              <p:pRg st="12" end="12"/>
                                            </p:txEl>
                                          </p:spTgt>
                                        </p:tgtEl>
                                        <p:attrNameLst>
                                          <p:attrName>r</p:attrName>
                                        </p:attrNameLst>
                                      </p:cBhvr>
                                    </p:animRot>
                                  </p:childTnLst>
                                </p:cTn>
                              </p:par>
                              <p:par>
                                <p:cTn id="121" presetID="56" presetClass="entr" presetSubtype="0" fill="hold" nodeType="withEffect">
                                  <p:stCondLst>
                                    <p:cond delay="0"/>
                                  </p:stCondLst>
                                  <p:iterate type="lt">
                                    <p:tmPct val="10000"/>
                                  </p:iterate>
                                  <p:childTnLst>
                                    <p:set>
                                      <p:cBhvr>
                                        <p:cTn id="122" dur="1" fill="hold">
                                          <p:stCondLst>
                                            <p:cond delay="0"/>
                                          </p:stCondLst>
                                        </p:cTn>
                                        <p:tgtEl>
                                          <p:spTgt spid="3">
                                            <p:txEl>
                                              <p:pRg st="13" end="13"/>
                                            </p:txEl>
                                          </p:spTgt>
                                        </p:tgtEl>
                                        <p:attrNameLst>
                                          <p:attrName>style.visibility</p:attrName>
                                        </p:attrNameLst>
                                      </p:cBhvr>
                                      <p:to>
                                        <p:strVal val="visible"/>
                                      </p:to>
                                    </p:set>
                                    <p:anim by="(-#ppt_w*2)" calcmode="lin" valueType="num">
                                      <p:cBhvr rctx="PPT">
                                        <p:cTn id="123" dur="500" autoRev="1" fill="hold">
                                          <p:stCondLst>
                                            <p:cond delay="0"/>
                                          </p:stCondLst>
                                        </p:cTn>
                                        <p:tgtEl>
                                          <p:spTgt spid="3">
                                            <p:txEl>
                                              <p:pRg st="13" end="13"/>
                                            </p:txEl>
                                          </p:spTgt>
                                        </p:tgtEl>
                                        <p:attrNameLst>
                                          <p:attrName>ppt_w</p:attrName>
                                        </p:attrNameLst>
                                      </p:cBhvr>
                                    </p:anim>
                                    <p:anim by="(#ppt_w*0.50)" calcmode="lin" valueType="num">
                                      <p:cBhvr>
                                        <p:cTn id="124" dur="500" decel="50000" autoRev="1" fill="hold">
                                          <p:stCondLst>
                                            <p:cond delay="0"/>
                                          </p:stCondLst>
                                        </p:cTn>
                                        <p:tgtEl>
                                          <p:spTgt spid="3">
                                            <p:txEl>
                                              <p:pRg st="13" end="13"/>
                                            </p:txEl>
                                          </p:spTgt>
                                        </p:tgtEl>
                                        <p:attrNameLst>
                                          <p:attrName>ppt_x</p:attrName>
                                        </p:attrNameLst>
                                      </p:cBhvr>
                                    </p:anim>
                                    <p:anim from="(-#ppt_h/2)" to="(#ppt_y)" calcmode="lin" valueType="num">
                                      <p:cBhvr>
                                        <p:cTn id="125" dur="1000" fill="hold">
                                          <p:stCondLst>
                                            <p:cond delay="0"/>
                                          </p:stCondLst>
                                        </p:cTn>
                                        <p:tgtEl>
                                          <p:spTgt spid="3">
                                            <p:txEl>
                                              <p:pRg st="13" end="13"/>
                                            </p:txEl>
                                          </p:spTgt>
                                        </p:tgtEl>
                                        <p:attrNameLst>
                                          <p:attrName>ppt_y</p:attrName>
                                        </p:attrNameLst>
                                      </p:cBhvr>
                                    </p:anim>
                                    <p:animRot by="21600000">
                                      <p:cBhvr>
                                        <p:cTn id="126" dur="1000" fill="hold">
                                          <p:stCondLst>
                                            <p:cond delay="0"/>
                                          </p:stCondLst>
                                        </p:cTn>
                                        <p:tgtEl>
                                          <p:spTgt spid="3">
                                            <p:txEl>
                                              <p:pRg st="13" end="13"/>
                                            </p:txEl>
                                          </p:spTgt>
                                        </p:tgtEl>
                                        <p:attrNameLst>
                                          <p:attrName>r</p:attrName>
                                        </p:attrNameLst>
                                      </p:cBhvr>
                                    </p:animRot>
                                  </p:childTnLst>
                                </p:cTn>
                              </p:par>
                            </p:childTnLst>
                          </p:cTn>
                        </p:par>
                      </p:childTnLst>
                    </p:cTn>
                  </p:par>
                  <p:par>
                    <p:cTn id="127" fill="hold">
                      <p:stCondLst>
                        <p:cond delay="indefinite"/>
                      </p:stCondLst>
                      <p:childTnLst>
                        <p:par>
                          <p:cTn id="128" fill="hold">
                            <p:stCondLst>
                              <p:cond delay="0"/>
                            </p:stCondLst>
                            <p:childTnLst>
                              <p:par>
                                <p:cTn id="129" presetID="45" presetClass="entr" presetSubtype="0" fill="hold" grpId="0" nodeType="clickEffect">
                                  <p:stCondLst>
                                    <p:cond delay="0"/>
                                  </p:stCondLst>
                                  <p:iterate type="lt">
                                    <p:tmPct val="10000"/>
                                  </p:iterate>
                                  <p:childTnLst>
                                    <p:set>
                                      <p:cBhvr>
                                        <p:cTn id="130" dur="1" fill="hold">
                                          <p:stCondLst>
                                            <p:cond delay="0"/>
                                          </p:stCondLst>
                                        </p:cTn>
                                        <p:tgtEl>
                                          <p:spTgt spid="7"/>
                                        </p:tgtEl>
                                        <p:attrNameLst>
                                          <p:attrName>style.visibility</p:attrName>
                                        </p:attrNameLst>
                                      </p:cBhvr>
                                      <p:to>
                                        <p:strVal val="visible"/>
                                      </p:to>
                                    </p:set>
                                    <p:animEffect transition="in" filter="fade">
                                      <p:cBhvr>
                                        <p:cTn id="131" dur="2000"/>
                                        <p:tgtEl>
                                          <p:spTgt spid="7"/>
                                        </p:tgtEl>
                                      </p:cBhvr>
                                    </p:animEffect>
                                    <p:anim calcmode="lin" valueType="num">
                                      <p:cBhvr>
                                        <p:cTn id="132" dur="2000" fill="hold"/>
                                        <p:tgtEl>
                                          <p:spTgt spid="7"/>
                                        </p:tgtEl>
                                        <p:attrNameLst>
                                          <p:attrName>ppt_w</p:attrName>
                                        </p:attrNameLst>
                                      </p:cBhvr>
                                      <p:tavLst>
                                        <p:tav tm="0" fmla="#ppt_w*sin(2.5*pi*$)">
                                          <p:val>
                                            <p:fltVal val="0"/>
                                          </p:val>
                                        </p:tav>
                                        <p:tav tm="100000">
                                          <p:val>
                                            <p:fltVal val="1"/>
                                          </p:val>
                                        </p:tav>
                                      </p:tavLst>
                                    </p:anim>
                                    <p:anim calcmode="lin" valueType="num">
                                      <p:cBhvr>
                                        <p:cTn id="133"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11"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767840"/>
            <a:ext cx="8915400" cy="4709160"/>
          </a:xfrm>
        </p:spPr>
        <p:txBody>
          <a:bodyPr>
            <a:normAutofit/>
          </a:bodyPr>
          <a:lstStyle/>
          <a:p>
            <a:r>
              <a:rPr lang="en-US" dirty="0" err="1" smtClean="0"/>
              <a:t>Belum</a:t>
            </a:r>
            <a:r>
              <a:rPr lang="en-US" dirty="0" smtClean="0"/>
              <a:t> </a:t>
            </a:r>
            <a:r>
              <a:rPr lang="en-US" dirty="0" err="1" smtClean="0"/>
              <a:t>ada</a:t>
            </a:r>
            <a:r>
              <a:rPr lang="en-US" dirty="0" smtClean="0"/>
              <a:t> </a:t>
            </a:r>
            <a:r>
              <a:rPr lang="en-US" dirty="0" err="1" smtClean="0"/>
              <a:t>tambahan</a:t>
            </a:r>
            <a:r>
              <a:rPr lang="en-US" dirty="0" smtClean="0"/>
              <a:t> </a:t>
            </a:r>
            <a:r>
              <a:rPr lang="en-US" dirty="0" err="1" smtClean="0"/>
              <a:t>pegawai</a:t>
            </a:r>
            <a:r>
              <a:rPr lang="en-US" dirty="0" smtClean="0"/>
              <a:t>, </a:t>
            </a:r>
            <a:r>
              <a:rPr lang="en-US" dirty="0" err="1" smtClean="0"/>
              <a:t>secara</a:t>
            </a:r>
            <a:r>
              <a:rPr lang="en-US" dirty="0" smtClean="0"/>
              <a:t> </a:t>
            </a:r>
            <a:r>
              <a:rPr lang="en-US" dirty="0" err="1" smtClean="0"/>
              <a:t>kualitatif</a:t>
            </a:r>
            <a:r>
              <a:rPr lang="en-US" dirty="0" smtClean="0"/>
              <a:t> &amp; </a:t>
            </a:r>
            <a:r>
              <a:rPr lang="en-US" dirty="0" err="1" smtClean="0"/>
              <a:t>kuantitatif</a:t>
            </a:r>
            <a:r>
              <a:rPr lang="en-US" dirty="0" smtClean="0"/>
              <a:t>, </a:t>
            </a:r>
            <a:r>
              <a:rPr lang="en-US" dirty="0" err="1" smtClean="0"/>
              <a:t>keadaan</a:t>
            </a:r>
            <a:r>
              <a:rPr lang="en-US" dirty="0" smtClean="0"/>
              <a:t> </a:t>
            </a:r>
            <a:r>
              <a:rPr lang="en-US" dirty="0" err="1" smtClean="0"/>
              <a:t>ini</a:t>
            </a:r>
            <a:r>
              <a:rPr lang="en-US" dirty="0" smtClean="0"/>
              <a:t> </a:t>
            </a:r>
            <a:r>
              <a:rPr lang="en-US" dirty="0" err="1" smtClean="0"/>
              <a:t>belum</a:t>
            </a:r>
            <a:r>
              <a:rPr lang="en-US" dirty="0" smtClean="0"/>
              <a:t> </a:t>
            </a:r>
            <a:r>
              <a:rPr lang="en-US" dirty="0" err="1" smtClean="0"/>
              <a:t>memenuhi</a:t>
            </a:r>
            <a:r>
              <a:rPr lang="en-US" dirty="0" smtClean="0"/>
              <a:t>, </a:t>
            </a:r>
            <a:r>
              <a:rPr lang="en-US" dirty="0" err="1" smtClean="0"/>
              <a:t>kebutuhan</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bobot</a:t>
            </a:r>
            <a:r>
              <a:rPr lang="en-US" dirty="0" smtClean="0"/>
              <a:t> </a:t>
            </a:r>
            <a:r>
              <a:rPr lang="en-US" dirty="0" err="1" smtClean="0"/>
              <a:t>dan</a:t>
            </a:r>
            <a:r>
              <a:rPr lang="en-US" dirty="0" smtClean="0"/>
              <a:t> </a:t>
            </a:r>
            <a:r>
              <a:rPr lang="en-US" dirty="0" err="1" smtClean="0"/>
              <a:t>lingkup</a:t>
            </a:r>
            <a:r>
              <a:rPr lang="en-US" dirty="0" smtClean="0"/>
              <a:t> </a:t>
            </a:r>
            <a:r>
              <a:rPr lang="en-US" dirty="0" err="1" smtClean="0"/>
              <a:t>pekerjaan</a:t>
            </a:r>
            <a:r>
              <a:rPr lang="en-US" dirty="0" smtClean="0"/>
              <a:t> </a:t>
            </a:r>
            <a:r>
              <a:rPr lang="id-ID" dirty="0" smtClean="0"/>
              <a:t>yang</a:t>
            </a:r>
            <a:r>
              <a:rPr lang="en-US" dirty="0" smtClean="0"/>
              <a:t> </a:t>
            </a:r>
            <a:r>
              <a:rPr lang="en-US" dirty="0" err="1" smtClean="0"/>
              <a:t>di</a:t>
            </a:r>
            <a:r>
              <a:rPr lang="id-ID" dirty="0" smtClean="0"/>
              <a:t>standarkan</a:t>
            </a:r>
            <a:r>
              <a:rPr lang="en-US" dirty="0" smtClean="0"/>
              <a:t>. </a:t>
            </a:r>
            <a:r>
              <a:rPr lang="en-US" dirty="0" err="1" smtClean="0"/>
              <a:t>Maka</a:t>
            </a:r>
            <a:r>
              <a:rPr lang="en-US" dirty="0" smtClean="0"/>
              <a:t> </a:t>
            </a:r>
            <a:r>
              <a:rPr lang="en-US" dirty="0" err="1" smtClean="0"/>
              <a:t>mereka</a:t>
            </a:r>
            <a:r>
              <a:rPr lang="en-US" dirty="0" smtClean="0"/>
              <a:t> </a:t>
            </a:r>
            <a:r>
              <a:rPr lang="en-US" dirty="0" err="1" smtClean="0"/>
              <a:t>bekerja</a:t>
            </a:r>
            <a:r>
              <a:rPr lang="en-US" dirty="0" smtClean="0"/>
              <a:t> </a:t>
            </a:r>
            <a:r>
              <a:rPr lang="en-US" dirty="0" err="1" smtClean="0"/>
              <a:t>secara</a:t>
            </a:r>
            <a:r>
              <a:rPr lang="en-US" dirty="0" smtClean="0"/>
              <a:t> </a:t>
            </a:r>
            <a:r>
              <a:rPr lang="en-US" dirty="0" err="1" smtClean="0"/>
              <a:t>gotong</a:t>
            </a:r>
            <a:r>
              <a:rPr lang="en-US" dirty="0" smtClean="0"/>
              <a:t> </a:t>
            </a:r>
            <a:r>
              <a:rPr lang="en-US" dirty="0" err="1" smtClean="0"/>
              <a:t>royong</a:t>
            </a:r>
            <a:endParaRPr lang="en-US" dirty="0" smtClean="0"/>
          </a:p>
          <a:p>
            <a:r>
              <a:rPr lang="en-US" dirty="0" err="1" smtClean="0"/>
              <a:t>Kesejahteraan</a:t>
            </a:r>
            <a:r>
              <a:rPr lang="en-US" dirty="0" smtClean="0"/>
              <a:t> </a:t>
            </a:r>
            <a:r>
              <a:rPr lang="en-US" dirty="0" err="1" smtClean="0"/>
              <a:t>pegawai</a:t>
            </a:r>
            <a:r>
              <a:rPr lang="en-US" dirty="0" smtClean="0"/>
              <a:t> </a:t>
            </a:r>
            <a:r>
              <a:rPr lang="en-US" dirty="0" err="1" smtClean="0"/>
              <a:t>khususnya</a:t>
            </a:r>
            <a:r>
              <a:rPr lang="en-US" dirty="0" smtClean="0"/>
              <a:t> </a:t>
            </a:r>
            <a:r>
              <a:rPr lang="en-US" dirty="0" err="1" smtClean="0"/>
              <a:t>jumlah</a:t>
            </a:r>
            <a:r>
              <a:rPr lang="en-US" dirty="0" smtClean="0"/>
              <a:t> </a:t>
            </a:r>
            <a:r>
              <a:rPr lang="en-US" dirty="0" err="1" smtClean="0"/>
              <a:t>gaji</a:t>
            </a:r>
            <a:r>
              <a:rPr lang="en-US" dirty="0" smtClean="0"/>
              <a:t> </a:t>
            </a:r>
            <a:r>
              <a:rPr lang="en-US" dirty="0" err="1" smtClean="0"/>
              <a:t>masih</a:t>
            </a:r>
            <a:r>
              <a:rPr lang="en-US" dirty="0" smtClean="0"/>
              <a:t> </a:t>
            </a:r>
            <a:r>
              <a:rPr lang="en-US" dirty="0" err="1" smtClean="0"/>
              <a:t>lebih</a:t>
            </a:r>
            <a:r>
              <a:rPr lang="en-US" dirty="0" smtClean="0"/>
              <a:t> </a:t>
            </a:r>
            <a:r>
              <a:rPr lang="en-US" dirty="0" err="1" smtClean="0"/>
              <a:t>rendah</a:t>
            </a:r>
            <a:r>
              <a:rPr lang="en-US" dirty="0" smtClean="0"/>
              <a:t> </a:t>
            </a:r>
            <a:r>
              <a:rPr lang="en-US" dirty="0" err="1" smtClean="0"/>
              <a:t>dari</a:t>
            </a:r>
            <a:r>
              <a:rPr lang="en-US" dirty="0" smtClean="0"/>
              <a:t> </a:t>
            </a:r>
            <a:r>
              <a:rPr lang="en-US" dirty="0" err="1" smtClean="0"/>
              <a:t>jumlah</a:t>
            </a:r>
            <a:r>
              <a:rPr lang="en-US" dirty="0" smtClean="0"/>
              <a:t> </a:t>
            </a:r>
            <a:r>
              <a:rPr lang="en-US" dirty="0" err="1" smtClean="0"/>
              <a:t>perhitungan</a:t>
            </a:r>
            <a:r>
              <a:rPr lang="en-US" dirty="0" smtClean="0"/>
              <a:t> UMR </a:t>
            </a:r>
            <a:r>
              <a:rPr lang="en-US" dirty="0" err="1" smtClean="0"/>
              <a:t>Karyawan</a:t>
            </a:r>
            <a:r>
              <a:rPr lang="en-US" dirty="0" smtClean="0"/>
              <a:t> </a:t>
            </a:r>
            <a:r>
              <a:rPr lang="en-US" dirty="0" err="1" smtClean="0"/>
              <a:t>di</a:t>
            </a:r>
            <a:r>
              <a:rPr lang="en-US" dirty="0" smtClean="0"/>
              <a:t> </a:t>
            </a:r>
            <a:r>
              <a:rPr lang="id-ID" dirty="0" err="1" smtClean="0"/>
              <a:t>J</a:t>
            </a:r>
            <a:r>
              <a:rPr lang="en-US" dirty="0" err="1" smtClean="0"/>
              <a:t>akarta</a:t>
            </a:r>
            <a:r>
              <a:rPr lang="en-US" dirty="0" smtClean="0"/>
              <a:t> (+40%  </a:t>
            </a:r>
            <a:r>
              <a:rPr lang="en-US" dirty="0" err="1" smtClean="0"/>
              <a:t>dari</a:t>
            </a:r>
            <a:r>
              <a:rPr lang="en-US" dirty="0" smtClean="0"/>
              <a:t> </a:t>
            </a:r>
            <a:r>
              <a:rPr lang="en-US" dirty="0" err="1" smtClean="0"/>
              <a:t>jml</a:t>
            </a:r>
            <a:r>
              <a:rPr lang="en-US" dirty="0" smtClean="0"/>
              <a:t> UMR)</a:t>
            </a:r>
          </a:p>
          <a:p>
            <a:r>
              <a:rPr lang="en-US" dirty="0" smtClean="0"/>
              <a:t>PP</a:t>
            </a:r>
            <a:r>
              <a:rPr lang="id-ID" dirty="0" smtClean="0"/>
              <a:t>L</a:t>
            </a:r>
            <a:r>
              <a:rPr lang="en-US" dirty="0" smtClean="0"/>
              <a:t>P PGRI </a:t>
            </a:r>
            <a:r>
              <a:rPr lang="en-US" dirty="0" err="1" smtClean="0"/>
              <a:t>Pusat</a:t>
            </a:r>
            <a:r>
              <a:rPr lang="en-US" dirty="0" smtClean="0"/>
              <a:t>  </a:t>
            </a:r>
            <a:r>
              <a:rPr lang="en-US" dirty="0" err="1" smtClean="0"/>
              <a:t>belum</a:t>
            </a:r>
            <a:r>
              <a:rPr lang="en-US" dirty="0" smtClean="0"/>
              <a:t> </a:t>
            </a:r>
            <a:r>
              <a:rPr lang="en-US" dirty="0" err="1" smtClean="0"/>
              <a:t>mampu</a:t>
            </a:r>
            <a:r>
              <a:rPr lang="en-US" dirty="0" smtClean="0"/>
              <a:t> </a:t>
            </a:r>
            <a:r>
              <a:rPr lang="en-US" dirty="0" err="1" smtClean="0"/>
              <a:t>menaikan</a:t>
            </a:r>
            <a:r>
              <a:rPr lang="en-US" dirty="0" smtClean="0"/>
              <a:t> </a:t>
            </a:r>
            <a:r>
              <a:rPr lang="en-US" dirty="0" err="1" smtClean="0"/>
              <a:t>gajinya</a:t>
            </a:r>
            <a:endParaRPr lang="en-US" dirty="0"/>
          </a:p>
        </p:txBody>
      </p:sp>
      <p:sp>
        <p:nvSpPr>
          <p:cNvPr id="5" name="Cloud 4"/>
          <p:cNvSpPr/>
          <p:nvPr/>
        </p:nvSpPr>
        <p:spPr>
          <a:xfrm>
            <a:off x="82551" y="76201"/>
            <a:ext cx="4457700" cy="1371600"/>
          </a:xfrm>
          <a:prstGeom prst="cloud">
            <a:avLst/>
          </a:prstGeom>
          <a:solidFill>
            <a:srgbClr val="00B0F0"/>
          </a:solidFill>
          <a:effectLst>
            <a:glow rad="228600">
              <a:srgbClr val="00B050">
                <a:alpha val="40000"/>
              </a:srgbClr>
            </a:glow>
          </a:effectLst>
        </p:spPr>
        <p:style>
          <a:lnRef idx="2">
            <a:schemeClr val="accent1">
              <a:shade val="50000"/>
            </a:schemeClr>
          </a:lnRef>
          <a:fillRef idx="1002">
            <a:schemeClr val="lt1"/>
          </a:fillRef>
          <a:effectRef idx="0">
            <a:schemeClr val="accent1"/>
          </a:effectRef>
          <a:fontRef idx="minor">
            <a:schemeClr val="lt1"/>
          </a:fontRef>
        </p:style>
        <p:txBody>
          <a:bodyPr lIns="91426" tIns="45713" rIns="91426" bIns="45713" rtlCol="0" anchor="ctr"/>
          <a:lstStyle/>
          <a:p>
            <a:pPr algn="ctr"/>
            <a:r>
              <a:rPr lang="en-US" sz="2400" dirty="0">
                <a:solidFill>
                  <a:schemeClr val="tx1"/>
                </a:solidFill>
              </a:rPr>
              <a:t>3. </a:t>
            </a:r>
            <a:r>
              <a:rPr lang="en-US" sz="2400" dirty="0" err="1">
                <a:solidFill>
                  <a:schemeClr val="tx1"/>
                </a:solidFill>
              </a:rPr>
              <a:t>Kepegawaian</a:t>
            </a:r>
            <a:endParaRPr lang="en-US" sz="2400" dirty="0">
              <a:solidFill>
                <a:schemeClr val="tx1"/>
              </a:solidFill>
            </a:endParaRPr>
          </a:p>
        </p:txBody>
      </p:sp>
      <p:sp>
        <p:nvSpPr>
          <p:cNvPr id="7" name="Striped Right Arrow 6"/>
          <p:cNvSpPr/>
          <p:nvPr/>
        </p:nvSpPr>
        <p:spPr>
          <a:xfrm rot="7785186">
            <a:off x="3342443" y="1412392"/>
            <a:ext cx="1547555" cy="782343"/>
          </a:xfrm>
          <a:prstGeom prst="stripedRightArrow">
            <a:avLst/>
          </a:prstGeom>
          <a:effectLst>
            <a:glow rad="228600">
              <a:srgbClr val="7030A0">
                <a:alpha val="40000"/>
              </a:srgbClr>
            </a:glow>
            <a:outerShdw blurRad="88900" dist="38100" dir="5400000" algn="ctr" rotWithShape="0">
              <a:srgbClr val="000000">
                <a:alpha val="65000"/>
              </a:srgbClr>
            </a:outerShdw>
          </a:effectLst>
        </p:spPr>
        <p:style>
          <a:lnRef idx="0">
            <a:schemeClr val="accent2"/>
          </a:lnRef>
          <a:fillRef idx="3">
            <a:schemeClr val="accent2"/>
          </a:fillRef>
          <a:effectRef idx="3">
            <a:schemeClr val="accent2"/>
          </a:effectRef>
          <a:fontRef idx="minor">
            <a:schemeClr val="lt1"/>
          </a:fontRef>
        </p:style>
        <p:txBody>
          <a:bodyPr lIns="91426" tIns="45713" rIns="91426" bIns="45713" rtlCol="0" anchor="ctr"/>
          <a:lstStyle/>
          <a:p>
            <a:pPr algn="ctr"/>
            <a:endParaRPr lang="en-US"/>
          </a:p>
        </p:txBody>
      </p:sp>
      <p:sp>
        <p:nvSpPr>
          <p:cNvPr id="6" name="Right Arrow 5">
            <a:hlinkClick r:id="rId2" action="ppaction://hlinksldjump"/>
          </p:cNvPr>
          <p:cNvSpPr/>
          <p:nvPr/>
        </p:nvSpPr>
        <p:spPr>
          <a:xfrm>
            <a:off x="8420101" y="6248400"/>
            <a:ext cx="1403350" cy="533400"/>
          </a:xfrm>
          <a:prstGeom prst="rightArrow">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870">
                                          <p:stCondLst>
                                            <p:cond delay="0"/>
                                          </p:stCondLst>
                                        </p:cTn>
                                        <p:tgtEl>
                                          <p:spTgt spid="5"/>
                                        </p:tgtEl>
                                      </p:cBhvr>
                                    </p:animEffect>
                                    <p:anim calcmode="lin" valueType="num">
                                      <p:cBhvr>
                                        <p:cTn id="8" dur="2733"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99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996" tmFilter="0, 0; 0.125,0.2665; 0.25,0.4; 0.375,0.465; 0.5,0.5;  0.625,0.535; 0.75,0.6; 0.875,0.7335; 1,1">
                                          <p:stCondLst>
                                            <p:cond delay="996"/>
                                          </p:stCondLst>
                                        </p:cTn>
                                        <p:tgtEl>
                                          <p:spTgt spid="5"/>
                                        </p:tgtEl>
                                        <p:attrNameLst>
                                          <p:attrName>ppt_y</p:attrName>
                                        </p:attrNameLst>
                                      </p:cBhvr>
                                      <p:tavLst>
                                        <p:tav tm="0" fmla="#ppt_y-sin(pi*$)/9">
                                          <p:val>
                                            <p:fltVal val="0"/>
                                          </p:val>
                                        </p:tav>
                                        <p:tav tm="100000">
                                          <p:val>
                                            <p:fltVal val="1"/>
                                          </p:val>
                                        </p:tav>
                                      </p:tavLst>
                                    </p:anim>
                                    <p:anim calcmode="lin" valueType="num">
                                      <p:cBhvr>
                                        <p:cTn id="11" dur="498" tmFilter="0, 0; 0.125,0.2665; 0.25,0.4; 0.375,0.465; 0.5,0.5;  0.625,0.535; 0.75,0.6; 0.875,0.7335; 1,1">
                                          <p:stCondLst>
                                            <p:cond delay="1986"/>
                                          </p:stCondLst>
                                        </p:cTn>
                                        <p:tgtEl>
                                          <p:spTgt spid="5"/>
                                        </p:tgtEl>
                                        <p:attrNameLst>
                                          <p:attrName>ppt_y</p:attrName>
                                        </p:attrNameLst>
                                      </p:cBhvr>
                                      <p:tavLst>
                                        <p:tav tm="0" fmla="#ppt_y-sin(pi*$)/27">
                                          <p:val>
                                            <p:fltVal val="0"/>
                                          </p:val>
                                        </p:tav>
                                        <p:tav tm="100000">
                                          <p:val>
                                            <p:fltVal val="1"/>
                                          </p:val>
                                        </p:tav>
                                      </p:tavLst>
                                    </p:anim>
                                    <p:anim calcmode="lin" valueType="num">
                                      <p:cBhvr>
                                        <p:cTn id="12" dur="246" tmFilter="0, 0; 0.125,0.2665; 0.25,0.4; 0.375,0.465; 0.5,0.5;  0.625,0.535; 0.75,0.6; 0.875,0.7335; 1,1">
                                          <p:stCondLst>
                                            <p:cond delay="2484"/>
                                          </p:stCondLst>
                                        </p:cTn>
                                        <p:tgtEl>
                                          <p:spTgt spid="5"/>
                                        </p:tgtEl>
                                        <p:attrNameLst>
                                          <p:attrName>ppt_y</p:attrName>
                                        </p:attrNameLst>
                                      </p:cBhvr>
                                      <p:tavLst>
                                        <p:tav tm="0" fmla="#ppt_y-sin(pi*$)/81">
                                          <p:val>
                                            <p:fltVal val="0"/>
                                          </p:val>
                                        </p:tav>
                                        <p:tav tm="100000">
                                          <p:val>
                                            <p:fltVal val="1"/>
                                          </p:val>
                                        </p:tav>
                                      </p:tavLst>
                                    </p:anim>
                                    <p:animScale>
                                      <p:cBhvr>
                                        <p:cTn id="13" dur="39">
                                          <p:stCondLst>
                                            <p:cond delay="975"/>
                                          </p:stCondLst>
                                        </p:cTn>
                                        <p:tgtEl>
                                          <p:spTgt spid="5"/>
                                        </p:tgtEl>
                                      </p:cBhvr>
                                      <p:to x="100000" y="60000"/>
                                    </p:animScale>
                                    <p:animScale>
                                      <p:cBhvr>
                                        <p:cTn id="14" dur="249" decel="50000">
                                          <p:stCondLst>
                                            <p:cond delay="1014"/>
                                          </p:stCondLst>
                                        </p:cTn>
                                        <p:tgtEl>
                                          <p:spTgt spid="5"/>
                                        </p:tgtEl>
                                      </p:cBhvr>
                                      <p:to x="100000" y="100000"/>
                                    </p:animScale>
                                    <p:animScale>
                                      <p:cBhvr>
                                        <p:cTn id="15" dur="39">
                                          <p:stCondLst>
                                            <p:cond delay="1968"/>
                                          </p:stCondLst>
                                        </p:cTn>
                                        <p:tgtEl>
                                          <p:spTgt spid="5"/>
                                        </p:tgtEl>
                                      </p:cBhvr>
                                      <p:to x="100000" y="80000"/>
                                    </p:animScale>
                                    <p:animScale>
                                      <p:cBhvr>
                                        <p:cTn id="16" dur="249" decel="50000">
                                          <p:stCondLst>
                                            <p:cond delay="2007"/>
                                          </p:stCondLst>
                                        </p:cTn>
                                        <p:tgtEl>
                                          <p:spTgt spid="5"/>
                                        </p:tgtEl>
                                      </p:cBhvr>
                                      <p:to x="100000" y="100000"/>
                                    </p:animScale>
                                    <p:animScale>
                                      <p:cBhvr>
                                        <p:cTn id="17" dur="39">
                                          <p:stCondLst>
                                            <p:cond delay="2463"/>
                                          </p:stCondLst>
                                        </p:cTn>
                                        <p:tgtEl>
                                          <p:spTgt spid="5"/>
                                        </p:tgtEl>
                                      </p:cBhvr>
                                      <p:to x="100000" y="90000"/>
                                    </p:animScale>
                                    <p:animScale>
                                      <p:cBhvr>
                                        <p:cTn id="18" dur="249" decel="50000">
                                          <p:stCondLst>
                                            <p:cond delay="2502"/>
                                          </p:stCondLst>
                                        </p:cTn>
                                        <p:tgtEl>
                                          <p:spTgt spid="5"/>
                                        </p:tgtEl>
                                      </p:cBhvr>
                                      <p:to x="100000" y="100000"/>
                                    </p:animScale>
                                    <p:animScale>
                                      <p:cBhvr>
                                        <p:cTn id="19" dur="39">
                                          <p:stCondLst>
                                            <p:cond delay="2712"/>
                                          </p:stCondLst>
                                        </p:cTn>
                                        <p:tgtEl>
                                          <p:spTgt spid="5"/>
                                        </p:tgtEl>
                                      </p:cBhvr>
                                      <p:to x="100000" y="95000"/>
                                    </p:animScale>
                                    <p:animScale>
                                      <p:cBhvr>
                                        <p:cTn id="20" dur="249" decel="50000">
                                          <p:stCondLst>
                                            <p:cond delay="2751"/>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8" presetClass="entr" presetSubtype="0" accel="5000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2000" fill="hold"/>
                                        <p:tgtEl>
                                          <p:spTgt spid="7"/>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6" dur="2000" fill="hold"/>
                                        <p:tgtEl>
                                          <p:spTgt spid="7"/>
                                        </p:tgtEl>
                                        <p:attrNameLst>
                                          <p:attrName>ppt_x</p:attrName>
                                        </p:attrNameLst>
                                      </p:cBhvr>
                                      <p:tavLst>
                                        <p:tav tm="0">
                                          <p:val>
                                            <p:fltVal val="-1"/>
                                          </p:val>
                                        </p:tav>
                                        <p:tav tm="50000">
                                          <p:val>
                                            <p:fltVal val="0.95"/>
                                          </p:val>
                                        </p:tav>
                                        <p:tav tm="100000">
                                          <p:val>
                                            <p:strVal val="#ppt_x"/>
                                          </p:val>
                                        </p:tav>
                                      </p:tavLst>
                                    </p:anim>
                                    <p:anim calcmode="lin" valueType="num">
                                      <p:cBhvr>
                                        <p:cTn id="27" dur="2000" fill="hold"/>
                                        <p:tgtEl>
                                          <p:spTgt spid="7"/>
                                        </p:tgtEl>
                                        <p:attrNameLst>
                                          <p:attrName>ppt_y</p:attrName>
                                        </p:attrNameLst>
                                      </p:cBhvr>
                                      <p:tavLst>
                                        <p:tav tm="0">
                                          <p:val>
                                            <p:strVal val="#ppt_y"/>
                                          </p:val>
                                        </p:tav>
                                        <p:tav tm="100000">
                                          <p:val>
                                            <p:strVal val="#ppt_y"/>
                                          </p:val>
                                        </p:tav>
                                      </p:tavLst>
                                    </p:anim>
                                    <p:animEffect transition="in" filter="fade">
                                      <p:cBhvr>
                                        <p:cTn id="28" dur="20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51"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770" decel="100000"/>
                                        <p:tgtEl>
                                          <p:spTgt spid="3">
                                            <p:txEl>
                                              <p:pRg st="0" end="0"/>
                                            </p:txEl>
                                          </p:spTgt>
                                        </p:tgtEl>
                                      </p:cBhvr>
                                    </p:animEffect>
                                    <p:animScale>
                                      <p:cBhvr>
                                        <p:cTn id="34" dur="770" decel="100000"/>
                                        <p:tgtEl>
                                          <p:spTgt spid="3">
                                            <p:txEl>
                                              <p:pRg st="0" end="0"/>
                                            </p:txEl>
                                          </p:spTgt>
                                        </p:tgtEl>
                                      </p:cBhvr>
                                      <p:from x="10000" y="10000"/>
                                      <p:to x="200000" y="450000"/>
                                    </p:animScale>
                                    <p:animScale>
                                      <p:cBhvr>
                                        <p:cTn id="35" dur="1230" accel="100000" fill="hold">
                                          <p:stCondLst>
                                            <p:cond delay="770"/>
                                          </p:stCondLst>
                                        </p:cTn>
                                        <p:tgtEl>
                                          <p:spTgt spid="3">
                                            <p:txEl>
                                              <p:pRg st="0" end="0"/>
                                            </p:txEl>
                                          </p:spTgt>
                                        </p:tgtEl>
                                      </p:cBhvr>
                                      <p:from x="200000" y="450000"/>
                                      <p:to x="100000" y="100000"/>
                                    </p:animScale>
                                    <p:set>
                                      <p:cBhvr>
                                        <p:cTn id="36" dur="770" fill="hold"/>
                                        <p:tgtEl>
                                          <p:spTgt spid="3">
                                            <p:txEl>
                                              <p:pRg st="0" end="0"/>
                                            </p:txEl>
                                          </p:spTgt>
                                        </p:tgtEl>
                                        <p:attrNameLst>
                                          <p:attrName>ppt_x</p:attrName>
                                        </p:attrNameLst>
                                      </p:cBhvr>
                                      <p:to>
                                        <p:strVal val="(0.5)"/>
                                      </p:to>
                                    </p:set>
                                    <p:anim from="(0.5)" to="(#ppt_x)" calcmode="lin" valueType="num">
                                      <p:cBhvr>
                                        <p:cTn id="37" dur="1230" accel="100000" fill="hold">
                                          <p:stCondLst>
                                            <p:cond delay="770"/>
                                          </p:stCondLst>
                                        </p:cTn>
                                        <p:tgtEl>
                                          <p:spTgt spid="3">
                                            <p:txEl>
                                              <p:pRg st="0" end="0"/>
                                            </p:txEl>
                                          </p:spTgt>
                                        </p:tgtEl>
                                        <p:attrNameLst>
                                          <p:attrName>ppt_x</p:attrName>
                                        </p:attrNameLst>
                                      </p:cBhvr>
                                    </p:anim>
                                    <p:set>
                                      <p:cBhvr>
                                        <p:cTn id="38" dur="770" fill="hold"/>
                                        <p:tgtEl>
                                          <p:spTgt spid="3">
                                            <p:txEl>
                                              <p:pRg st="0" end="0"/>
                                            </p:txEl>
                                          </p:spTgt>
                                        </p:tgtEl>
                                        <p:attrNameLst>
                                          <p:attrName>ppt_y</p:attrName>
                                        </p:attrNameLst>
                                      </p:cBhvr>
                                      <p:to>
                                        <p:strVal val="(#ppt_y+0.4)"/>
                                      </p:to>
                                    </p:set>
                                    <p:anim from="(#ppt_y+0.4)" to="(#ppt_y)" calcmode="lin" valueType="num">
                                      <p:cBhvr>
                                        <p:cTn id="39" dur="1230" accel="100000" fill="hold">
                                          <p:stCondLst>
                                            <p:cond delay="770"/>
                                          </p:stCondLst>
                                        </p:cTn>
                                        <p:tgtEl>
                                          <p:spTgt spid="3">
                                            <p:txEl>
                                              <p:pRg st="0" end="0"/>
                                            </p:txEl>
                                          </p:spTgt>
                                        </p:tgtEl>
                                        <p:attrNameLst>
                                          <p:attrName>ppt_y</p:attrName>
                                        </p:attrNameLst>
                                      </p:cBhvr>
                                    </p:anim>
                                  </p:childTnLst>
                                </p:cTn>
                              </p:par>
                              <p:par>
                                <p:cTn id="40" presetID="51" presetClass="entr" presetSubtype="0" fill="hold" nodeType="withEffect">
                                  <p:stCondLst>
                                    <p:cond delay="0"/>
                                  </p:stCondLst>
                                  <p:childTnLst>
                                    <p:set>
                                      <p:cBhvr>
                                        <p:cTn id="41" dur="1" fill="hold">
                                          <p:stCondLst>
                                            <p:cond delay="0"/>
                                          </p:stCondLst>
                                        </p:cTn>
                                        <p:tgtEl>
                                          <p:spTgt spid="3">
                                            <p:txEl>
                                              <p:pRg st="1" end="1"/>
                                            </p:txEl>
                                          </p:spTgt>
                                        </p:tgtEl>
                                        <p:attrNameLst>
                                          <p:attrName>style.visibility</p:attrName>
                                        </p:attrNameLst>
                                      </p:cBhvr>
                                      <p:to>
                                        <p:strVal val="visible"/>
                                      </p:to>
                                    </p:set>
                                    <p:animEffect transition="in" filter="fade">
                                      <p:cBhvr>
                                        <p:cTn id="42" dur="770" decel="100000"/>
                                        <p:tgtEl>
                                          <p:spTgt spid="3">
                                            <p:txEl>
                                              <p:pRg st="1" end="1"/>
                                            </p:txEl>
                                          </p:spTgt>
                                        </p:tgtEl>
                                      </p:cBhvr>
                                    </p:animEffect>
                                    <p:animScale>
                                      <p:cBhvr>
                                        <p:cTn id="43" dur="770" decel="100000"/>
                                        <p:tgtEl>
                                          <p:spTgt spid="3">
                                            <p:txEl>
                                              <p:pRg st="1" end="1"/>
                                            </p:txEl>
                                          </p:spTgt>
                                        </p:tgtEl>
                                      </p:cBhvr>
                                      <p:from x="10000" y="10000"/>
                                      <p:to x="200000" y="450000"/>
                                    </p:animScale>
                                    <p:animScale>
                                      <p:cBhvr>
                                        <p:cTn id="44" dur="1230" accel="100000" fill="hold">
                                          <p:stCondLst>
                                            <p:cond delay="770"/>
                                          </p:stCondLst>
                                        </p:cTn>
                                        <p:tgtEl>
                                          <p:spTgt spid="3">
                                            <p:txEl>
                                              <p:pRg st="1" end="1"/>
                                            </p:txEl>
                                          </p:spTgt>
                                        </p:tgtEl>
                                      </p:cBhvr>
                                      <p:from x="200000" y="450000"/>
                                      <p:to x="100000" y="100000"/>
                                    </p:animScale>
                                    <p:set>
                                      <p:cBhvr>
                                        <p:cTn id="45" dur="770" fill="hold"/>
                                        <p:tgtEl>
                                          <p:spTgt spid="3">
                                            <p:txEl>
                                              <p:pRg st="1" end="1"/>
                                            </p:txEl>
                                          </p:spTgt>
                                        </p:tgtEl>
                                        <p:attrNameLst>
                                          <p:attrName>ppt_x</p:attrName>
                                        </p:attrNameLst>
                                      </p:cBhvr>
                                      <p:to>
                                        <p:strVal val="(0.5)"/>
                                      </p:to>
                                    </p:set>
                                    <p:anim from="(0.5)" to="(#ppt_x)" calcmode="lin" valueType="num">
                                      <p:cBhvr>
                                        <p:cTn id="46" dur="1230" accel="100000" fill="hold">
                                          <p:stCondLst>
                                            <p:cond delay="770"/>
                                          </p:stCondLst>
                                        </p:cTn>
                                        <p:tgtEl>
                                          <p:spTgt spid="3">
                                            <p:txEl>
                                              <p:pRg st="1" end="1"/>
                                            </p:txEl>
                                          </p:spTgt>
                                        </p:tgtEl>
                                        <p:attrNameLst>
                                          <p:attrName>ppt_x</p:attrName>
                                        </p:attrNameLst>
                                      </p:cBhvr>
                                    </p:anim>
                                    <p:set>
                                      <p:cBhvr>
                                        <p:cTn id="47" dur="770" fill="hold"/>
                                        <p:tgtEl>
                                          <p:spTgt spid="3">
                                            <p:txEl>
                                              <p:pRg st="1" end="1"/>
                                            </p:txEl>
                                          </p:spTgt>
                                        </p:tgtEl>
                                        <p:attrNameLst>
                                          <p:attrName>ppt_y</p:attrName>
                                        </p:attrNameLst>
                                      </p:cBhvr>
                                      <p:to>
                                        <p:strVal val="(#ppt_y+0.4)"/>
                                      </p:to>
                                    </p:set>
                                    <p:anim from="(#ppt_y+0.4)" to="(#ppt_y)" calcmode="lin" valueType="num">
                                      <p:cBhvr>
                                        <p:cTn id="48" dur="1230" accel="100000" fill="hold">
                                          <p:stCondLst>
                                            <p:cond delay="770"/>
                                          </p:stCondLst>
                                        </p:cTn>
                                        <p:tgtEl>
                                          <p:spTgt spid="3">
                                            <p:txEl>
                                              <p:pRg st="1" end="1"/>
                                            </p:txEl>
                                          </p:spTgt>
                                        </p:tgtEl>
                                        <p:attrNameLst>
                                          <p:attrName>ppt_y</p:attrName>
                                        </p:attrNameLst>
                                      </p:cBhvr>
                                    </p:anim>
                                  </p:childTnLst>
                                </p:cTn>
                              </p:par>
                              <p:par>
                                <p:cTn id="49" presetID="51"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770" decel="100000"/>
                                        <p:tgtEl>
                                          <p:spTgt spid="3">
                                            <p:txEl>
                                              <p:pRg st="2" end="2"/>
                                            </p:txEl>
                                          </p:spTgt>
                                        </p:tgtEl>
                                      </p:cBhvr>
                                    </p:animEffect>
                                    <p:animScale>
                                      <p:cBhvr>
                                        <p:cTn id="52" dur="770" decel="100000"/>
                                        <p:tgtEl>
                                          <p:spTgt spid="3">
                                            <p:txEl>
                                              <p:pRg st="2" end="2"/>
                                            </p:txEl>
                                          </p:spTgt>
                                        </p:tgtEl>
                                      </p:cBhvr>
                                      <p:from x="10000" y="10000"/>
                                      <p:to x="200000" y="450000"/>
                                    </p:animScale>
                                    <p:animScale>
                                      <p:cBhvr>
                                        <p:cTn id="53" dur="1230" accel="100000" fill="hold">
                                          <p:stCondLst>
                                            <p:cond delay="770"/>
                                          </p:stCondLst>
                                        </p:cTn>
                                        <p:tgtEl>
                                          <p:spTgt spid="3">
                                            <p:txEl>
                                              <p:pRg st="2" end="2"/>
                                            </p:txEl>
                                          </p:spTgt>
                                        </p:tgtEl>
                                      </p:cBhvr>
                                      <p:from x="200000" y="450000"/>
                                      <p:to x="100000" y="100000"/>
                                    </p:animScale>
                                    <p:set>
                                      <p:cBhvr>
                                        <p:cTn id="54" dur="770" fill="hold"/>
                                        <p:tgtEl>
                                          <p:spTgt spid="3">
                                            <p:txEl>
                                              <p:pRg st="2" end="2"/>
                                            </p:txEl>
                                          </p:spTgt>
                                        </p:tgtEl>
                                        <p:attrNameLst>
                                          <p:attrName>ppt_x</p:attrName>
                                        </p:attrNameLst>
                                      </p:cBhvr>
                                      <p:to>
                                        <p:strVal val="(0.5)"/>
                                      </p:to>
                                    </p:set>
                                    <p:anim from="(0.5)" to="(#ppt_x)" calcmode="lin" valueType="num">
                                      <p:cBhvr>
                                        <p:cTn id="55" dur="1230" accel="100000" fill="hold">
                                          <p:stCondLst>
                                            <p:cond delay="770"/>
                                          </p:stCondLst>
                                        </p:cTn>
                                        <p:tgtEl>
                                          <p:spTgt spid="3">
                                            <p:txEl>
                                              <p:pRg st="2" end="2"/>
                                            </p:txEl>
                                          </p:spTgt>
                                        </p:tgtEl>
                                        <p:attrNameLst>
                                          <p:attrName>ppt_x</p:attrName>
                                        </p:attrNameLst>
                                      </p:cBhvr>
                                    </p:anim>
                                    <p:set>
                                      <p:cBhvr>
                                        <p:cTn id="56" dur="770" fill="hold"/>
                                        <p:tgtEl>
                                          <p:spTgt spid="3">
                                            <p:txEl>
                                              <p:pRg st="2" end="2"/>
                                            </p:txEl>
                                          </p:spTgt>
                                        </p:tgtEl>
                                        <p:attrNameLst>
                                          <p:attrName>ppt_y</p:attrName>
                                        </p:attrNameLst>
                                      </p:cBhvr>
                                      <p:to>
                                        <p:strVal val="(#ppt_y+0.4)"/>
                                      </p:to>
                                    </p:set>
                                    <p:anim from="(#ppt_y+0.4)" to="(#ppt_y)" calcmode="lin" valueType="num">
                                      <p:cBhvr>
                                        <p:cTn id="57" dur="1230" accel="100000" fill="hold">
                                          <p:stCondLst>
                                            <p:cond delay="770"/>
                                          </p:stCondLst>
                                        </p:cTn>
                                        <p:tgtEl>
                                          <p:spTgt spid="3">
                                            <p:txEl>
                                              <p:pRg st="2" end="2"/>
                                            </p:txEl>
                                          </p:spTgt>
                                        </p:tgtEl>
                                        <p:attrNameLst>
                                          <p:attrName>ppt_y</p:attrName>
                                        </p:attrNameLst>
                                      </p:cBhvr>
                                    </p:anim>
                                  </p:childTnLst>
                                </p:cTn>
                              </p:par>
                            </p:childTnLst>
                          </p:cTn>
                        </p:par>
                      </p:childTnLst>
                    </p:cTn>
                  </p:par>
                  <p:par>
                    <p:cTn id="58" fill="hold">
                      <p:stCondLst>
                        <p:cond delay="indefinite"/>
                      </p:stCondLst>
                      <p:childTnLst>
                        <p:par>
                          <p:cTn id="59" fill="hold">
                            <p:stCondLst>
                              <p:cond delay="0"/>
                            </p:stCondLst>
                            <p:childTnLst>
                              <p:par>
                                <p:cTn id="60" presetID="45" presetClass="entr" presetSubtype="0" fill="hold" grpId="0" nodeType="clickEffect">
                                  <p:stCondLst>
                                    <p:cond delay="0"/>
                                  </p:stCondLst>
                                  <p:iterate type="lt">
                                    <p:tmPct val="10000"/>
                                  </p:iterate>
                                  <p:childTnLst>
                                    <p:set>
                                      <p:cBhvr>
                                        <p:cTn id="61" dur="1" fill="hold">
                                          <p:stCondLst>
                                            <p:cond delay="0"/>
                                          </p:stCondLst>
                                        </p:cTn>
                                        <p:tgtEl>
                                          <p:spTgt spid="6"/>
                                        </p:tgtEl>
                                        <p:attrNameLst>
                                          <p:attrName>style.visibility</p:attrName>
                                        </p:attrNameLst>
                                      </p:cBhvr>
                                      <p:to>
                                        <p:strVal val="visible"/>
                                      </p:to>
                                    </p:set>
                                    <p:animEffect transition="in" filter="fade">
                                      <p:cBhvr>
                                        <p:cTn id="62" dur="2000"/>
                                        <p:tgtEl>
                                          <p:spTgt spid="6"/>
                                        </p:tgtEl>
                                      </p:cBhvr>
                                    </p:animEffect>
                                    <p:anim calcmode="lin" valueType="num">
                                      <p:cBhvr>
                                        <p:cTn id="63" dur="2000" fill="hold"/>
                                        <p:tgtEl>
                                          <p:spTgt spid="6"/>
                                        </p:tgtEl>
                                        <p:attrNameLst>
                                          <p:attrName>ppt_w</p:attrName>
                                        </p:attrNameLst>
                                      </p:cBhvr>
                                      <p:tavLst>
                                        <p:tav tm="0" fmla="#ppt_w*sin(2.5*pi*$)">
                                          <p:val>
                                            <p:fltVal val="0"/>
                                          </p:val>
                                        </p:tav>
                                        <p:tav tm="100000">
                                          <p:val>
                                            <p:fltVal val="1"/>
                                          </p:val>
                                        </p:tav>
                                      </p:tavLst>
                                    </p:anim>
                                    <p:anim calcmode="lin" valueType="num">
                                      <p:cBhvr>
                                        <p:cTn id="64"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0" y="0"/>
            <a:ext cx="9906000" cy="6858000"/>
          </a:xfrm>
          <a:prstGeom prst="rect">
            <a:avLst/>
          </a:prstGeom>
          <a:gradFill flip="none" rotWithShape="1">
            <a:gsLst>
              <a:gs pos="0">
                <a:srgbClr val="CCCCFF"/>
              </a:gs>
              <a:gs pos="17999">
                <a:srgbClr val="99CCFF"/>
              </a:gs>
              <a:gs pos="36000">
                <a:srgbClr val="9966FF"/>
              </a:gs>
              <a:gs pos="61000">
                <a:srgbClr val="CC99FF"/>
              </a:gs>
              <a:gs pos="82001">
                <a:srgbClr val="99CCFF"/>
              </a:gs>
              <a:gs pos="100000">
                <a:srgbClr val="CCCCFF"/>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id-ID"/>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07241676"/>
              </p:ext>
            </p:extLst>
          </p:nvPr>
        </p:nvGraphicFramePr>
        <p:xfrm>
          <a:off x="495300" y="228600"/>
          <a:ext cx="89154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2">
            <a:hlinkClick r:id="rId7" action="ppaction://hlinksldjump"/>
          </p:cNvPr>
          <p:cNvSpPr/>
          <p:nvPr/>
        </p:nvSpPr>
        <p:spPr>
          <a:xfrm>
            <a:off x="8420101" y="6248400"/>
            <a:ext cx="1403350" cy="533400"/>
          </a:xfrm>
          <a:prstGeom prst="rightArrow">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000" fill="hold"/>
                                        <p:tgtEl>
                                          <p:spTgt spid="6"/>
                                        </p:tgtEl>
                                        <p:attrNameLst>
                                          <p:attrName>ppt_w</p:attrName>
                                        </p:attrNameLst>
                                      </p:cBhvr>
                                      <p:tavLst>
                                        <p:tav tm="0">
                                          <p:val>
                                            <p:fltVal val="0"/>
                                          </p:val>
                                        </p:tav>
                                        <p:tav tm="100000">
                                          <p:val>
                                            <p:strVal val="#ppt_w"/>
                                          </p:val>
                                        </p:tav>
                                      </p:tavLst>
                                    </p:anim>
                                    <p:anim calcmode="lin" valueType="num">
                                      <p:cBhvr>
                                        <p:cTn id="8" dur="2000" fill="hold"/>
                                        <p:tgtEl>
                                          <p:spTgt spid="6"/>
                                        </p:tgtEl>
                                        <p:attrNameLst>
                                          <p:attrName>ppt_h</p:attrName>
                                        </p:attrNameLst>
                                      </p:cBhvr>
                                      <p:tavLst>
                                        <p:tav tm="0">
                                          <p:val>
                                            <p:fltVal val="0"/>
                                          </p:val>
                                        </p:tav>
                                        <p:tav tm="100000">
                                          <p:val>
                                            <p:strVal val="#ppt_h"/>
                                          </p:val>
                                        </p:tav>
                                      </p:tavLst>
                                    </p:anim>
                                    <p:anim calcmode="lin" valueType="num">
                                      <p:cBhvr>
                                        <p:cTn id="9" dur="2000" fill="hold"/>
                                        <p:tgtEl>
                                          <p:spTgt spid="6"/>
                                        </p:tgtEl>
                                        <p:attrNameLst>
                                          <p:attrName>style.rotation</p:attrName>
                                        </p:attrNameLst>
                                      </p:cBhvr>
                                      <p:tavLst>
                                        <p:tav tm="0">
                                          <p:val>
                                            <p:fltVal val="360"/>
                                          </p:val>
                                        </p:tav>
                                        <p:tav tm="100000">
                                          <p:val>
                                            <p:fltVal val="0"/>
                                          </p:val>
                                        </p:tav>
                                      </p:tavLst>
                                    </p:anim>
                                    <p:animEffect transition="in" filter="fade">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12750" y="0"/>
            <a:ext cx="8915400" cy="1143000"/>
          </a:xfrm>
        </p:spPr>
        <p:txBody>
          <a:bodyPr>
            <a:normAutofit/>
          </a:bodyPr>
          <a:lstStyle/>
          <a:p>
            <a:r>
              <a:rPr lang="en-US" cap="none" dirty="0" smtClean="0">
                <a:ln w="900" cmpd="sng">
                  <a:solidFill>
                    <a:schemeClr val="accent1">
                      <a:satMod val="190000"/>
                      <a:alpha val="55000"/>
                    </a:schemeClr>
                  </a:solidFill>
                  <a:prstDash val="solid"/>
                </a:ln>
                <a:solidFill>
                  <a:schemeClr val="accent1">
                    <a:satMod val="200000"/>
                    <a:tint val="3000"/>
                  </a:schemeClr>
                </a:solidFill>
                <a:effectLst>
                  <a:glow rad="228600">
                    <a:schemeClr val="accent2">
                      <a:satMod val="175000"/>
                      <a:alpha val="40000"/>
                    </a:schemeClr>
                  </a:glow>
                  <a:innerShdw blurRad="101600" dist="76200" dir="5400000">
                    <a:schemeClr val="accent1">
                      <a:satMod val="190000"/>
                      <a:tint val="100000"/>
                      <a:alpha val="74000"/>
                    </a:schemeClr>
                  </a:innerShdw>
                  <a:reflection blurRad="6350" stA="60000" endA="900" endPos="58000" dir="5400000" sy="-100000" algn="bl" rotWithShape="0"/>
                </a:effectLst>
              </a:rPr>
              <a:t>KEADAAN PPLP PGRI PROVINSI</a:t>
            </a:r>
            <a:endParaRPr lang="en-US" cap="none" dirty="0">
              <a:ln w="900" cmpd="sng">
                <a:solidFill>
                  <a:schemeClr val="accent1">
                    <a:satMod val="190000"/>
                    <a:alpha val="55000"/>
                  </a:schemeClr>
                </a:solidFill>
                <a:prstDash val="solid"/>
              </a:ln>
              <a:solidFill>
                <a:schemeClr val="accent1">
                  <a:satMod val="200000"/>
                  <a:tint val="3000"/>
                </a:schemeClr>
              </a:solidFill>
              <a:effectLst>
                <a:glow rad="228600">
                  <a:schemeClr val="accent2">
                    <a:satMod val="175000"/>
                    <a:alpha val="40000"/>
                  </a:schemeClr>
                </a:glow>
                <a:innerShdw blurRad="101600" dist="76200" dir="5400000">
                  <a:schemeClr val="accent1">
                    <a:satMod val="190000"/>
                    <a:tint val="100000"/>
                    <a:alpha val="74000"/>
                  </a:schemeClr>
                </a:innerShdw>
                <a:reflection blurRad="6350" stA="60000" endA="900" endPos="58000" dir="5400000" sy="-100000" algn="bl" rotWithShape="0"/>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0260893"/>
              </p:ext>
            </p:extLst>
          </p:nvPr>
        </p:nvGraphicFramePr>
        <p:xfrm>
          <a:off x="495300" y="1371600"/>
          <a:ext cx="8915400" cy="4709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ight Arrow 4">
            <a:hlinkClick r:id="rId7" action="ppaction://hlinksldjump"/>
          </p:cNvPr>
          <p:cNvSpPr/>
          <p:nvPr/>
        </p:nvSpPr>
        <p:spPr>
          <a:xfrm>
            <a:off x="8494073" y="6248400"/>
            <a:ext cx="1403350" cy="533400"/>
          </a:xfrm>
          <a:prstGeom prst="rightArrow">
            <a:avLst/>
          </a:prstGeom>
        </p:spPr>
        <p:style>
          <a:lnRef idx="0">
            <a:schemeClr val="accent1"/>
          </a:lnRef>
          <a:fillRef idx="3">
            <a:schemeClr val="accent1"/>
          </a:fillRef>
          <a:effectRef idx="3">
            <a:schemeClr val="accent1"/>
          </a:effectRef>
          <a:fontRef idx="minor">
            <a:schemeClr val="lt1"/>
          </a:fontRef>
        </p:style>
        <p:txBody>
          <a:bodyPr lIns="91426" tIns="45713" rIns="91426" bIns="45713" rtlCol="0" anchor="ctr"/>
          <a:lstStyle/>
          <a:p>
            <a:pPr algn="ctr"/>
            <a:r>
              <a:rPr lang="en-US" sz="2400" b="1" dirty="0">
                <a:solidFill>
                  <a:schemeClr val="accent4">
                    <a:lumMod val="60000"/>
                    <a:lumOff val="40000"/>
                  </a:schemeClr>
                </a:solidFill>
                <a:latin typeface="Kristen ITC" pitchFamily="66" charset="0"/>
              </a:rPr>
              <a:t>Next</a:t>
            </a:r>
          </a:p>
        </p:txBody>
      </p:sp>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iterate type="lt">
                                    <p:tmPct val="5000"/>
                                  </p:iterate>
                                  <p:childTnLst>
                                    <p:set>
                                      <p:cBhvr>
                                        <p:cTn id="14" dur="1" fill="hold">
                                          <p:stCondLst>
                                            <p:cond delay="0"/>
                                          </p:stCondLst>
                                        </p:cTn>
                                        <p:tgtEl>
                                          <p:spTgt spid="4"/>
                                        </p:tgtEl>
                                        <p:attrNameLst>
                                          <p:attrName>style.visibility</p:attrName>
                                        </p:attrNameLst>
                                      </p:cBhvr>
                                      <p:to>
                                        <p:strVal val="visible"/>
                                      </p:to>
                                    </p:set>
                                    <p:anim calcmode="lin" valueType="num">
                                      <p:cBhvr>
                                        <p:cTn id="15" dur="2000" fill="hold"/>
                                        <p:tgtEl>
                                          <p:spTgt spid="4"/>
                                        </p:tgtEl>
                                        <p:attrNameLst>
                                          <p:attrName>ppt_w</p:attrName>
                                        </p:attrNameLst>
                                      </p:cBhvr>
                                      <p:tavLst>
                                        <p:tav tm="0">
                                          <p:val>
                                            <p:fltVal val="0"/>
                                          </p:val>
                                        </p:tav>
                                        <p:tav tm="100000">
                                          <p:val>
                                            <p:strVal val="#ppt_w"/>
                                          </p:val>
                                        </p:tav>
                                      </p:tavLst>
                                    </p:anim>
                                    <p:anim calcmode="lin" valueType="num">
                                      <p:cBhvr>
                                        <p:cTn id="16" dur="2000" fill="hold"/>
                                        <p:tgtEl>
                                          <p:spTgt spid="4"/>
                                        </p:tgtEl>
                                        <p:attrNameLst>
                                          <p:attrName>ppt_h</p:attrName>
                                        </p:attrNameLst>
                                      </p:cBhvr>
                                      <p:tavLst>
                                        <p:tav tm="0">
                                          <p:val>
                                            <p:fltVal val="0"/>
                                          </p:val>
                                        </p:tav>
                                        <p:tav tm="100000">
                                          <p:val>
                                            <p:strVal val="#ppt_h"/>
                                          </p:val>
                                        </p:tav>
                                      </p:tavLst>
                                    </p:anim>
                                    <p:anim calcmode="lin" valueType="num">
                                      <p:cBhvr>
                                        <p:cTn id="17" dur="2000" fill="hold"/>
                                        <p:tgtEl>
                                          <p:spTgt spid="4"/>
                                        </p:tgtEl>
                                        <p:attrNameLst>
                                          <p:attrName>style.rotation</p:attrName>
                                        </p:attrNameLst>
                                      </p:cBhvr>
                                      <p:tavLst>
                                        <p:tav tm="0">
                                          <p:val>
                                            <p:fltVal val="90"/>
                                          </p:val>
                                        </p:tav>
                                        <p:tav tm="100000">
                                          <p:val>
                                            <p:fltVal val="0"/>
                                          </p:val>
                                        </p:tav>
                                      </p:tavLst>
                                    </p:anim>
                                    <p:animEffect transition="in" filter="fade">
                                      <p:cBhvr>
                                        <p:cTn id="18" dur="2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grpId="0" nodeType="clickEffect">
                                  <p:stCondLst>
                                    <p:cond delay="0"/>
                                  </p:stCondLst>
                                  <p:iterate type="lt">
                                    <p:tmPct val="10000"/>
                                  </p:iterate>
                                  <p:childTnLst>
                                    <p:set>
                                      <p:cBhvr>
                                        <p:cTn id="22" dur="1" fill="hold">
                                          <p:stCondLst>
                                            <p:cond delay="0"/>
                                          </p:stCondLst>
                                        </p:cTn>
                                        <p:tgtEl>
                                          <p:spTgt spid="5"/>
                                        </p:tgtEl>
                                        <p:attrNameLst>
                                          <p:attrName>style.visibility</p:attrName>
                                        </p:attrNameLst>
                                      </p:cBhvr>
                                      <p:to>
                                        <p:strVal val="visible"/>
                                      </p:to>
                                    </p:set>
                                    <p:animEffect transition="in" filter="fade">
                                      <p:cBhvr>
                                        <p:cTn id="23" dur="2000"/>
                                        <p:tgtEl>
                                          <p:spTgt spid="5"/>
                                        </p:tgtEl>
                                      </p:cBhvr>
                                    </p:animEffect>
                                    <p:anim calcmode="lin" valueType="num">
                                      <p:cBhvr>
                                        <p:cTn id="24" dur="2000" fill="hold"/>
                                        <p:tgtEl>
                                          <p:spTgt spid="5"/>
                                        </p:tgtEl>
                                        <p:attrNameLst>
                                          <p:attrName>ppt_w</p:attrName>
                                        </p:attrNameLst>
                                      </p:cBhvr>
                                      <p:tavLst>
                                        <p:tav tm="0" fmla="#ppt_w*sin(2.5*pi*$)">
                                          <p:val>
                                            <p:fltVal val="0"/>
                                          </p:val>
                                        </p:tav>
                                        <p:tav tm="100000">
                                          <p:val>
                                            <p:fltVal val="1"/>
                                          </p:val>
                                        </p:tav>
                                      </p:tavLst>
                                    </p:anim>
                                    <p:anim calcmode="lin" valueType="num">
                                      <p:cBhvr>
                                        <p:cTn id="25"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0"/>
            <a:ext cx="8915400" cy="487362"/>
          </a:xfrm>
          <a:solidFill>
            <a:srgbClr val="FF0066"/>
          </a:solidFill>
          <a:effectLst>
            <a:glow rad="139700">
              <a:schemeClr val="accent4">
                <a:satMod val="175000"/>
                <a:alpha val="40000"/>
              </a:schemeClr>
            </a:glow>
            <a:reflection blurRad="6350" stA="52000" endA="300" endPos="35000" dir="5400000" sy="-100000" algn="bl" rotWithShape="0"/>
          </a:effectLst>
          <a:scene3d>
            <a:camera prst="orthographicFront"/>
            <a:lightRig rig="brightRoom" dir="t"/>
          </a:scene3d>
          <a:sp3d>
            <a:bevelT/>
          </a:sp3d>
        </p:spPr>
        <p:txBody>
          <a:bodyPr>
            <a:noAutofit/>
            <a:sp3d contourW="6350" prstMaterial="plastic">
              <a:bevelT w="20320" h="20320" prst="angle"/>
              <a:contourClr>
                <a:schemeClr val="accent1">
                  <a:tint val="100000"/>
                  <a:shade val="100000"/>
                  <a:hueMod val="100000"/>
                  <a:satMod val="100000"/>
                </a:schemeClr>
              </a:contourClr>
            </a:sp3d>
          </a:bodyPr>
          <a:lstStyle/>
          <a:p>
            <a:pPr marL="0" indent="0" algn="ctr">
              <a:buNone/>
            </a:pPr>
            <a:r>
              <a:rPr lang="en-US" sz="2800" b="1" i="1" u="sng" cap="all" dirty="0" err="1">
                <a:ln/>
                <a:solidFill>
                  <a:schemeClr val="bg1"/>
                </a:solidFill>
                <a:effectLst>
                  <a:glow rad="228600">
                    <a:schemeClr val="accent6">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t>Keadaan</a:t>
            </a:r>
            <a:r>
              <a:rPr lang="en-US" sz="2800" b="1" i="1" u="sng" cap="all" dirty="0">
                <a:ln/>
                <a:solidFill>
                  <a:schemeClr val="bg1"/>
                </a:solidFill>
                <a:effectLst>
                  <a:glow rad="228600">
                    <a:schemeClr val="accent6">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t> IPPLIP </a:t>
            </a:r>
            <a:r>
              <a:rPr lang="en-US" sz="2800" b="1" i="1" u="sng" cap="all" dirty="0" err="1">
                <a:ln/>
                <a:solidFill>
                  <a:schemeClr val="bg1"/>
                </a:solidFill>
                <a:effectLst>
                  <a:glow rad="228600">
                    <a:schemeClr val="accent6">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t>Perguruan</a:t>
            </a:r>
            <a:r>
              <a:rPr lang="en-US" sz="2800" b="1" i="1" u="sng" cap="all" dirty="0">
                <a:ln/>
                <a:solidFill>
                  <a:schemeClr val="bg1"/>
                </a:solidFill>
                <a:effectLst>
                  <a:glow rad="228600">
                    <a:schemeClr val="accent6">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t> Tin</a:t>
            </a:r>
            <a:r>
              <a:rPr lang="id-ID" sz="2800" b="1" i="1" u="sng" cap="all" dirty="0">
                <a:ln/>
                <a:solidFill>
                  <a:schemeClr val="bg1"/>
                </a:solidFill>
                <a:effectLst>
                  <a:glow rad="228600">
                    <a:schemeClr val="accent6">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t>G</a:t>
            </a:r>
            <a:r>
              <a:rPr lang="en-US" sz="2800" b="1" i="1" u="sng" cap="all" dirty="0" err="1">
                <a:ln/>
                <a:solidFill>
                  <a:schemeClr val="bg1"/>
                </a:solidFill>
                <a:effectLst>
                  <a:glow rad="228600">
                    <a:schemeClr val="accent6">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t>gi</a:t>
            </a:r>
            <a:r>
              <a:rPr lang="en-US" sz="2800" b="1" i="1" u="sng" cap="all" dirty="0">
                <a:ln/>
                <a:solidFill>
                  <a:schemeClr val="bg1"/>
                </a:solidFill>
                <a:effectLst>
                  <a:glow rad="228600">
                    <a:schemeClr val="accent6">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t> PGRI</a:t>
            </a:r>
          </a:p>
        </p:txBody>
      </p:sp>
      <p:graphicFrame>
        <p:nvGraphicFramePr>
          <p:cNvPr id="5" name="Content Placeholder 4"/>
          <p:cNvGraphicFramePr>
            <a:graphicFrameLocks noGrp="1"/>
          </p:cNvGraphicFramePr>
          <p:nvPr>
            <p:ph sz="quarter" idx="13"/>
            <p:extLst>
              <p:ext uri="{D42A27DB-BD31-4B8C-83A1-F6EECF244321}">
                <p14:modId xmlns:p14="http://schemas.microsoft.com/office/powerpoint/2010/main" val="2009404848"/>
              </p:ext>
            </p:extLst>
          </p:nvPr>
        </p:nvGraphicFramePr>
        <p:xfrm>
          <a:off x="247650" y="914400"/>
          <a:ext cx="9658350" cy="586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ight Arrow 3">
            <a:hlinkClick r:id="rId7" action="ppaction://hlinksldjump"/>
          </p:cNvPr>
          <p:cNvSpPr/>
          <p:nvPr/>
        </p:nvSpPr>
        <p:spPr>
          <a:xfrm>
            <a:off x="8420101" y="6248400"/>
            <a:ext cx="1403350" cy="533400"/>
          </a:xfrm>
          <a:prstGeom prst="rightArrow">
            <a:avLst/>
          </a:prstGeom>
          <a:ln>
            <a:solidFill>
              <a:srgbClr val="FF3399"/>
            </a:solidFill>
          </a:ln>
          <a:effectLst>
            <a:glow rad="228600">
              <a:schemeClr val="accent4">
                <a:satMod val="175000"/>
                <a:alpha val="40000"/>
              </a:schemeClr>
            </a:glow>
            <a:reflection blurRad="6350" stA="50000" endA="300" endPos="55000" dir="5400000" sy="-100000" algn="bl" rotWithShape="0"/>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870">
                                          <p:stCondLst>
                                            <p:cond delay="0"/>
                                          </p:stCondLst>
                                        </p:cTn>
                                        <p:tgtEl>
                                          <p:spTgt spid="5"/>
                                        </p:tgtEl>
                                      </p:cBhvr>
                                    </p:animEffect>
                                    <p:anim calcmode="lin" valueType="num">
                                      <p:cBhvr>
                                        <p:cTn id="16" dur="2733"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17" dur="996"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8" dur="996" tmFilter="0, 0; 0.125,0.2665; 0.25,0.4; 0.375,0.465; 0.5,0.5;  0.625,0.535; 0.75,0.6; 0.875,0.7335; 1,1">
                                          <p:stCondLst>
                                            <p:cond delay="996"/>
                                          </p:stCondLst>
                                        </p:cTn>
                                        <p:tgtEl>
                                          <p:spTgt spid="5"/>
                                        </p:tgtEl>
                                        <p:attrNameLst>
                                          <p:attrName>ppt_y</p:attrName>
                                        </p:attrNameLst>
                                      </p:cBhvr>
                                      <p:tavLst>
                                        <p:tav tm="0" fmla="#ppt_y-sin(pi*$)/9">
                                          <p:val>
                                            <p:fltVal val="0"/>
                                          </p:val>
                                        </p:tav>
                                        <p:tav tm="100000">
                                          <p:val>
                                            <p:fltVal val="1"/>
                                          </p:val>
                                        </p:tav>
                                      </p:tavLst>
                                    </p:anim>
                                    <p:anim calcmode="lin" valueType="num">
                                      <p:cBhvr>
                                        <p:cTn id="19" dur="498" tmFilter="0, 0; 0.125,0.2665; 0.25,0.4; 0.375,0.465; 0.5,0.5;  0.625,0.535; 0.75,0.6; 0.875,0.7335; 1,1">
                                          <p:stCondLst>
                                            <p:cond delay="1986"/>
                                          </p:stCondLst>
                                        </p:cTn>
                                        <p:tgtEl>
                                          <p:spTgt spid="5"/>
                                        </p:tgtEl>
                                        <p:attrNameLst>
                                          <p:attrName>ppt_y</p:attrName>
                                        </p:attrNameLst>
                                      </p:cBhvr>
                                      <p:tavLst>
                                        <p:tav tm="0" fmla="#ppt_y-sin(pi*$)/27">
                                          <p:val>
                                            <p:fltVal val="0"/>
                                          </p:val>
                                        </p:tav>
                                        <p:tav tm="100000">
                                          <p:val>
                                            <p:fltVal val="1"/>
                                          </p:val>
                                        </p:tav>
                                      </p:tavLst>
                                    </p:anim>
                                    <p:anim calcmode="lin" valueType="num">
                                      <p:cBhvr>
                                        <p:cTn id="20" dur="246" tmFilter="0, 0; 0.125,0.2665; 0.25,0.4; 0.375,0.465; 0.5,0.5;  0.625,0.535; 0.75,0.6; 0.875,0.7335; 1,1">
                                          <p:stCondLst>
                                            <p:cond delay="2484"/>
                                          </p:stCondLst>
                                        </p:cTn>
                                        <p:tgtEl>
                                          <p:spTgt spid="5"/>
                                        </p:tgtEl>
                                        <p:attrNameLst>
                                          <p:attrName>ppt_y</p:attrName>
                                        </p:attrNameLst>
                                      </p:cBhvr>
                                      <p:tavLst>
                                        <p:tav tm="0" fmla="#ppt_y-sin(pi*$)/81">
                                          <p:val>
                                            <p:fltVal val="0"/>
                                          </p:val>
                                        </p:tav>
                                        <p:tav tm="100000">
                                          <p:val>
                                            <p:fltVal val="1"/>
                                          </p:val>
                                        </p:tav>
                                      </p:tavLst>
                                    </p:anim>
                                    <p:animScale>
                                      <p:cBhvr>
                                        <p:cTn id="21" dur="39">
                                          <p:stCondLst>
                                            <p:cond delay="975"/>
                                          </p:stCondLst>
                                        </p:cTn>
                                        <p:tgtEl>
                                          <p:spTgt spid="5"/>
                                        </p:tgtEl>
                                      </p:cBhvr>
                                      <p:to x="100000" y="60000"/>
                                    </p:animScale>
                                    <p:animScale>
                                      <p:cBhvr>
                                        <p:cTn id="22" dur="249" decel="50000">
                                          <p:stCondLst>
                                            <p:cond delay="1014"/>
                                          </p:stCondLst>
                                        </p:cTn>
                                        <p:tgtEl>
                                          <p:spTgt spid="5"/>
                                        </p:tgtEl>
                                      </p:cBhvr>
                                      <p:to x="100000" y="100000"/>
                                    </p:animScale>
                                    <p:animScale>
                                      <p:cBhvr>
                                        <p:cTn id="23" dur="39">
                                          <p:stCondLst>
                                            <p:cond delay="1968"/>
                                          </p:stCondLst>
                                        </p:cTn>
                                        <p:tgtEl>
                                          <p:spTgt spid="5"/>
                                        </p:tgtEl>
                                      </p:cBhvr>
                                      <p:to x="100000" y="80000"/>
                                    </p:animScale>
                                    <p:animScale>
                                      <p:cBhvr>
                                        <p:cTn id="24" dur="249" decel="50000">
                                          <p:stCondLst>
                                            <p:cond delay="2007"/>
                                          </p:stCondLst>
                                        </p:cTn>
                                        <p:tgtEl>
                                          <p:spTgt spid="5"/>
                                        </p:tgtEl>
                                      </p:cBhvr>
                                      <p:to x="100000" y="100000"/>
                                    </p:animScale>
                                    <p:animScale>
                                      <p:cBhvr>
                                        <p:cTn id="25" dur="39">
                                          <p:stCondLst>
                                            <p:cond delay="2463"/>
                                          </p:stCondLst>
                                        </p:cTn>
                                        <p:tgtEl>
                                          <p:spTgt spid="5"/>
                                        </p:tgtEl>
                                      </p:cBhvr>
                                      <p:to x="100000" y="90000"/>
                                    </p:animScale>
                                    <p:animScale>
                                      <p:cBhvr>
                                        <p:cTn id="26" dur="249" decel="50000">
                                          <p:stCondLst>
                                            <p:cond delay="2502"/>
                                          </p:stCondLst>
                                        </p:cTn>
                                        <p:tgtEl>
                                          <p:spTgt spid="5"/>
                                        </p:tgtEl>
                                      </p:cBhvr>
                                      <p:to x="100000" y="100000"/>
                                    </p:animScale>
                                    <p:animScale>
                                      <p:cBhvr>
                                        <p:cTn id="27" dur="39">
                                          <p:stCondLst>
                                            <p:cond delay="2712"/>
                                          </p:stCondLst>
                                        </p:cTn>
                                        <p:tgtEl>
                                          <p:spTgt spid="5"/>
                                        </p:tgtEl>
                                      </p:cBhvr>
                                      <p:to x="100000" y="95000"/>
                                    </p:animScale>
                                    <p:animScale>
                                      <p:cBhvr>
                                        <p:cTn id="28" dur="249" decel="50000">
                                          <p:stCondLst>
                                            <p:cond delay="2751"/>
                                          </p:stCondLst>
                                        </p:cTn>
                                        <p:tgtEl>
                                          <p:spTgt spid="5"/>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iterate type="lt">
                                    <p:tmPct val="10000"/>
                                  </p:iterate>
                                  <p:childTnLst>
                                    <p:set>
                                      <p:cBhvr>
                                        <p:cTn id="32" dur="1" fill="hold">
                                          <p:stCondLst>
                                            <p:cond delay="0"/>
                                          </p:stCondLst>
                                        </p:cTn>
                                        <p:tgtEl>
                                          <p:spTgt spid="4"/>
                                        </p:tgtEl>
                                        <p:attrNameLst>
                                          <p:attrName>style.visibility</p:attrName>
                                        </p:attrNameLst>
                                      </p:cBhvr>
                                      <p:to>
                                        <p:strVal val="visible"/>
                                      </p:to>
                                    </p:set>
                                    <p:animEffect transition="in" filter="fade">
                                      <p:cBhvr>
                                        <p:cTn id="33" dur="2000"/>
                                        <p:tgtEl>
                                          <p:spTgt spid="4"/>
                                        </p:tgtEl>
                                      </p:cBhvr>
                                    </p:animEffect>
                                    <p:anim calcmode="lin" valueType="num">
                                      <p:cBhvr>
                                        <p:cTn id="34" dur="2000" fill="hold"/>
                                        <p:tgtEl>
                                          <p:spTgt spid="4"/>
                                        </p:tgtEl>
                                        <p:attrNameLst>
                                          <p:attrName>ppt_w</p:attrName>
                                        </p:attrNameLst>
                                      </p:cBhvr>
                                      <p:tavLst>
                                        <p:tav tm="0" fmla="#ppt_w*sin(2.5*pi*$)">
                                          <p:val>
                                            <p:fltVal val="0"/>
                                          </p:val>
                                        </p:tav>
                                        <p:tav tm="100000">
                                          <p:val>
                                            <p:fltVal val="1"/>
                                          </p:val>
                                        </p:tav>
                                      </p:tavLst>
                                    </p:anim>
                                    <p:anim calcmode="lin" valueType="num">
                                      <p:cBhvr>
                                        <p:cTn id="35"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5" grpId="0">
        <p:bldAsOne/>
      </p:bldGraphic>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hlinkClick r:id="rId2" action="ppaction://hlinksldjump"/>
          </p:cNvPr>
          <p:cNvSpPr/>
          <p:nvPr/>
        </p:nvSpPr>
        <p:spPr>
          <a:xfrm>
            <a:off x="660400" y="16764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extrusionH="76200">
            <a:bevelT/>
            <a:extrusionClr>
              <a:schemeClr val="bg1"/>
            </a:extrusion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a:solidFill>
                  <a:schemeClr val="accent4"/>
                </a:solidFill>
                <a:effectLst>
                  <a:glow rad="63500">
                    <a:schemeClr val="accent2">
                      <a:satMod val="175000"/>
                      <a:alpha val="40000"/>
                    </a:schemeClr>
                  </a:glow>
                </a:effectLst>
                <a:cs typeface="Times New Roman" pitchFamily="18" charset="0"/>
              </a:rPr>
              <a:t>Berdirinya</a:t>
            </a:r>
            <a:r>
              <a:rPr lang="en-US" sz="1600" b="1" dirty="0">
                <a:solidFill>
                  <a:schemeClr val="accent4"/>
                </a:solidFill>
                <a:effectLst>
                  <a:glow rad="63500">
                    <a:schemeClr val="accent2">
                      <a:satMod val="175000"/>
                      <a:alpha val="40000"/>
                    </a:schemeClr>
                  </a:glow>
                </a:effectLst>
                <a:cs typeface="Times New Roman" pitchFamily="18" charset="0"/>
              </a:rPr>
              <a:t> YPLP-PGRI Dan </a:t>
            </a:r>
            <a:r>
              <a:rPr lang="en-US" sz="1600" b="1" dirty="0" err="1">
                <a:solidFill>
                  <a:schemeClr val="accent4"/>
                </a:solidFill>
                <a:effectLst>
                  <a:glow rad="63500">
                    <a:schemeClr val="accent2">
                      <a:satMod val="175000"/>
                      <a:alpha val="40000"/>
                    </a:schemeClr>
                  </a:glow>
                </a:effectLst>
                <a:cs typeface="Times New Roman" pitchFamily="18" charset="0"/>
              </a:rPr>
              <a:t>Wisma</a:t>
            </a:r>
            <a:r>
              <a:rPr lang="en-US" sz="1600" b="1" dirty="0">
                <a:solidFill>
                  <a:schemeClr val="accent4"/>
                </a:solidFill>
                <a:effectLst>
                  <a:glow rad="63500">
                    <a:schemeClr val="accent2">
                      <a:satMod val="175000"/>
                      <a:alpha val="40000"/>
                    </a:schemeClr>
                  </a:glow>
                </a:effectLst>
                <a:cs typeface="Times New Roman" pitchFamily="18" charset="0"/>
              </a:rPr>
              <a:t> Guru</a:t>
            </a:r>
          </a:p>
        </p:txBody>
      </p:sp>
      <p:sp>
        <p:nvSpPr>
          <p:cNvPr id="8" name="Rounded Rectangle 7">
            <a:hlinkClick r:id="rId3" action="ppaction://hlinksldjump"/>
          </p:cNvPr>
          <p:cNvSpPr/>
          <p:nvPr/>
        </p:nvSpPr>
        <p:spPr>
          <a:xfrm>
            <a:off x="660400" y="28956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smtClean="0">
                <a:solidFill>
                  <a:schemeClr val="accent4"/>
                </a:solidFill>
                <a:effectLst>
                  <a:glow rad="63500">
                    <a:schemeClr val="accent2">
                      <a:satMod val="175000"/>
                      <a:alpha val="40000"/>
                    </a:schemeClr>
                  </a:glow>
                </a:effectLst>
                <a:cs typeface="Times New Roman" pitchFamily="18" charset="0"/>
              </a:rPr>
              <a:t>Refleksi</a:t>
            </a:r>
            <a:r>
              <a:rPr lang="id-ID" sz="1600" b="1" dirty="0" smtClean="0">
                <a:solidFill>
                  <a:schemeClr val="accent4"/>
                </a:solidFill>
                <a:effectLst>
                  <a:glow rad="63500">
                    <a:schemeClr val="accent2">
                      <a:satMod val="175000"/>
                      <a:alpha val="40000"/>
                    </a:schemeClr>
                  </a:glow>
                </a:effectLst>
                <a:cs typeface="Times New Roman" pitchFamily="18" charset="0"/>
              </a:rPr>
              <a:t> </a:t>
            </a:r>
            <a:r>
              <a:rPr lang="en-US" sz="1600" b="1" dirty="0" err="1" smtClean="0">
                <a:solidFill>
                  <a:schemeClr val="accent4"/>
                </a:solidFill>
                <a:effectLst>
                  <a:glow rad="63500">
                    <a:schemeClr val="accent2">
                      <a:satMod val="175000"/>
                      <a:alpha val="40000"/>
                    </a:schemeClr>
                  </a:glow>
                </a:effectLst>
                <a:cs typeface="Times New Roman" pitchFamily="18" charset="0"/>
              </a:rPr>
              <a:t>Tentang</a:t>
            </a:r>
            <a:r>
              <a:rPr lang="en-US" sz="1600" b="1" dirty="0" smtClean="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Masa</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Depan</a:t>
            </a:r>
            <a:r>
              <a:rPr lang="en-US" sz="1600" b="1" dirty="0">
                <a:solidFill>
                  <a:schemeClr val="accent4"/>
                </a:solidFill>
                <a:effectLst>
                  <a:glow rad="63500">
                    <a:schemeClr val="accent2">
                      <a:satMod val="175000"/>
                      <a:alpha val="40000"/>
                    </a:schemeClr>
                  </a:glow>
                </a:effectLst>
                <a:cs typeface="Times New Roman" pitchFamily="18" charset="0"/>
              </a:rPr>
              <a:t> PGRI</a:t>
            </a:r>
          </a:p>
        </p:txBody>
      </p:sp>
      <p:sp>
        <p:nvSpPr>
          <p:cNvPr id="9" name="Rounded Rectangle 8">
            <a:hlinkClick r:id="rId4" action="ppaction://hlinksldjump"/>
          </p:cNvPr>
          <p:cNvSpPr/>
          <p:nvPr/>
        </p:nvSpPr>
        <p:spPr>
          <a:xfrm>
            <a:off x="660400" y="41148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a:solidFill>
                  <a:schemeClr val="accent4"/>
                </a:solidFill>
                <a:effectLst>
                  <a:glow rad="63500">
                    <a:schemeClr val="accent2">
                      <a:satMod val="175000"/>
                      <a:alpha val="40000"/>
                    </a:schemeClr>
                  </a:glow>
                </a:effectLst>
                <a:cs typeface="Times New Roman" pitchFamily="18" charset="0"/>
              </a:rPr>
              <a:t>Keadaan</a:t>
            </a:r>
            <a:r>
              <a:rPr lang="en-US" sz="1600" b="1" dirty="0">
                <a:solidFill>
                  <a:schemeClr val="accent4"/>
                </a:solidFill>
                <a:effectLst>
                  <a:glow rad="63500">
                    <a:schemeClr val="accent2">
                      <a:satMod val="175000"/>
                      <a:alpha val="40000"/>
                    </a:schemeClr>
                  </a:glow>
                </a:effectLst>
                <a:cs typeface="Times New Roman" pitchFamily="18" charset="0"/>
              </a:rPr>
              <a:t> PPLP PGRI </a:t>
            </a:r>
            <a:r>
              <a:rPr lang="en-US" sz="1600" b="1" dirty="0" err="1">
                <a:solidFill>
                  <a:schemeClr val="accent4"/>
                </a:solidFill>
                <a:effectLst>
                  <a:glow rad="63500">
                    <a:schemeClr val="accent2">
                      <a:satMod val="175000"/>
                      <a:alpha val="40000"/>
                    </a:schemeClr>
                  </a:glow>
                </a:effectLst>
                <a:cs typeface="Times New Roman" pitchFamily="18" charset="0"/>
              </a:rPr>
              <a:t>Pusat</a:t>
            </a:r>
            <a:endParaRPr lang="en-US" sz="1600" b="1" dirty="0">
              <a:solidFill>
                <a:schemeClr val="accent4"/>
              </a:solidFill>
              <a:effectLst>
                <a:glow rad="63500">
                  <a:schemeClr val="accent2">
                    <a:satMod val="175000"/>
                    <a:alpha val="40000"/>
                  </a:schemeClr>
                </a:glow>
              </a:effectLst>
              <a:cs typeface="Times New Roman" pitchFamily="18" charset="0"/>
            </a:endParaRPr>
          </a:p>
        </p:txBody>
      </p:sp>
      <p:sp>
        <p:nvSpPr>
          <p:cNvPr id="10" name="Rounded Rectangle 9">
            <a:hlinkClick r:id="rId5" action="ppaction://hlinksldjump"/>
          </p:cNvPr>
          <p:cNvSpPr/>
          <p:nvPr/>
        </p:nvSpPr>
        <p:spPr>
          <a:xfrm>
            <a:off x="660400" y="52578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a:solidFill>
                  <a:schemeClr val="accent4"/>
                </a:solidFill>
                <a:effectLst>
                  <a:glow rad="63500">
                    <a:schemeClr val="accent2">
                      <a:satMod val="175000"/>
                      <a:alpha val="40000"/>
                    </a:schemeClr>
                  </a:glow>
                </a:effectLst>
                <a:cs typeface="Times New Roman" pitchFamily="18" charset="0"/>
              </a:rPr>
              <a:t>Keadaan</a:t>
            </a:r>
            <a:r>
              <a:rPr lang="en-US" sz="1600" b="1" dirty="0">
                <a:solidFill>
                  <a:schemeClr val="accent4"/>
                </a:solidFill>
                <a:effectLst>
                  <a:glow rad="63500">
                    <a:schemeClr val="accent2">
                      <a:satMod val="175000"/>
                      <a:alpha val="40000"/>
                    </a:schemeClr>
                  </a:glow>
                </a:effectLst>
                <a:cs typeface="Times New Roman" pitchFamily="18" charset="0"/>
              </a:rPr>
              <a:t> PPLP PGRI </a:t>
            </a:r>
            <a:r>
              <a:rPr lang="en-US" sz="1600" b="1" dirty="0" err="1">
                <a:solidFill>
                  <a:schemeClr val="accent4"/>
                </a:solidFill>
                <a:effectLst>
                  <a:glow rad="63500">
                    <a:schemeClr val="accent2">
                      <a:satMod val="175000"/>
                      <a:alpha val="40000"/>
                    </a:schemeClr>
                  </a:glow>
                </a:effectLst>
                <a:cs typeface="Times New Roman" pitchFamily="18" charset="0"/>
              </a:rPr>
              <a:t>Provinsi</a:t>
            </a:r>
            <a:endParaRPr lang="en-US" sz="1600" b="1" dirty="0">
              <a:solidFill>
                <a:schemeClr val="accent4"/>
              </a:solidFill>
              <a:effectLst>
                <a:glow rad="63500">
                  <a:schemeClr val="accent2">
                    <a:satMod val="175000"/>
                    <a:alpha val="40000"/>
                  </a:schemeClr>
                </a:glow>
              </a:effectLst>
              <a:cs typeface="Times New Roman" pitchFamily="18" charset="0"/>
            </a:endParaRPr>
          </a:p>
        </p:txBody>
      </p:sp>
      <p:sp>
        <p:nvSpPr>
          <p:cNvPr id="11" name="Rounded Rectangle 10">
            <a:hlinkClick r:id="rId6" action="ppaction://hlinksldjump"/>
          </p:cNvPr>
          <p:cNvSpPr/>
          <p:nvPr/>
        </p:nvSpPr>
        <p:spPr>
          <a:xfrm>
            <a:off x="3632200" y="16764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a:solidFill>
                  <a:schemeClr val="accent4"/>
                </a:solidFill>
                <a:effectLst>
                  <a:glow rad="63500">
                    <a:schemeClr val="accent2">
                      <a:satMod val="175000"/>
                      <a:alpha val="40000"/>
                    </a:schemeClr>
                  </a:glow>
                </a:effectLst>
                <a:cs typeface="Times New Roman" pitchFamily="18" charset="0"/>
              </a:rPr>
              <a:t>Keadaan</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Lembaga</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Pendidikan</a:t>
            </a:r>
            <a:r>
              <a:rPr lang="en-US" sz="1600" b="1" dirty="0">
                <a:solidFill>
                  <a:schemeClr val="accent4"/>
                </a:solidFill>
                <a:effectLst>
                  <a:glow rad="63500">
                    <a:schemeClr val="accent2">
                      <a:satMod val="175000"/>
                      <a:alpha val="40000"/>
                    </a:schemeClr>
                  </a:glow>
                </a:effectLst>
                <a:cs typeface="Times New Roman" pitchFamily="18" charset="0"/>
              </a:rPr>
              <a:t> PGRI</a:t>
            </a:r>
          </a:p>
        </p:txBody>
      </p:sp>
      <p:sp>
        <p:nvSpPr>
          <p:cNvPr id="12" name="Rounded Rectangle 11">
            <a:hlinkClick r:id="rId7" action="ppaction://hlinksldjump"/>
          </p:cNvPr>
          <p:cNvSpPr/>
          <p:nvPr/>
        </p:nvSpPr>
        <p:spPr>
          <a:xfrm>
            <a:off x="3632200" y="28956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a:solidFill>
                  <a:schemeClr val="accent4"/>
                </a:solidFill>
                <a:effectLst>
                  <a:glow rad="63500">
                    <a:schemeClr val="accent2">
                      <a:satMod val="175000"/>
                      <a:alpha val="40000"/>
                    </a:schemeClr>
                  </a:glow>
                </a:effectLst>
                <a:cs typeface="Times New Roman" pitchFamily="18" charset="0"/>
              </a:rPr>
              <a:t>Upaya</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Pembinaan</a:t>
            </a:r>
            <a:r>
              <a:rPr lang="en-US" sz="1600" b="1" dirty="0">
                <a:solidFill>
                  <a:schemeClr val="accent4"/>
                </a:solidFill>
                <a:effectLst>
                  <a:glow rad="63500">
                    <a:schemeClr val="accent2">
                      <a:satMod val="175000"/>
                      <a:alpha val="40000"/>
                    </a:schemeClr>
                  </a:glow>
                </a:effectLst>
                <a:cs typeface="Times New Roman" pitchFamily="18" charset="0"/>
              </a:rPr>
              <a:t> Dan </a:t>
            </a:r>
            <a:r>
              <a:rPr lang="en-US" sz="1600" b="1" dirty="0" err="1">
                <a:solidFill>
                  <a:schemeClr val="accent4"/>
                </a:solidFill>
                <a:effectLst>
                  <a:glow rad="63500">
                    <a:schemeClr val="accent2">
                      <a:satMod val="175000"/>
                      <a:alpha val="40000"/>
                    </a:schemeClr>
                  </a:glow>
                </a:effectLst>
                <a:cs typeface="Times New Roman" pitchFamily="18" charset="0"/>
              </a:rPr>
              <a:t>Kegiatan</a:t>
            </a:r>
            <a:r>
              <a:rPr lang="en-US" sz="1600" b="1" dirty="0">
                <a:solidFill>
                  <a:schemeClr val="accent4"/>
                </a:solidFill>
                <a:effectLst>
                  <a:glow rad="63500">
                    <a:schemeClr val="accent2">
                      <a:satMod val="175000"/>
                      <a:alpha val="40000"/>
                    </a:schemeClr>
                  </a:glow>
                </a:effectLst>
                <a:cs typeface="Times New Roman" pitchFamily="18" charset="0"/>
              </a:rPr>
              <a:t> Internal PPLP PGRI </a:t>
            </a:r>
            <a:r>
              <a:rPr lang="en-US" sz="1600" b="1" dirty="0" err="1">
                <a:solidFill>
                  <a:schemeClr val="accent4"/>
                </a:solidFill>
                <a:effectLst>
                  <a:glow rad="63500">
                    <a:schemeClr val="accent2">
                      <a:satMod val="175000"/>
                      <a:alpha val="40000"/>
                    </a:schemeClr>
                  </a:glow>
                </a:effectLst>
                <a:cs typeface="Times New Roman" pitchFamily="18" charset="0"/>
              </a:rPr>
              <a:t>Pusat</a:t>
            </a:r>
            <a:endParaRPr lang="en-US" sz="1600" b="1" dirty="0">
              <a:solidFill>
                <a:schemeClr val="accent4"/>
              </a:solidFill>
              <a:effectLst>
                <a:glow rad="63500">
                  <a:schemeClr val="accent2">
                    <a:satMod val="175000"/>
                    <a:alpha val="40000"/>
                  </a:schemeClr>
                </a:glow>
              </a:effectLst>
              <a:cs typeface="Times New Roman" pitchFamily="18" charset="0"/>
            </a:endParaRPr>
          </a:p>
        </p:txBody>
      </p:sp>
      <p:sp>
        <p:nvSpPr>
          <p:cNvPr id="13" name="Rounded Rectangle 12">
            <a:hlinkClick r:id="rId8" action="ppaction://hlinksldjump"/>
          </p:cNvPr>
          <p:cNvSpPr/>
          <p:nvPr/>
        </p:nvSpPr>
        <p:spPr>
          <a:xfrm>
            <a:off x="3632200" y="41148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a:solidFill>
                  <a:schemeClr val="accent4"/>
                </a:solidFill>
                <a:effectLst>
                  <a:glow rad="63500">
                    <a:schemeClr val="accent2">
                      <a:satMod val="175000"/>
                      <a:alpha val="40000"/>
                    </a:schemeClr>
                  </a:glow>
                </a:effectLst>
                <a:cs typeface="Times New Roman" pitchFamily="18" charset="0"/>
              </a:rPr>
              <a:t>Jatidiri</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Lembaga</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Pendidikan</a:t>
            </a:r>
            <a:r>
              <a:rPr lang="en-US" sz="1600" b="1" dirty="0">
                <a:solidFill>
                  <a:schemeClr val="accent4"/>
                </a:solidFill>
                <a:effectLst>
                  <a:glow rad="63500">
                    <a:schemeClr val="accent2">
                      <a:satMod val="175000"/>
                      <a:alpha val="40000"/>
                    </a:schemeClr>
                  </a:glow>
                </a:effectLst>
                <a:cs typeface="Times New Roman" pitchFamily="18" charset="0"/>
              </a:rPr>
              <a:t> PGRI </a:t>
            </a:r>
            <a:r>
              <a:rPr lang="en-US" sz="1600" b="1" dirty="0" err="1">
                <a:solidFill>
                  <a:schemeClr val="accent4"/>
                </a:solidFill>
                <a:effectLst>
                  <a:glow rad="63500">
                    <a:schemeClr val="accent2">
                      <a:satMod val="175000"/>
                      <a:alpha val="40000"/>
                    </a:schemeClr>
                  </a:glow>
                </a:effectLst>
                <a:cs typeface="Times New Roman" pitchFamily="18" charset="0"/>
              </a:rPr>
              <a:t>Pada</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Perguruan</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Tinggi</a:t>
            </a:r>
            <a:endParaRPr lang="en-US" sz="1600" b="1" dirty="0">
              <a:solidFill>
                <a:schemeClr val="accent4"/>
              </a:solidFill>
              <a:effectLst>
                <a:glow rad="63500">
                  <a:schemeClr val="accent2">
                    <a:satMod val="175000"/>
                    <a:alpha val="40000"/>
                  </a:schemeClr>
                </a:glow>
              </a:effectLst>
              <a:cs typeface="Times New Roman" pitchFamily="18" charset="0"/>
            </a:endParaRPr>
          </a:p>
        </p:txBody>
      </p:sp>
      <p:sp>
        <p:nvSpPr>
          <p:cNvPr id="14" name="Rounded Rectangle 13">
            <a:hlinkClick r:id="rId9" action="ppaction://hlinksldjump"/>
          </p:cNvPr>
          <p:cNvSpPr/>
          <p:nvPr/>
        </p:nvSpPr>
        <p:spPr>
          <a:xfrm>
            <a:off x="3632200" y="52578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a:solidFill>
                  <a:schemeClr val="accent4"/>
                </a:solidFill>
                <a:effectLst>
                  <a:glow rad="63500">
                    <a:schemeClr val="accent2">
                      <a:satMod val="175000"/>
                      <a:alpha val="40000"/>
                    </a:schemeClr>
                  </a:glow>
                </a:effectLst>
                <a:cs typeface="Times New Roman" pitchFamily="18" charset="0"/>
              </a:rPr>
              <a:t>Lukisan</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Corak</a:t>
            </a:r>
            <a:r>
              <a:rPr lang="en-US" sz="1600" b="1" dirty="0">
                <a:solidFill>
                  <a:schemeClr val="accent4"/>
                </a:solidFill>
                <a:effectLst>
                  <a:glow rad="63500">
                    <a:schemeClr val="accent2">
                      <a:satMod val="175000"/>
                      <a:alpha val="40000"/>
                    </a:schemeClr>
                  </a:glow>
                </a:effectLst>
                <a:cs typeface="Times New Roman" pitchFamily="18" charset="0"/>
              </a:rPr>
              <a:t> Dan </a:t>
            </a:r>
            <a:r>
              <a:rPr lang="en-US" sz="1600" b="1" dirty="0" err="1">
                <a:solidFill>
                  <a:schemeClr val="accent4"/>
                </a:solidFill>
                <a:effectLst>
                  <a:glow rad="63500">
                    <a:schemeClr val="accent2">
                      <a:satMod val="175000"/>
                      <a:alpha val="40000"/>
                    </a:schemeClr>
                  </a:glow>
                </a:effectLst>
                <a:cs typeface="Times New Roman" pitchFamily="18" charset="0"/>
              </a:rPr>
              <a:t>Warna</a:t>
            </a:r>
            <a:endParaRPr lang="en-US" sz="1600" b="1" dirty="0">
              <a:solidFill>
                <a:schemeClr val="accent4"/>
              </a:solidFill>
              <a:effectLst>
                <a:glow rad="63500">
                  <a:schemeClr val="accent2">
                    <a:satMod val="175000"/>
                    <a:alpha val="40000"/>
                  </a:schemeClr>
                </a:glow>
              </a:effectLst>
              <a:cs typeface="Times New Roman" pitchFamily="18" charset="0"/>
            </a:endParaRPr>
          </a:p>
        </p:txBody>
      </p:sp>
      <p:sp>
        <p:nvSpPr>
          <p:cNvPr id="15" name="Rounded Rectangle 14">
            <a:hlinkClick r:id="" action="ppaction://noaction"/>
          </p:cNvPr>
          <p:cNvSpPr/>
          <p:nvPr/>
        </p:nvSpPr>
        <p:spPr>
          <a:xfrm>
            <a:off x="6604000" y="16764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a:solidFill>
                  <a:schemeClr val="accent4"/>
                </a:solidFill>
                <a:effectLst>
                  <a:glow rad="63500">
                    <a:schemeClr val="accent2">
                      <a:satMod val="175000"/>
                      <a:alpha val="40000"/>
                    </a:schemeClr>
                  </a:glow>
                </a:effectLst>
                <a:cs typeface="Times New Roman" pitchFamily="18" charset="0"/>
              </a:rPr>
              <a:t>Uraian</a:t>
            </a:r>
            <a:r>
              <a:rPr lang="en-US" sz="1600" b="1" dirty="0">
                <a:solidFill>
                  <a:schemeClr val="accent4"/>
                </a:solidFill>
                <a:effectLst>
                  <a:glow rad="63500">
                    <a:schemeClr val="accent2">
                      <a:satMod val="175000"/>
                      <a:alpha val="40000"/>
                    </a:schemeClr>
                  </a:glow>
                </a:effectLst>
                <a:cs typeface="Times New Roman" pitchFamily="18" charset="0"/>
              </a:rPr>
              <a:t> / </a:t>
            </a:r>
            <a:r>
              <a:rPr lang="en-US" sz="1600" b="1" smtClean="0">
                <a:solidFill>
                  <a:schemeClr val="accent4"/>
                </a:solidFill>
                <a:effectLst>
                  <a:glow rad="63500">
                    <a:schemeClr val="accent2">
                      <a:satMod val="175000"/>
                      <a:alpha val="40000"/>
                    </a:schemeClr>
                  </a:glow>
                </a:effectLst>
                <a:cs typeface="Times New Roman" pitchFamily="18" charset="0"/>
              </a:rPr>
              <a:t>Penjelasan: </a:t>
            </a:r>
            <a:r>
              <a:rPr lang="en-US" sz="1600" b="1" dirty="0" err="1">
                <a:solidFill>
                  <a:schemeClr val="accent4"/>
                </a:solidFill>
                <a:effectLst>
                  <a:glow rad="63500">
                    <a:schemeClr val="accent2">
                      <a:satMod val="175000"/>
                      <a:alpha val="40000"/>
                    </a:schemeClr>
                  </a:glow>
                </a:effectLst>
                <a:cs typeface="Times New Roman" pitchFamily="18" charset="0"/>
              </a:rPr>
              <a:t>Lambang</a:t>
            </a:r>
            <a:r>
              <a:rPr lang="en-US" sz="1600" b="1" dirty="0">
                <a:solidFill>
                  <a:schemeClr val="accent4"/>
                </a:solidFill>
                <a:effectLst>
                  <a:glow rad="63500">
                    <a:schemeClr val="accent2">
                      <a:satMod val="175000"/>
                      <a:alpha val="40000"/>
                    </a:schemeClr>
                  </a:glow>
                </a:effectLst>
                <a:cs typeface="Times New Roman" pitchFamily="18" charset="0"/>
              </a:rPr>
              <a:t> Dan </a:t>
            </a:r>
            <a:r>
              <a:rPr lang="en-US" sz="1600" b="1" dirty="0" err="1">
                <a:solidFill>
                  <a:schemeClr val="accent4"/>
                </a:solidFill>
                <a:effectLst>
                  <a:glow rad="63500">
                    <a:schemeClr val="accent2">
                      <a:satMod val="175000"/>
                      <a:alpha val="40000"/>
                    </a:schemeClr>
                  </a:glow>
                </a:effectLst>
                <a:cs typeface="Times New Roman" pitchFamily="18" charset="0"/>
              </a:rPr>
              <a:t>Panji</a:t>
            </a:r>
            <a:r>
              <a:rPr lang="en-US" sz="1600" b="1" dirty="0">
                <a:solidFill>
                  <a:schemeClr val="accent4"/>
                </a:solidFill>
                <a:effectLst>
                  <a:glow rad="63500">
                    <a:schemeClr val="accent2">
                      <a:satMod val="175000"/>
                      <a:alpha val="40000"/>
                    </a:schemeClr>
                  </a:glow>
                </a:effectLst>
                <a:cs typeface="Times New Roman" pitchFamily="18" charset="0"/>
              </a:rPr>
              <a:t>   YPLP-PGRI</a:t>
            </a:r>
          </a:p>
        </p:txBody>
      </p:sp>
      <p:sp>
        <p:nvSpPr>
          <p:cNvPr id="16" name="Rounded Rectangle 15">
            <a:hlinkClick r:id="rId10" action="ppaction://hlinksldjump"/>
          </p:cNvPr>
          <p:cNvSpPr/>
          <p:nvPr/>
        </p:nvSpPr>
        <p:spPr>
          <a:xfrm>
            <a:off x="6604000" y="28194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a:solidFill>
                  <a:schemeClr val="accent4"/>
                </a:solidFill>
                <a:effectLst>
                  <a:glow rad="63500">
                    <a:schemeClr val="accent2">
                      <a:satMod val="175000"/>
                      <a:alpha val="40000"/>
                    </a:schemeClr>
                  </a:glow>
                </a:effectLst>
                <a:cs typeface="Times New Roman" pitchFamily="18" charset="0"/>
              </a:rPr>
              <a:t>Fungsi</a:t>
            </a:r>
            <a:r>
              <a:rPr lang="en-US" sz="1600" b="1" dirty="0">
                <a:solidFill>
                  <a:schemeClr val="accent4"/>
                </a:solidFill>
                <a:effectLst>
                  <a:glow rad="63500">
                    <a:schemeClr val="accent2">
                      <a:satMod val="175000"/>
                      <a:alpha val="40000"/>
                    </a:schemeClr>
                  </a:glow>
                </a:effectLst>
                <a:cs typeface="Times New Roman" pitchFamily="18" charset="0"/>
              </a:rPr>
              <a:t> Dan </a:t>
            </a:r>
            <a:r>
              <a:rPr lang="en-US" sz="1600" b="1" dirty="0" err="1">
                <a:solidFill>
                  <a:schemeClr val="accent4"/>
                </a:solidFill>
                <a:effectLst>
                  <a:glow rad="63500">
                    <a:schemeClr val="accent2">
                      <a:satMod val="175000"/>
                      <a:alpha val="40000"/>
                    </a:schemeClr>
                  </a:glow>
                </a:effectLst>
                <a:cs typeface="Times New Roman" pitchFamily="18" charset="0"/>
              </a:rPr>
              <a:t>Kegiatan</a:t>
            </a:r>
            <a:r>
              <a:rPr lang="en-US" sz="1600" b="1" dirty="0">
                <a:solidFill>
                  <a:schemeClr val="accent4"/>
                </a:solidFill>
                <a:effectLst>
                  <a:glow rad="63500">
                    <a:schemeClr val="accent2">
                      <a:satMod val="175000"/>
                      <a:alpha val="40000"/>
                    </a:schemeClr>
                  </a:glow>
                </a:effectLst>
                <a:cs typeface="Times New Roman" pitchFamily="18" charset="0"/>
              </a:rPr>
              <a:t> YPLP PGRI</a:t>
            </a:r>
          </a:p>
        </p:txBody>
      </p:sp>
      <p:sp>
        <p:nvSpPr>
          <p:cNvPr id="18" name="Rectangle 17"/>
          <p:cNvSpPr/>
          <p:nvPr/>
        </p:nvSpPr>
        <p:spPr>
          <a:xfrm>
            <a:off x="1073150" y="228612"/>
            <a:ext cx="8337550" cy="954107"/>
          </a:xfrm>
          <a:prstGeom prst="rect">
            <a:avLst/>
          </a:prstGeom>
        </p:spPr>
        <p:txBody>
          <a:bodyPr wrap="square" lIns="91426" tIns="45713" rIns="91426" bIns="45713">
            <a:prstTxWarp prst="textWave4">
              <a:avLst/>
            </a:prstTxWarp>
            <a:spAutoFit/>
            <a:scene3d>
              <a:camera prst="perspectiveRight"/>
              <a:lightRig rig="threePt" dir="t"/>
            </a:scene3d>
            <a:sp3d extrusionH="57150">
              <a:bevelT w="38100" h="38100"/>
            </a:sp3d>
          </a:bodyPr>
          <a:lstStyle/>
          <a:p>
            <a:pPr algn="ctr"/>
            <a:r>
              <a:rPr lang="en-US" sz="2800" b="1" dirty="0">
                <a:solidFill>
                  <a:schemeClr val="accent3">
                    <a:lumMod val="75000"/>
                  </a:schemeClr>
                </a:solidFill>
                <a:latin typeface="Kristen ITC" pitchFamily="66" charset="0"/>
              </a:rPr>
              <a:t>YPLP Dan </a:t>
            </a:r>
            <a:r>
              <a:rPr lang="en-US" sz="2800" b="1" dirty="0" err="1">
                <a:solidFill>
                  <a:schemeClr val="accent3">
                    <a:lumMod val="75000"/>
                  </a:schemeClr>
                </a:solidFill>
                <a:latin typeface="Kristen ITC" pitchFamily="66" charset="0"/>
              </a:rPr>
              <a:t>Lembaga</a:t>
            </a:r>
            <a:r>
              <a:rPr lang="en-US" sz="2800" b="1" dirty="0">
                <a:solidFill>
                  <a:schemeClr val="accent3">
                    <a:lumMod val="75000"/>
                  </a:schemeClr>
                </a:solidFill>
                <a:latin typeface="Kristen ITC" pitchFamily="66" charset="0"/>
              </a:rPr>
              <a:t> – </a:t>
            </a:r>
            <a:r>
              <a:rPr lang="en-US" sz="2800" b="1" dirty="0" err="1">
                <a:solidFill>
                  <a:schemeClr val="accent3">
                    <a:lumMod val="75000"/>
                  </a:schemeClr>
                </a:solidFill>
                <a:latin typeface="Kristen ITC" pitchFamily="66" charset="0"/>
              </a:rPr>
              <a:t>Lembaga</a:t>
            </a:r>
            <a:r>
              <a:rPr lang="en-US" sz="2800" b="1" dirty="0">
                <a:solidFill>
                  <a:schemeClr val="accent3">
                    <a:lumMod val="75000"/>
                  </a:schemeClr>
                </a:solidFill>
                <a:latin typeface="Kristen ITC" pitchFamily="66" charset="0"/>
              </a:rPr>
              <a:t> </a:t>
            </a:r>
            <a:r>
              <a:rPr lang="en-US" sz="2800" b="1" dirty="0" err="1">
                <a:solidFill>
                  <a:schemeClr val="accent3">
                    <a:lumMod val="75000"/>
                  </a:schemeClr>
                </a:solidFill>
                <a:latin typeface="Kristen ITC" pitchFamily="66" charset="0"/>
              </a:rPr>
              <a:t>Pendidikan</a:t>
            </a:r>
            <a:r>
              <a:rPr lang="en-US" sz="2800" b="1" dirty="0">
                <a:solidFill>
                  <a:schemeClr val="accent3">
                    <a:lumMod val="75000"/>
                  </a:schemeClr>
                </a:solidFill>
                <a:latin typeface="Kristen ITC" pitchFamily="66" charset="0"/>
              </a:rPr>
              <a:t> PGRI ( YPLP, </a:t>
            </a:r>
            <a:r>
              <a:rPr lang="en-US" sz="2800" b="1" dirty="0" err="1">
                <a:solidFill>
                  <a:schemeClr val="accent3">
                    <a:lumMod val="75000"/>
                  </a:schemeClr>
                </a:solidFill>
                <a:latin typeface="Kristen ITC" pitchFamily="66" charset="0"/>
              </a:rPr>
              <a:t>Dikdas</a:t>
            </a:r>
            <a:r>
              <a:rPr lang="en-US" sz="2800" b="1" dirty="0">
                <a:solidFill>
                  <a:schemeClr val="accent3">
                    <a:lumMod val="75000"/>
                  </a:schemeClr>
                </a:solidFill>
                <a:latin typeface="Kristen ITC" pitchFamily="66" charset="0"/>
              </a:rPr>
              <a:t>, </a:t>
            </a:r>
            <a:r>
              <a:rPr lang="en-US" sz="2800" b="1" dirty="0" err="1">
                <a:solidFill>
                  <a:schemeClr val="accent3">
                    <a:lumMod val="75000"/>
                  </a:schemeClr>
                </a:solidFill>
                <a:latin typeface="Kristen ITC" pitchFamily="66" charset="0"/>
              </a:rPr>
              <a:t>Dikmen</a:t>
            </a:r>
            <a:r>
              <a:rPr lang="en-US" sz="2800" b="1" dirty="0">
                <a:solidFill>
                  <a:schemeClr val="accent3">
                    <a:lumMod val="75000"/>
                  </a:schemeClr>
                </a:solidFill>
                <a:latin typeface="Kristen ITC" pitchFamily="66" charset="0"/>
              </a:rPr>
              <a:t>, Dan PT </a:t>
            </a:r>
            <a:r>
              <a:rPr lang="en-US" sz="2800" b="1" dirty="0">
                <a:latin typeface="Kristen ITC" pitchFamily="66" charset="0"/>
              </a:rPr>
              <a:t>)</a:t>
            </a:r>
          </a:p>
        </p:txBody>
      </p:sp>
      <p:sp>
        <p:nvSpPr>
          <p:cNvPr id="19" name="Rounded Rectangle 18">
            <a:hlinkClick r:id="rId11" action="ppaction://hlinksldjump"/>
          </p:cNvPr>
          <p:cNvSpPr/>
          <p:nvPr/>
        </p:nvSpPr>
        <p:spPr>
          <a:xfrm>
            <a:off x="6604000" y="41148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a:solidFill>
                  <a:schemeClr val="accent4"/>
                </a:solidFill>
                <a:effectLst>
                  <a:glow rad="63500">
                    <a:schemeClr val="accent2">
                      <a:satMod val="175000"/>
                      <a:alpha val="40000"/>
                    </a:schemeClr>
                  </a:glow>
                </a:effectLst>
                <a:cs typeface="Times New Roman" pitchFamily="18" charset="0"/>
              </a:rPr>
              <a:t>Fungsi</a:t>
            </a:r>
            <a:r>
              <a:rPr lang="en-US" sz="1600" b="1" dirty="0">
                <a:solidFill>
                  <a:schemeClr val="accent4"/>
                </a:solidFill>
                <a:effectLst>
                  <a:glow rad="63500">
                    <a:schemeClr val="accent2">
                      <a:satMod val="175000"/>
                      <a:alpha val="40000"/>
                    </a:schemeClr>
                  </a:glow>
                </a:effectLst>
                <a:cs typeface="Times New Roman" pitchFamily="18" charset="0"/>
              </a:rPr>
              <a:t> Dan </a:t>
            </a:r>
            <a:r>
              <a:rPr lang="en-US" sz="1600" b="1" dirty="0" err="1">
                <a:solidFill>
                  <a:schemeClr val="accent4"/>
                </a:solidFill>
                <a:effectLst>
                  <a:glow rad="63500">
                    <a:schemeClr val="accent2">
                      <a:satMod val="175000"/>
                      <a:alpha val="40000"/>
                    </a:schemeClr>
                  </a:glow>
                </a:effectLst>
                <a:cs typeface="Times New Roman" pitchFamily="18" charset="0"/>
              </a:rPr>
              <a:t>Kegiatan</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Lembaga</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Konsultasi</a:t>
            </a:r>
            <a:r>
              <a:rPr lang="en-US" sz="1600" b="1" dirty="0">
                <a:solidFill>
                  <a:schemeClr val="accent4"/>
                </a:solidFill>
                <a:effectLst>
                  <a:glow rad="63500">
                    <a:schemeClr val="accent2">
                      <a:satMod val="175000"/>
                      <a:alpha val="40000"/>
                    </a:schemeClr>
                  </a:glow>
                </a:effectLst>
                <a:cs typeface="Times New Roman" pitchFamily="18" charset="0"/>
              </a:rPr>
              <a:t> Dan </a:t>
            </a:r>
            <a:r>
              <a:rPr lang="en-US" sz="1600" b="1" dirty="0" err="1">
                <a:solidFill>
                  <a:schemeClr val="accent4"/>
                </a:solidFill>
                <a:effectLst>
                  <a:glow rad="63500">
                    <a:schemeClr val="accent2">
                      <a:satMod val="175000"/>
                      <a:alpha val="40000"/>
                    </a:schemeClr>
                  </a:glow>
                </a:effectLst>
                <a:cs typeface="Times New Roman" pitchFamily="18" charset="0"/>
              </a:rPr>
              <a:t>Bantuan</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Hukum</a:t>
            </a:r>
            <a:r>
              <a:rPr lang="en-US" sz="1600" b="1" dirty="0">
                <a:solidFill>
                  <a:schemeClr val="accent4"/>
                </a:solidFill>
                <a:effectLst>
                  <a:glow rad="63500">
                    <a:schemeClr val="accent2">
                      <a:satMod val="175000"/>
                      <a:alpha val="40000"/>
                    </a:schemeClr>
                  </a:glow>
                </a:effectLst>
                <a:cs typeface="Times New Roman" pitchFamily="18" charset="0"/>
              </a:rPr>
              <a:t> PGRI</a:t>
            </a:r>
          </a:p>
        </p:txBody>
      </p:sp>
      <p:sp>
        <p:nvSpPr>
          <p:cNvPr id="20" name="Rounded Rectangle 19">
            <a:hlinkClick r:id="rId12" action="ppaction://hlinksldjump"/>
          </p:cNvPr>
          <p:cNvSpPr/>
          <p:nvPr/>
        </p:nvSpPr>
        <p:spPr>
          <a:xfrm>
            <a:off x="6604000" y="5257800"/>
            <a:ext cx="2559050" cy="914400"/>
          </a:xfrm>
          <a:prstGeom prst="roundRect">
            <a:avLst/>
          </a:prstGeom>
          <a:gradFill flip="none" rotWithShape="1">
            <a:gsLst>
              <a:gs pos="0">
                <a:srgbClr val="FBEAC7"/>
              </a:gs>
              <a:gs pos="17999">
                <a:srgbClr val="FEE7F2"/>
              </a:gs>
              <a:gs pos="36000">
                <a:srgbClr val="FAC77D"/>
              </a:gs>
              <a:gs pos="61000">
                <a:srgbClr val="FBA97D"/>
              </a:gs>
              <a:gs pos="82001">
                <a:srgbClr val="FBD49C"/>
              </a:gs>
              <a:gs pos="100000">
                <a:srgbClr val="FEE7F2"/>
              </a:gs>
            </a:gsLst>
            <a:lin ang="18900000" scaled="1"/>
            <a:tileRect/>
          </a:gradFill>
          <a:ln>
            <a:solidFill>
              <a:schemeClr val="tx1"/>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1600" b="1" dirty="0" err="1">
                <a:solidFill>
                  <a:schemeClr val="accent4"/>
                </a:solidFill>
                <a:effectLst>
                  <a:glow rad="63500">
                    <a:schemeClr val="accent2">
                      <a:satMod val="175000"/>
                      <a:alpha val="40000"/>
                    </a:schemeClr>
                  </a:glow>
                </a:effectLst>
                <a:cs typeface="Times New Roman" pitchFamily="18" charset="0"/>
              </a:rPr>
              <a:t>Perlindungan</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Pada</a:t>
            </a:r>
            <a:r>
              <a:rPr lang="en-US" sz="1600" b="1" dirty="0">
                <a:solidFill>
                  <a:schemeClr val="accent4"/>
                </a:solidFill>
                <a:effectLst>
                  <a:glow rad="63500">
                    <a:schemeClr val="accent2">
                      <a:satMod val="175000"/>
                      <a:alpha val="40000"/>
                    </a:schemeClr>
                  </a:glow>
                </a:effectLst>
                <a:cs typeface="Times New Roman" pitchFamily="18" charset="0"/>
              </a:rPr>
              <a:t> Guru &amp;</a:t>
            </a:r>
            <a:r>
              <a:rPr lang="en-US" sz="1600" b="1" dirty="0" err="1">
                <a:solidFill>
                  <a:schemeClr val="accent4"/>
                </a:solidFill>
                <a:effectLst>
                  <a:glow rad="63500">
                    <a:schemeClr val="accent2">
                      <a:satMod val="175000"/>
                      <a:alpha val="40000"/>
                    </a:schemeClr>
                  </a:glow>
                </a:effectLst>
                <a:cs typeface="Times New Roman" pitchFamily="18" charset="0"/>
              </a:rPr>
              <a:t>Tenaga</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Kependidikan</a:t>
            </a:r>
            <a:r>
              <a:rPr lang="en-US" sz="1600" b="1" dirty="0">
                <a:solidFill>
                  <a:schemeClr val="accent4"/>
                </a:solidFill>
                <a:effectLst>
                  <a:glow rad="63500">
                    <a:schemeClr val="accent2">
                      <a:satMod val="175000"/>
                      <a:alpha val="40000"/>
                    </a:schemeClr>
                  </a:glow>
                </a:effectLst>
                <a:cs typeface="Times New Roman" pitchFamily="18" charset="0"/>
              </a:rPr>
              <a:t> </a:t>
            </a:r>
            <a:r>
              <a:rPr lang="en-US" sz="1600" b="1" dirty="0" err="1">
                <a:solidFill>
                  <a:schemeClr val="accent4"/>
                </a:solidFill>
                <a:effectLst>
                  <a:glow rad="63500">
                    <a:schemeClr val="accent2">
                      <a:satMod val="175000"/>
                      <a:alpha val="40000"/>
                    </a:schemeClr>
                  </a:glow>
                </a:effectLst>
                <a:cs typeface="Times New Roman" pitchFamily="18" charset="0"/>
              </a:rPr>
              <a:t>Melalui</a:t>
            </a:r>
            <a:r>
              <a:rPr lang="en-US" sz="1600" b="1" dirty="0">
                <a:solidFill>
                  <a:schemeClr val="accent4"/>
                </a:solidFill>
                <a:effectLst>
                  <a:glow rad="63500">
                    <a:schemeClr val="accent2">
                      <a:satMod val="175000"/>
                      <a:alpha val="40000"/>
                    </a:schemeClr>
                  </a:glow>
                </a:effectLst>
                <a:cs typeface="Times New Roman" pitchFamily="18" charset="0"/>
              </a:rPr>
              <a:t> LKBH PGRI</a:t>
            </a:r>
          </a:p>
        </p:txBody>
      </p:sp>
      <p:sp>
        <p:nvSpPr>
          <p:cNvPr id="22" name="Right Arrow 21">
            <a:hlinkClick r:id="rId2" action="ppaction://hlinksldjump"/>
          </p:cNvPr>
          <p:cNvSpPr/>
          <p:nvPr/>
        </p:nvSpPr>
        <p:spPr>
          <a:xfrm>
            <a:off x="8420101" y="6248400"/>
            <a:ext cx="1403350" cy="533400"/>
          </a:xfrm>
          <a:prstGeom prst="rightArrow">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18"/>
                                        </p:tgtEl>
                                        <p:attrNameLst>
                                          <p:attrName>style.visibility</p:attrName>
                                        </p:attrNameLst>
                                      </p:cBhvr>
                                      <p:to>
                                        <p:strVal val="visible"/>
                                      </p:to>
                                    </p:set>
                                    <p:anim by="(-#ppt_w*2)" calcmode="lin" valueType="num">
                                      <p:cBhvr rctx="PPT">
                                        <p:cTn id="7" dur="500" autoRev="1" fill="hold">
                                          <p:stCondLst>
                                            <p:cond delay="0"/>
                                          </p:stCondLst>
                                        </p:cTn>
                                        <p:tgtEl>
                                          <p:spTgt spid="18"/>
                                        </p:tgtEl>
                                        <p:attrNameLst>
                                          <p:attrName>ppt_w</p:attrName>
                                        </p:attrNameLst>
                                      </p:cBhvr>
                                    </p:anim>
                                    <p:anim by="(#ppt_w*0.50)" calcmode="lin" valueType="num">
                                      <p:cBhvr>
                                        <p:cTn id="8" dur="500" decel="50000" autoRev="1" fill="hold">
                                          <p:stCondLst>
                                            <p:cond delay="0"/>
                                          </p:stCondLst>
                                        </p:cTn>
                                        <p:tgtEl>
                                          <p:spTgt spid="18"/>
                                        </p:tgtEl>
                                        <p:attrNameLst>
                                          <p:attrName>ppt_x</p:attrName>
                                        </p:attrNameLst>
                                      </p:cBhvr>
                                    </p:anim>
                                    <p:anim from="(-#ppt_h/2)" to="(#ppt_y)" calcmode="lin" valueType="num">
                                      <p:cBhvr>
                                        <p:cTn id="9" dur="1000" fill="hold">
                                          <p:stCondLst>
                                            <p:cond delay="0"/>
                                          </p:stCondLst>
                                        </p:cTn>
                                        <p:tgtEl>
                                          <p:spTgt spid="18"/>
                                        </p:tgtEl>
                                        <p:attrNameLst>
                                          <p:attrName>ppt_y</p:attrName>
                                        </p:attrNameLst>
                                      </p:cBhvr>
                                    </p:anim>
                                    <p:animRot by="21600000">
                                      <p:cBhvr>
                                        <p:cTn id="10" dur="1000" fill="hold">
                                          <p:stCondLst>
                                            <p:cond delay="0"/>
                                          </p:stCondLst>
                                        </p:cTn>
                                        <p:tgtEl>
                                          <p:spTgt spid="1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 by="(-#ppt_w*2)" calcmode="lin" valueType="num">
                                      <p:cBhvr rctx="PPT">
                                        <p:cTn id="15" dur="500" autoRev="1" fill="hold">
                                          <p:stCondLst>
                                            <p:cond delay="0"/>
                                          </p:stCondLst>
                                        </p:cTn>
                                        <p:tgtEl>
                                          <p:spTgt spid="5"/>
                                        </p:tgtEl>
                                        <p:attrNameLst>
                                          <p:attrName>ppt_w</p:attrName>
                                        </p:attrNameLst>
                                      </p:cBhvr>
                                    </p:anim>
                                    <p:anim by="(#ppt_w*0.50)" calcmode="lin" valueType="num">
                                      <p:cBhvr>
                                        <p:cTn id="16" dur="500" decel="50000" autoRev="1" fill="hold">
                                          <p:stCondLst>
                                            <p:cond delay="0"/>
                                          </p:stCondLst>
                                        </p:cTn>
                                        <p:tgtEl>
                                          <p:spTgt spid="5"/>
                                        </p:tgtEl>
                                        <p:attrNameLst>
                                          <p:attrName>ppt_x</p:attrName>
                                        </p:attrNameLst>
                                      </p:cBhvr>
                                    </p:anim>
                                    <p:anim from="(-#ppt_h/2)" to="(#ppt_y)" calcmode="lin" valueType="num">
                                      <p:cBhvr>
                                        <p:cTn id="17" dur="1000" fill="hold">
                                          <p:stCondLst>
                                            <p:cond delay="0"/>
                                          </p:stCondLst>
                                        </p:cTn>
                                        <p:tgtEl>
                                          <p:spTgt spid="5"/>
                                        </p:tgtEl>
                                        <p:attrNameLst>
                                          <p:attrName>ppt_y</p:attrName>
                                        </p:attrNameLst>
                                      </p:cBhvr>
                                    </p:anim>
                                    <p:animRot by="21600000">
                                      <p:cBhvr>
                                        <p:cTn id="18" dur="1000" fill="hold">
                                          <p:stCondLst>
                                            <p:cond delay="0"/>
                                          </p:stCondLst>
                                        </p:cTn>
                                        <p:tgtEl>
                                          <p:spTgt spid="5"/>
                                        </p:tgtEl>
                                        <p:attrNameLst>
                                          <p:attrName>r</p:attrName>
                                        </p:attrNameLst>
                                      </p:cBhvr>
                                    </p:animRot>
                                  </p:childTnLst>
                                </p:cTn>
                              </p:par>
                              <p:par>
                                <p:cTn id="19" presetID="56" presetClass="entr" presetSubtype="0" fill="hold" grpId="0" nodeType="withEffect">
                                  <p:stCondLst>
                                    <p:cond delay="0"/>
                                  </p:stCondLst>
                                  <p:iterate type="lt">
                                    <p:tmPct val="10000"/>
                                  </p:iterate>
                                  <p:childTnLst>
                                    <p:set>
                                      <p:cBhvr>
                                        <p:cTn id="20" dur="1" fill="hold">
                                          <p:stCondLst>
                                            <p:cond delay="0"/>
                                          </p:stCondLst>
                                        </p:cTn>
                                        <p:tgtEl>
                                          <p:spTgt spid="8"/>
                                        </p:tgtEl>
                                        <p:attrNameLst>
                                          <p:attrName>style.visibility</p:attrName>
                                        </p:attrNameLst>
                                      </p:cBhvr>
                                      <p:to>
                                        <p:strVal val="visible"/>
                                      </p:to>
                                    </p:set>
                                    <p:anim by="(-#ppt_w*2)" calcmode="lin" valueType="num">
                                      <p:cBhvr rctx="PPT">
                                        <p:cTn id="21" dur="500" autoRev="1" fill="hold">
                                          <p:stCondLst>
                                            <p:cond delay="0"/>
                                          </p:stCondLst>
                                        </p:cTn>
                                        <p:tgtEl>
                                          <p:spTgt spid="8"/>
                                        </p:tgtEl>
                                        <p:attrNameLst>
                                          <p:attrName>ppt_w</p:attrName>
                                        </p:attrNameLst>
                                      </p:cBhvr>
                                    </p:anim>
                                    <p:anim by="(#ppt_w*0.50)" calcmode="lin" valueType="num">
                                      <p:cBhvr>
                                        <p:cTn id="22" dur="500" decel="50000" autoRev="1" fill="hold">
                                          <p:stCondLst>
                                            <p:cond delay="0"/>
                                          </p:stCondLst>
                                        </p:cTn>
                                        <p:tgtEl>
                                          <p:spTgt spid="8"/>
                                        </p:tgtEl>
                                        <p:attrNameLst>
                                          <p:attrName>ppt_x</p:attrName>
                                        </p:attrNameLst>
                                      </p:cBhvr>
                                    </p:anim>
                                    <p:anim from="(-#ppt_h/2)" to="(#ppt_y)" calcmode="lin" valueType="num">
                                      <p:cBhvr>
                                        <p:cTn id="23" dur="1000" fill="hold">
                                          <p:stCondLst>
                                            <p:cond delay="0"/>
                                          </p:stCondLst>
                                        </p:cTn>
                                        <p:tgtEl>
                                          <p:spTgt spid="8"/>
                                        </p:tgtEl>
                                        <p:attrNameLst>
                                          <p:attrName>ppt_y</p:attrName>
                                        </p:attrNameLst>
                                      </p:cBhvr>
                                    </p:anim>
                                    <p:animRot by="21600000">
                                      <p:cBhvr>
                                        <p:cTn id="24" dur="1000" fill="hold">
                                          <p:stCondLst>
                                            <p:cond delay="0"/>
                                          </p:stCondLst>
                                        </p:cTn>
                                        <p:tgtEl>
                                          <p:spTgt spid="8"/>
                                        </p:tgtEl>
                                        <p:attrNameLst>
                                          <p:attrName>r</p:attrName>
                                        </p:attrNameLst>
                                      </p:cBhvr>
                                    </p:animRot>
                                  </p:childTnLst>
                                </p:cTn>
                              </p:par>
                              <p:par>
                                <p:cTn id="25" presetID="56" presetClass="entr" presetSubtype="0" fill="hold" grpId="0" nodeType="withEffect">
                                  <p:stCondLst>
                                    <p:cond delay="0"/>
                                  </p:stCondLst>
                                  <p:iterate type="lt">
                                    <p:tmPct val="10000"/>
                                  </p:iterate>
                                  <p:childTnLst>
                                    <p:set>
                                      <p:cBhvr>
                                        <p:cTn id="26" dur="1" fill="hold">
                                          <p:stCondLst>
                                            <p:cond delay="0"/>
                                          </p:stCondLst>
                                        </p:cTn>
                                        <p:tgtEl>
                                          <p:spTgt spid="9"/>
                                        </p:tgtEl>
                                        <p:attrNameLst>
                                          <p:attrName>style.visibility</p:attrName>
                                        </p:attrNameLst>
                                      </p:cBhvr>
                                      <p:to>
                                        <p:strVal val="visible"/>
                                      </p:to>
                                    </p:set>
                                    <p:anim by="(-#ppt_w*2)" calcmode="lin" valueType="num">
                                      <p:cBhvr rctx="PPT">
                                        <p:cTn id="27" dur="500" autoRev="1" fill="hold">
                                          <p:stCondLst>
                                            <p:cond delay="0"/>
                                          </p:stCondLst>
                                        </p:cTn>
                                        <p:tgtEl>
                                          <p:spTgt spid="9"/>
                                        </p:tgtEl>
                                        <p:attrNameLst>
                                          <p:attrName>ppt_w</p:attrName>
                                        </p:attrNameLst>
                                      </p:cBhvr>
                                    </p:anim>
                                    <p:anim by="(#ppt_w*0.50)" calcmode="lin" valueType="num">
                                      <p:cBhvr>
                                        <p:cTn id="28" dur="500" decel="50000" autoRev="1" fill="hold">
                                          <p:stCondLst>
                                            <p:cond delay="0"/>
                                          </p:stCondLst>
                                        </p:cTn>
                                        <p:tgtEl>
                                          <p:spTgt spid="9"/>
                                        </p:tgtEl>
                                        <p:attrNameLst>
                                          <p:attrName>ppt_x</p:attrName>
                                        </p:attrNameLst>
                                      </p:cBhvr>
                                    </p:anim>
                                    <p:anim from="(-#ppt_h/2)" to="(#ppt_y)" calcmode="lin" valueType="num">
                                      <p:cBhvr>
                                        <p:cTn id="29" dur="1000" fill="hold">
                                          <p:stCondLst>
                                            <p:cond delay="0"/>
                                          </p:stCondLst>
                                        </p:cTn>
                                        <p:tgtEl>
                                          <p:spTgt spid="9"/>
                                        </p:tgtEl>
                                        <p:attrNameLst>
                                          <p:attrName>ppt_y</p:attrName>
                                        </p:attrNameLst>
                                      </p:cBhvr>
                                    </p:anim>
                                    <p:animRot by="21600000">
                                      <p:cBhvr>
                                        <p:cTn id="30" dur="1000" fill="hold">
                                          <p:stCondLst>
                                            <p:cond delay="0"/>
                                          </p:stCondLst>
                                        </p:cTn>
                                        <p:tgtEl>
                                          <p:spTgt spid="9"/>
                                        </p:tgtEl>
                                        <p:attrNameLst>
                                          <p:attrName>r</p:attrName>
                                        </p:attrNameLst>
                                      </p:cBhvr>
                                    </p:animRot>
                                  </p:childTnLst>
                                </p:cTn>
                              </p:par>
                              <p:par>
                                <p:cTn id="31" presetID="56" presetClass="entr" presetSubtype="0" fill="hold" grpId="0" nodeType="withEffect">
                                  <p:stCondLst>
                                    <p:cond delay="0"/>
                                  </p:stCondLst>
                                  <p:iterate type="lt">
                                    <p:tmPct val="10000"/>
                                  </p:iterate>
                                  <p:childTnLst>
                                    <p:set>
                                      <p:cBhvr>
                                        <p:cTn id="32" dur="1" fill="hold">
                                          <p:stCondLst>
                                            <p:cond delay="0"/>
                                          </p:stCondLst>
                                        </p:cTn>
                                        <p:tgtEl>
                                          <p:spTgt spid="10"/>
                                        </p:tgtEl>
                                        <p:attrNameLst>
                                          <p:attrName>style.visibility</p:attrName>
                                        </p:attrNameLst>
                                      </p:cBhvr>
                                      <p:to>
                                        <p:strVal val="visible"/>
                                      </p:to>
                                    </p:set>
                                    <p:anim by="(-#ppt_w*2)" calcmode="lin" valueType="num">
                                      <p:cBhvr rctx="PPT">
                                        <p:cTn id="33" dur="500" autoRev="1" fill="hold">
                                          <p:stCondLst>
                                            <p:cond delay="0"/>
                                          </p:stCondLst>
                                        </p:cTn>
                                        <p:tgtEl>
                                          <p:spTgt spid="10"/>
                                        </p:tgtEl>
                                        <p:attrNameLst>
                                          <p:attrName>ppt_w</p:attrName>
                                        </p:attrNameLst>
                                      </p:cBhvr>
                                    </p:anim>
                                    <p:anim by="(#ppt_w*0.50)" calcmode="lin" valueType="num">
                                      <p:cBhvr>
                                        <p:cTn id="34" dur="500" decel="50000" autoRev="1" fill="hold">
                                          <p:stCondLst>
                                            <p:cond delay="0"/>
                                          </p:stCondLst>
                                        </p:cTn>
                                        <p:tgtEl>
                                          <p:spTgt spid="10"/>
                                        </p:tgtEl>
                                        <p:attrNameLst>
                                          <p:attrName>ppt_x</p:attrName>
                                        </p:attrNameLst>
                                      </p:cBhvr>
                                    </p:anim>
                                    <p:anim from="(-#ppt_h/2)" to="(#ppt_y)" calcmode="lin" valueType="num">
                                      <p:cBhvr>
                                        <p:cTn id="35" dur="1000" fill="hold">
                                          <p:stCondLst>
                                            <p:cond delay="0"/>
                                          </p:stCondLst>
                                        </p:cTn>
                                        <p:tgtEl>
                                          <p:spTgt spid="10"/>
                                        </p:tgtEl>
                                        <p:attrNameLst>
                                          <p:attrName>ppt_y</p:attrName>
                                        </p:attrNameLst>
                                      </p:cBhvr>
                                    </p:anim>
                                    <p:animRot by="21600000">
                                      <p:cBhvr>
                                        <p:cTn id="36" dur="1000" fill="hold">
                                          <p:stCondLst>
                                            <p:cond delay="0"/>
                                          </p:stCondLst>
                                        </p:cTn>
                                        <p:tgtEl>
                                          <p:spTgt spid="10"/>
                                        </p:tgtEl>
                                        <p:attrNameLst>
                                          <p:attrName>r</p:attrName>
                                        </p:attrNameLst>
                                      </p:cBhvr>
                                    </p:animRot>
                                  </p:childTnLst>
                                </p:cTn>
                              </p:par>
                              <p:par>
                                <p:cTn id="37" presetID="56" presetClass="entr" presetSubtype="0" fill="hold" grpId="0" nodeType="withEffect">
                                  <p:stCondLst>
                                    <p:cond delay="0"/>
                                  </p:stCondLst>
                                  <p:iterate type="lt">
                                    <p:tmPct val="10000"/>
                                  </p:iterate>
                                  <p:childTnLst>
                                    <p:set>
                                      <p:cBhvr>
                                        <p:cTn id="38" dur="1" fill="hold">
                                          <p:stCondLst>
                                            <p:cond delay="0"/>
                                          </p:stCondLst>
                                        </p:cTn>
                                        <p:tgtEl>
                                          <p:spTgt spid="11"/>
                                        </p:tgtEl>
                                        <p:attrNameLst>
                                          <p:attrName>style.visibility</p:attrName>
                                        </p:attrNameLst>
                                      </p:cBhvr>
                                      <p:to>
                                        <p:strVal val="visible"/>
                                      </p:to>
                                    </p:set>
                                    <p:anim by="(-#ppt_w*2)" calcmode="lin" valueType="num">
                                      <p:cBhvr rctx="PPT">
                                        <p:cTn id="39" dur="500" autoRev="1" fill="hold">
                                          <p:stCondLst>
                                            <p:cond delay="0"/>
                                          </p:stCondLst>
                                        </p:cTn>
                                        <p:tgtEl>
                                          <p:spTgt spid="11"/>
                                        </p:tgtEl>
                                        <p:attrNameLst>
                                          <p:attrName>ppt_w</p:attrName>
                                        </p:attrNameLst>
                                      </p:cBhvr>
                                    </p:anim>
                                    <p:anim by="(#ppt_w*0.50)" calcmode="lin" valueType="num">
                                      <p:cBhvr>
                                        <p:cTn id="40" dur="500" decel="50000" autoRev="1" fill="hold">
                                          <p:stCondLst>
                                            <p:cond delay="0"/>
                                          </p:stCondLst>
                                        </p:cTn>
                                        <p:tgtEl>
                                          <p:spTgt spid="11"/>
                                        </p:tgtEl>
                                        <p:attrNameLst>
                                          <p:attrName>ppt_x</p:attrName>
                                        </p:attrNameLst>
                                      </p:cBhvr>
                                    </p:anim>
                                    <p:anim from="(-#ppt_h/2)" to="(#ppt_y)" calcmode="lin" valueType="num">
                                      <p:cBhvr>
                                        <p:cTn id="41" dur="1000" fill="hold">
                                          <p:stCondLst>
                                            <p:cond delay="0"/>
                                          </p:stCondLst>
                                        </p:cTn>
                                        <p:tgtEl>
                                          <p:spTgt spid="11"/>
                                        </p:tgtEl>
                                        <p:attrNameLst>
                                          <p:attrName>ppt_y</p:attrName>
                                        </p:attrNameLst>
                                      </p:cBhvr>
                                    </p:anim>
                                    <p:animRot by="21600000">
                                      <p:cBhvr>
                                        <p:cTn id="42" dur="1000" fill="hold">
                                          <p:stCondLst>
                                            <p:cond delay="0"/>
                                          </p:stCondLst>
                                        </p:cTn>
                                        <p:tgtEl>
                                          <p:spTgt spid="11"/>
                                        </p:tgtEl>
                                        <p:attrNameLst>
                                          <p:attrName>r</p:attrName>
                                        </p:attrNameLst>
                                      </p:cBhvr>
                                    </p:animRot>
                                  </p:childTnLst>
                                </p:cTn>
                              </p:par>
                              <p:par>
                                <p:cTn id="43" presetID="56" presetClass="entr" presetSubtype="0" fill="hold" grpId="0" nodeType="withEffect">
                                  <p:stCondLst>
                                    <p:cond delay="0"/>
                                  </p:stCondLst>
                                  <p:iterate type="lt">
                                    <p:tmPct val="10000"/>
                                  </p:iterate>
                                  <p:childTnLst>
                                    <p:set>
                                      <p:cBhvr>
                                        <p:cTn id="44" dur="1" fill="hold">
                                          <p:stCondLst>
                                            <p:cond delay="0"/>
                                          </p:stCondLst>
                                        </p:cTn>
                                        <p:tgtEl>
                                          <p:spTgt spid="12"/>
                                        </p:tgtEl>
                                        <p:attrNameLst>
                                          <p:attrName>style.visibility</p:attrName>
                                        </p:attrNameLst>
                                      </p:cBhvr>
                                      <p:to>
                                        <p:strVal val="visible"/>
                                      </p:to>
                                    </p:set>
                                    <p:anim by="(-#ppt_w*2)" calcmode="lin" valueType="num">
                                      <p:cBhvr rctx="PPT">
                                        <p:cTn id="45" dur="500" autoRev="1" fill="hold">
                                          <p:stCondLst>
                                            <p:cond delay="0"/>
                                          </p:stCondLst>
                                        </p:cTn>
                                        <p:tgtEl>
                                          <p:spTgt spid="12"/>
                                        </p:tgtEl>
                                        <p:attrNameLst>
                                          <p:attrName>ppt_w</p:attrName>
                                        </p:attrNameLst>
                                      </p:cBhvr>
                                    </p:anim>
                                    <p:anim by="(#ppt_w*0.50)" calcmode="lin" valueType="num">
                                      <p:cBhvr>
                                        <p:cTn id="46" dur="500" decel="50000" autoRev="1" fill="hold">
                                          <p:stCondLst>
                                            <p:cond delay="0"/>
                                          </p:stCondLst>
                                        </p:cTn>
                                        <p:tgtEl>
                                          <p:spTgt spid="12"/>
                                        </p:tgtEl>
                                        <p:attrNameLst>
                                          <p:attrName>ppt_x</p:attrName>
                                        </p:attrNameLst>
                                      </p:cBhvr>
                                    </p:anim>
                                    <p:anim from="(-#ppt_h/2)" to="(#ppt_y)" calcmode="lin" valueType="num">
                                      <p:cBhvr>
                                        <p:cTn id="47" dur="1000" fill="hold">
                                          <p:stCondLst>
                                            <p:cond delay="0"/>
                                          </p:stCondLst>
                                        </p:cTn>
                                        <p:tgtEl>
                                          <p:spTgt spid="12"/>
                                        </p:tgtEl>
                                        <p:attrNameLst>
                                          <p:attrName>ppt_y</p:attrName>
                                        </p:attrNameLst>
                                      </p:cBhvr>
                                    </p:anim>
                                    <p:animRot by="21600000">
                                      <p:cBhvr>
                                        <p:cTn id="48" dur="1000" fill="hold">
                                          <p:stCondLst>
                                            <p:cond delay="0"/>
                                          </p:stCondLst>
                                        </p:cTn>
                                        <p:tgtEl>
                                          <p:spTgt spid="12"/>
                                        </p:tgtEl>
                                        <p:attrNameLst>
                                          <p:attrName>r</p:attrName>
                                        </p:attrNameLst>
                                      </p:cBhvr>
                                    </p:animRot>
                                  </p:childTnLst>
                                </p:cTn>
                              </p:par>
                              <p:par>
                                <p:cTn id="49" presetID="56" presetClass="entr" presetSubtype="0" fill="hold" grpId="0" nodeType="withEffect">
                                  <p:stCondLst>
                                    <p:cond delay="0"/>
                                  </p:stCondLst>
                                  <p:iterate type="lt">
                                    <p:tmPct val="10000"/>
                                  </p:iterate>
                                  <p:childTnLst>
                                    <p:set>
                                      <p:cBhvr>
                                        <p:cTn id="50" dur="1" fill="hold">
                                          <p:stCondLst>
                                            <p:cond delay="0"/>
                                          </p:stCondLst>
                                        </p:cTn>
                                        <p:tgtEl>
                                          <p:spTgt spid="13"/>
                                        </p:tgtEl>
                                        <p:attrNameLst>
                                          <p:attrName>style.visibility</p:attrName>
                                        </p:attrNameLst>
                                      </p:cBhvr>
                                      <p:to>
                                        <p:strVal val="visible"/>
                                      </p:to>
                                    </p:set>
                                    <p:anim by="(-#ppt_w*2)" calcmode="lin" valueType="num">
                                      <p:cBhvr rctx="PPT">
                                        <p:cTn id="51" dur="500" autoRev="1" fill="hold">
                                          <p:stCondLst>
                                            <p:cond delay="0"/>
                                          </p:stCondLst>
                                        </p:cTn>
                                        <p:tgtEl>
                                          <p:spTgt spid="13"/>
                                        </p:tgtEl>
                                        <p:attrNameLst>
                                          <p:attrName>ppt_w</p:attrName>
                                        </p:attrNameLst>
                                      </p:cBhvr>
                                    </p:anim>
                                    <p:anim by="(#ppt_w*0.50)" calcmode="lin" valueType="num">
                                      <p:cBhvr>
                                        <p:cTn id="52" dur="500" decel="50000" autoRev="1" fill="hold">
                                          <p:stCondLst>
                                            <p:cond delay="0"/>
                                          </p:stCondLst>
                                        </p:cTn>
                                        <p:tgtEl>
                                          <p:spTgt spid="13"/>
                                        </p:tgtEl>
                                        <p:attrNameLst>
                                          <p:attrName>ppt_x</p:attrName>
                                        </p:attrNameLst>
                                      </p:cBhvr>
                                    </p:anim>
                                    <p:anim from="(-#ppt_h/2)" to="(#ppt_y)" calcmode="lin" valueType="num">
                                      <p:cBhvr>
                                        <p:cTn id="53" dur="1000" fill="hold">
                                          <p:stCondLst>
                                            <p:cond delay="0"/>
                                          </p:stCondLst>
                                        </p:cTn>
                                        <p:tgtEl>
                                          <p:spTgt spid="13"/>
                                        </p:tgtEl>
                                        <p:attrNameLst>
                                          <p:attrName>ppt_y</p:attrName>
                                        </p:attrNameLst>
                                      </p:cBhvr>
                                    </p:anim>
                                    <p:animRot by="21600000">
                                      <p:cBhvr>
                                        <p:cTn id="54" dur="1000" fill="hold">
                                          <p:stCondLst>
                                            <p:cond delay="0"/>
                                          </p:stCondLst>
                                        </p:cTn>
                                        <p:tgtEl>
                                          <p:spTgt spid="13"/>
                                        </p:tgtEl>
                                        <p:attrNameLst>
                                          <p:attrName>r</p:attrName>
                                        </p:attrNameLst>
                                      </p:cBhvr>
                                    </p:animRot>
                                  </p:childTnLst>
                                </p:cTn>
                              </p:par>
                              <p:par>
                                <p:cTn id="55" presetID="56" presetClass="entr" presetSubtype="0" fill="hold" grpId="0" nodeType="withEffect">
                                  <p:stCondLst>
                                    <p:cond delay="0"/>
                                  </p:stCondLst>
                                  <p:iterate type="lt">
                                    <p:tmPct val="10000"/>
                                  </p:iterate>
                                  <p:childTnLst>
                                    <p:set>
                                      <p:cBhvr>
                                        <p:cTn id="56" dur="1" fill="hold">
                                          <p:stCondLst>
                                            <p:cond delay="0"/>
                                          </p:stCondLst>
                                        </p:cTn>
                                        <p:tgtEl>
                                          <p:spTgt spid="14"/>
                                        </p:tgtEl>
                                        <p:attrNameLst>
                                          <p:attrName>style.visibility</p:attrName>
                                        </p:attrNameLst>
                                      </p:cBhvr>
                                      <p:to>
                                        <p:strVal val="visible"/>
                                      </p:to>
                                    </p:set>
                                    <p:anim by="(-#ppt_w*2)" calcmode="lin" valueType="num">
                                      <p:cBhvr rctx="PPT">
                                        <p:cTn id="57" dur="500" autoRev="1" fill="hold">
                                          <p:stCondLst>
                                            <p:cond delay="0"/>
                                          </p:stCondLst>
                                        </p:cTn>
                                        <p:tgtEl>
                                          <p:spTgt spid="14"/>
                                        </p:tgtEl>
                                        <p:attrNameLst>
                                          <p:attrName>ppt_w</p:attrName>
                                        </p:attrNameLst>
                                      </p:cBhvr>
                                    </p:anim>
                                    <p:anim by="(#ppt_w*0.50)" calcmode="lin" valueType="num">
                                      <p:cBhvr>
                                        <p:cTn id="58" dur="500" decel="50000" autoRev="1" fill="hold">
                                          <p:stCondLst>
                                            <p:cond delay="0"/>
                                          </p:stCondLst>
                                        </p:cTn>
                                        <p:tgtEl>
                                          <p:spTgt spid="14"/>
                                        </p:tgtEl>
                                        <p:attrNameLst>
                                          <p:attrName>ppt_x</p:attrName>
                                        </p:attrNameLst>
                                      </p:cBhvr>
                                    </p:anim>
                                    <p:anim from="(-#ppt_h/2)" to="(#ppt_y)" calcmode="lin" valueType="num">
                                      <p:cBhvr>
                                        <p:cTn id="59" dur="1000" fill="hold">
                                          <p:stCondLst>
                                            <p:cond delay="0"/>
                                          </p:stCondLst>
                                        </p:cTn>
                                        <p:tgtEl>
                                          <p:spTgt spid="14"/>
                                        </p:tgtEl>
                                        <p:attrNameLst>
                                          <p:attrName>ppt_y</p:attrName>
                                        </p:attrNameLst>
                                      </p:cBhvr>
                                    </p:anim>
                                    <p:animRot by="21600000">
                                      <p:cBhvr>
                                        <p:cTn id="60" dur="1000" fill="hold">
                                          <p:stCondLst>
                                            <p:cond delay="0"/>
                                          </p:stCondLst>
                                        </p:cTn>
                                        <p:tgtEl>
                                          <p:spTgt spid="14"/>
                                        </p:tgtEl>
                                        <p:attrNameLst>
                                          <p:attrName>r</p:attrName>
                                        </p:attrNameLst>
                                      </p:cBhvr>
                                    </p:animRot>
                                  </p:childTnLst>
                                </p:cTn>
                              </p:par>
                              <p:par>
                                <p:cTn id="61" presetID="56" presetClass="entr" presetSubtype="0" fill="hold" grpId="0" nodeType="withEffect">
                                  <p:stCondLst>
                                    <p:cond delay="0"/>
                                  </p:stCondLst>
                                  <p:iterate type="lt">
                                    <p:tmPct val="10000"/>
                                  </p:iterate>
                                  <p:childTnLst>
                                    <p:set>
                                      <p:cBhvr>
                                        <p:cTn id="62" dur="1" fill="hold">
                                          <p:stCondLst>
                                            <p:cond delay="0"/>
                                          </p:stCondLst>
                                        </p:cTn>
                                        <p:tgtEl>
                                          <p:spTgt spid="15"/>
                                        </p:tgtEl>
                                        <p:attrNameLst>
                                          <p:attrName>style.visibility</p:attrName>
                                        </p:attrNameLst>
                                      </p:cBhvr>
                                      <p:to>
                                        <p:strVal val="visible"/>
                                      </p:to>
                                    </p:set>
                                    <p:anim by="(-#ppt_w*2)" calcmode="lin" valueType="num">
                                      <p:cBhvr rctx="PPT">
                                        <p:cTn id="63" dur="500" autoRev="1" fill="hold">
                                          <p:stCondLst>
                                            <p:cond delay="0"/>
                                          </p:stCondLst>
                                        </p:cTn>
                                        <p:tgtEl>
                                          <p:spTgt spid="15"/>
                                        </p:tgtEl>
                                        <p:attrNameLst>
                                          <p:attrName>ppt_w</p:attrName>
                                        </p:attrNameLst>
                                      </p:cBhvr>
                                    </p:anim>
                                    <p:anim by="(#ppt_w*0.50)" calcmode="lin" valueType="num">
                                      <p:cBhvr>
                                        <p:cTn id="64" dur="500" decel="50000" autoRev="1" fill="hold">
                                          <p:stCondLst>
                                            <p:cond delay="0"/>
                                          </p:stCondLst>
                                        </p:cTn>
                                        <p:tgtEl>
                                          <p:spTgt spid="15"/>
                                        </p:tgtEl>
                                        <p:attrNameLst>
                                          <p:attrName>ppt_x</p:attrName>
                                        </p:attrNameLst>
                                      </p:cBhvr>
                                    </p:anim>
                                    <p:anim from="(-#ppt_h/2)" to="(#ppt_y)" calcmode="lin" valueType="num">
                                      <p:cBhvr>
                                        <p:cTn id="65" dur="1000" fill="hold">
                                          <p:stCondLst>
                                            <p:cond delay="0"/>
                                          </p:stCondLst>
                                        </p:cTn>
                                        <p:tgtEl>
                                          <p:spTgt spid="15"/>
                                        </p:tgtEl>
                                        <p:attrNameLst>
                                          <p:attrName>ppt_y</p:attrName>
                                        </p:attrNameLst>
                                      </p:cBhvr>
                                    </p:anim>
                                    <p:animRot by="21600000">
                                      <p:cBhvr>
                                        <p:cTn id="66" dur="1000" fill="hold">
                                          <p:stCondLst>
                                            <p:cond delay="0"/>
                                          </p:stCondLst>
                                        </p:cTn>
                                        <p:tgtEl>
                                          <p:spTgt spid="15"/>
                                        </p:tgtEl>
                                        <p:attrNameLst>
                                          <p:attrName>r</p:attrName>
                                        </p:attrNameLst>
                                      </p:cBhvr>
                                    </p:animRot>
                                  </p:childTnLst>
                                </p:cTn>
                              </p:par>
                              <p:par>
                                <p:cTn id="67" presetID="56" presetClass="entr" presetSubtype="0" fill="hold" grpId="0" nodeType="withEffect">
                                  <p:stCondLst>
                                    <p:cond delay="0"/>
                                  </p:stCondLst>
                                  <p:iterate type="lt">
                                    <p:tmPct val="10000"/>
                                  </p:iterate>
                                  <p:childTnLst>
                                    <p:set>
                                      <p:cBhvr>
                                        <p:cTn id="68" dur="1" fill="hold">
                                          <p:stCondLst>
                                            <p:cond delay="0"/>
                                          </p:stCondLst>
                                        </p:cTn>
                                        <p:tgtEl>
                                          <p:spTgt spid="16"/>
                                        </p:tgtEl>
                                        <p:attrNameLst>
                                          <p:attrName>style.visibility</p:attrName>
                                        </p:attrNameLst>
                                      </p:cBhvr>
                                      <p:to>
                                        <p:strVal val="visible"/>
                                      </p:to>
                                    </p:set>
                                    <p:anim by="(-#ppt_w*2)" calcmode="lin" valueType="num">
                                      <p:cBhvr rctx="PPT">
                                        <p:cTn id="69" dur="500" autoRev="1" fill="hold">
                                          <p:stCondLst>
                                            <p:cond delay="0"/>
                                          </p:stCondLst>
                                        </p:cTn>
                                        <p:tgtEl>
                                          <p:spTgt spid="16"/>
                                        </p:tgtEl>
                                        <p:attrNameLst>
                                          <p:attrName>ppt_w</p:attrName>
                                        </p:attrNameLst>
                                      </p:cBhvr>
                                    </p:anim>
                                    <p:anim by="(#ppt_w*0.50)" calcmode="lin" valueType="num">
                                      <p:cBhvr>
                                        <p:cTn id="70" dur="500" decel="50000" autoRev="1" fill="hold">
                                          <p:stCondLst>
                                            <p:cond delay="0"/>
                                          </p:stCondLst>
                                        </p:cTn>
                                        <p:tgtEl>
                                          <p:spTgt spid="16"/>
                                        </p:tgtEl>
                                        <p:attrNameLst>
                                          <p:attrName>ppt_x</p:attrName>
                                        </p:attrNameLst>
                                      </p:cBhvr>
                                    </p:anim>
                                    <p:anim from="(-#ppt_h/2)" to="(#ppt_y)" calcmode="lin" valueType="num">
                                      <p:cBhvr>
                                        <p:cTn id="71" dur="1000" fill="hold">
                                          <p:stCondLst>
                                            <p:cond delay="0"/>
                                          </p:stCondLst>
                                        </p:cTn>
                                        <p:tgtEl>
                                          <p:spTgt spid="16"/>
                                        </p:tgtEl>
                                        <p:attrNameLst>
                                          <p:attrName>ppt_y</p:attrName>
                                        </p:attrNameLst>
                                      </p:cBhvr>
                                    </p:anim>
                                    <p:animRot by="21600000">
                                      <p:cBhvr>
                                        <p:cTn id="72" dur="1000" fill="hold">
                                          <p:stCondLst>
                                            <p:cond delay="0"/>
                                          </p:stCondLst>
                                        </p:cTn>
                                        <p:tgtEl>
                                          <p:spTgt spid="16"/>
                                        </p:tgtEl>
                                        <p:attrNameLst>
                                          <p:attrName>r</p:attrName>
                                        </p:attrNameLst>
                                      </p:cBhvr>
                                    </p:animRot>
                                  </p:childTnLst>
                                </p:cTn>
                              </p:par>
                              <p:par>
                                <p:cTn id="73" presetID="56" presetClass="entr" presetSubtype="0" fill="hold" grpId="0" nodeType="withEffect">
                                  <p:stCondLst>
                                    <p:cond delay="0"/>
                                  </p:stCondLst>
                                  <p:iterate type="lt">
                                    <p:tmPct val="10000"/>
                                  </p:iterate>
                                  <p:childTnLst>
                                    <p:set>
                                      <p:cBhvr>
                                        <p:cTn id="74" dur="1" fill="hold">
                                          <p:stCondLst>
                                            <p:cond delay="0"/>
                                          </p:stCondLst>
                                        </p:cTn>
                                        <p:tgtEl>
                                          <p:spTgt spid="19"/>
                                        </p:tgtEl>
                                        <p:attrNameLst>
                                          <p:attrName>style.visibility</p:attrName>
                                        </p:attrNameLst>
                                      </p:cBhvr>
                                      <p:to>
                                        <p:strVal val="visible"/>
                                      </p:to>
                                    </p:set>
                                    <p:anim by="(-#ppt_w*2)" calcmode="lin" valueType="num">
                                      <p:cBhvr rctx="PPT">
                                        <p:cTn id="75" dur="500" autoRev="1" fill="hold">
                                          <p:stCondLst>
                                            <p:cond delay="0"/>
                                          </p:stCondLst>
                                        </p:cTn>
                                        <p:tgtEl>
                                          <p:spTgt spid="19"/>
                                        </p:tgtEl>
                                        <p:attrNameLst>
                                          <p:attrName>ppt_w</p:attrName>
                                        </p:attrNameLst>
                                      </p:cBhvr>
                                    </p:anim>
                                    <p:anim by="(#ppt_w*0.50)" calcmode="lin" valueType="num">
                                      <p:cBhvr>
                                        <p:cTn id="76" dur="500" decel="50000" autoRev="1" fill="hold">
                                          <p:stCondLst>
                                            <p:cond delay="0"/>
                                          </p:stCondLst>
                                        </p:cTn>
                                        <p:tgtEl>
                                          <p:spTgt spid="19"/>
                                        </p:tgtEl>
                                        <p:attrNameLst>
                                          <p:attrName>ppt_x</p:attrName>
                                        </p:attrNameLst>
                                      </p:cBhvr>
                                    </p:anim>
                                    <p:anim from="(-#ppt_h/2)" to="(#ppt_y)" calcmode="lin" valueType="num">
                                      <p:cBhvr>
                                        <p:cTn id="77" dur="1000" fill="hold">
                                          <p:stCondLst>
                                            <p:cond delay="0"/>
                                          </p:stCondLst>
                                        </p:cTn>
                                        <p:tgtEl>
                                          <p:spTgt spid="19"/>
                                        </p:tgtEl>
                                        <p:attrNameLst>
                                          <p:attrName>ppt_y</p:attrName>
                                        </p:attrNameLst>
                                      </p:cBhvr>
                                    </p:anim>
                                    <p:animRot by="21600000">
                                      <p:cBhvr>
                                        <p:cTn id="78" dur="1000" fill="hold">
                                          <p:stCondLst>
                                            <p:cond delay="0"/>
                                          </p:stCondLst>
                                        </p:cTn>
                                        <p:tgtEl>
                                          <p:spTgt spid="19"/>
                                        </p:tgtEl>
                                        <p:attrNameLst>
                                          <p:attrName>r</p:attrName>
                                        </p:attrNameLst>
                                      </p:cBhvr>
                                    </p:animRot>
                                  </p:childTnLst>
                                </p:cTn>
                              </p:par>
                              <p:par>
                                <p:cTn id="79" presetID="56" presetClass="entr" presetSubtype="0" fill="hold" grpId="0" nodeType="withEffect">
                                  <p:stCondLst>
                                    <p:cond delay="0"/>
                                  </p:stCondLst>
                                  <p:iterate type="lt">
                                    <p:tmPct val="10000"/>
                                  </p:iterate>
                                  <p:childTnLst>
                                    <p:set>
                                      <p:cBhvr>
                                        <p:cTn id="80" dur="1" fill="hold">
                                          <p:stCondLst>
                                            <p:cond delay="0"/>
                                          </p:stCondLst>
                                        </p:cTn>
                                        <p:tgtEl>
                                          <p:spTgt spid="20"/>
                                        </p:tgtEl>
                                        <p:attrNameLst>
                                          <p:attrName>style.visibility</p:attrName>
                                        </p:attrNameLst>
                                      </p:cBhvr>
                                      <p:to>
                                        <p:strVal val="visible"/>
                                      </p:to>
                                    </p:set>
                                    <p:anim by="(-#ppt_w*2)" calcmode="lin" valueType="num">
                                      <p:cBhvr rctx="PPT">
                                        <p:cTn id="81" dur="500" autoRev="1" fill="hold">
                                          <p:stCondLst>
                                            <p:cond delay="0"/>
                                          </p:stCondLst>
                                        </p:cTn>
                                        <p:tgtEl>
                                          <p:spTgt spid="20"/>
                                        </p:tgtEl>
                                        <p:attrNameLst>
                                          <p:attrName>ppt_w</p:attrName>
                                        </p:attrNameLst>
                                      </p:cBhvr>
                                    </p:anim>
                                    <p:anim by="(#ppt_w*0.50)" calcmode="lin" valueType="num">
                                      <p:cBhvr>
                                        <p:cTn id="82" dur="500" decel="50000" autoRev="1" fill="hold">
                                          <p:stCondLst>
                                            <p:cond delay="0"/>
                                          </p:stCondLst>
                                        </p:cTn>
                                        <p:tgtEl>
                                          <p:spTgt spid="20"/>
                                        </p:tgtEl>
                                        <p:attrNameLst>
                                          <p:attrName>ppt_x</p:attrName>
                                        </p:attrNameLst>
                                      </p:cBhvr>
                                    </p:anim>
                                    <p:anim from="(-#ppt_h/2)" to="(#ppt_y)" calcmode="lin" valueType="num">
                                      <p:cBhvr>
                                        <p:cTn id="83" dur="1000" fill="hold">
                                          <p:stCondLst>
                                            <p:cond delay="0"/>
                                          </p:stCondLst>
                                        </p:cTn>
                                        <p:tgtEl>
                                          <p:spTgt spid="20"/>
                                        </p:tgtEl>
                                        <p:attrNameLst>
                                          <p:attrName>ppt_y</p:attrName>
                                        </p:attrNameLst>
                                      </p:cBhvr>
                                    </p:anim>
                                    <p:animRot by="21600000">
                                      <p:cBhvr>
                                        <p:cTn id="84" dur="1000" fill="hold">
                                          <p:stCondLst>
                                            <p:cond delay="0"/>
                                          </p:stCondLst>
                                        </p:cTn>
                                        <p:tgtEl>
                                          <p:spTgt spid="20"/>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45" presetClass="entr" presetSubtype="0" fill="hold" grpId="0" nodeType="clickEffect">
                                  <p:stCondLst>
                                    <p:cond delay="0"/>
                                  </p:stCondLst>
                                  <p:iterate type="lt">
                                    <p:tmPct val="10000"/>
                                  </p:iterate>
                                  <p:childTnLst>
                                    <p:set>
                                      <p:cBhvr>
                                        <p:cTn id="88" dur="1" fill="hold">
                                          <p:stCondLst>
                                            <p:cond delay="0"/>
                                          </p:stCondLst>
                                        </p:cTn>
                                        <p:tgtEl>
                                          <p:spTgt spid="22"/>
                                        </p:tgtEl>
                                        <p:attrNameLst>
                                          <p:attrName>style.visibility</p:attrName>
                                        </p:attrNameLst>
                                      </p:cBhvr>
                                      <p:to>
                                        <p:strVal val="visible"/>
                                      </p:to>
                                    </p:set>
                                    <p:animEffect transition="in" filter="fade">
                                      <p:cBhvr>
                                        <p:cTn id="89" dur="2000"/>
                                        <p:tgtEl>
                                          <p:spTgt spid="22"/>
                                        </p:tgtEl>
                                      </p:cBhvr>
                                    </p:animEffect>
                                    <p:anim calcmode="lin" valueType="num">
                                      <p:cBhvr>
                                        <p:cTn id="90" dur="2000" fill="hold"/>
                                        <p:tgtEl>
                                          <p:spTgt spid="22"/>
                                        </p:tgtEl>
                                        <p:attrNameLst>
                                          <p:attrName>ppt_w</p:attrName>
                                        </p:attrNameLst>
                                      </p:cBhvr>
                                      <p:tavLst>
                                        <p:tav tm="0" fmla="#ppt_w*sin(2.5*pi*$)">
                                          <p:val>
                                            <p:fltVal val="0"/>
                                          </p:val>
                                        </p:tav>
                                        <p:tav tm="100000">
                                          <p:val>
                                            <p:fltVal val="1"/>
                                          </p:val>
                                        </p:tav>
                                      </p:tavLst>
                                    </p:anim>
                                    <p:anim calcmode="lin" valueType="num">
                                      <p:cBhvr>
                                        <p:cTn id="91" dur="200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p:bldP spid="19" grpId="0" animBg="1"/>
      <p:bldP spid="2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2400"/>
            <a:ext cx="8915400" cy="1570038"/>
          </a:xfrm>
          <a:effectLst>
            <a:outerShdw blurRad="50800" dist="38100" dir="16200000" rotWithShape="0">
              <a:prstClr val="black">
                <a:alpha val="40000"/>
              </a:prstClr>
            </a:outerShdw>
            <a:softEdge rad="12700"/>
          </a:effectLst>
          <a:scene3d>
            <a:camera prst="orthographicFront"/>
            <a:lightRig rig="brightRoom" dir="t"/>
          </a:scene3d>
          <a:sp3d>
            <a:bevelT/>
          </a:sp3d>
        </p:spPr>
        <p:txBody>
          <a:bodyPr>
            <a:normAutofit/>
            <a:sp3d contourW="6350" prstMaterial="plastic">
              <a:bevelT w="20320" h="20320" prst="angle"/>
              <a:contourClr>
                <a:schemeClr val="accent1">
                  <a:tint val="100000"/>
                  <a:shade val="100000"/>
                  <a:hueMod val="100000"/>
                  <a:satMod val="100000"/>
                </a:schemeClr>
              </a:contourClr>
            </a:sp3d>
          </a:bodyPr>
          <a:lstStyle/>
          <a:p>
            <a:r>
              <a:rPr lang="en-US" sz="2800" i="1" cap="all" spc="0" dirty="0">
                <a:ln/>
                <a:solidFill>
                  <a:srgbClr val="FF6699"/>
                </a:solidFill>
                <a:effectLst>
                  <a:glow rad="228600">
                    <a:schemeClr val="accent5">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t>KEADAAN LEMBAGA PENDIDIKAN PGRI</a:t>
            </a:r>
            <a:r>
              <a:rPr lang="en-US" sz="2800" i="1" cap="all" spc="0" dirty="0">
                <a:ln/>
                <a:solidFill>
                  <a:srgbClr val="FF6699"/>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t/>
            </a:r>
            <a:br>
              <a:rPr lang="en-US" sz="2800" i="1" cap="all" spc="0" dirty="0">
                <a:ln/>
                <a:solidFill>
                  <a:srgbClr val="FF6699"/>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br>
            <a:endParaRPr lang="en-US" sz="2800" i="1" cap="all" spc="0" dirty="0">
              <a:ln/>
              <a:solidFill>
                <a:srgbClr val="FF6699"/>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endParaRPr>
          </a:p>
        </p:txBody>
      </p:sp>
      <p:sp>
        <p:nvSpPr>
          <p:cNvPr id="3" name="Content Placeholder 2"/>
          <p:cNvSpPr>
            <a:spLocks noGrp="1"/>
          </p:cNvSpPr>
          <p:nvPr>
            <p:ph idx="1"/>
          </p:nvPr>
        </p:nvSpPr>
        <p:spPr>
          <a:xfrm>
            <a:off x="0" y="1219200"/>
            <a:ext cx="9906000" cy="5486400"/>
          </a:xfrm>
        </p:spPr>
        <p:txBody>
          <a:bodyPr/>
          <a:lstStyle/>
          <a:p>
            <a:pPr marL="137139" indent="0">
              <a:buNone/>
            </a:pPr>
            <a:r>
              <a:rPr lang="id-ID" dirty="0">
                <a:solidFill>
                  <a:srgbClr val="FFFF00"/>
                </a:solidFill>
                <a:latin typeface="Comic Sans MS" pitchFamily="66" charset="0"/>
              </a:rPr>
              <a:t>1.  </a:t>
            </a:r>
            <a:r>
              <a:rPr lang="en-US" dirty="0" err="1">
                <a:solidFill>
                  <a:srgbClr val="FFFF00"/>
                </a:solidFill>
                <a:latin typeface="Comic Sans MS" pitchFamily="66" charset="0"/>
              </a:rPr>
              <a:t>Keadaan</a:t>
            </a:r>
            <a:r>
              <a:rPr lang="en-US" dirty="0">
                <a:solidFill>
                  <a:srgbClr val="FFFF00"/>
                </a:solidFill>
                <a:latin typeface="Comic Sans MS" pitchFamily="66" charset="0"/>
              </a:rPr>
              <a:t> </a:t>
            </a:r>
            <a:r>
              <a:rPr lang="en-US" dirty="0" err="1">
                <a:solidFill>
                  <a:srgbClr val="FFFF00"/>
                </a:solidFill>
                <a:latin typeface="Comic Sans MS" pitchFamily="66" charset="0"/>
              </a:rPr>
              <a:t>Lembaga</a:t>
            </a:r>
            <a:r>
              <a:rPr lang="en-US" dirty="0">
                <a:solidFill>
                  <a:srgbClr val="FFFF00"/>
                </a:solidFill>
                <a:latin typeface="Comic Sans MS" pitchFamily="66" charset="0"/>
              </a:rPr>
              <a:t> </a:t>
            </a:r>
            <a:r>
              <a:rPr lang="en-US" dirty="0" err="1">
                <a:solidFill>
                  <a:srgbClr val="FFFF00"/>
                </a:solidFill>
                <a:latin typeface="Comic Sans MS" pitchFamily="66" charset="0"/>
              </a:rPr>
              <a:t>Pendidikan</a:t>
            </a:r>
            <a:r>
              <a:rPr lang="en-US" dirty="0">
                <a:solidFill>
                  <a:srgbClr val="FFFF00"/>
                </a:solidFill>
                <a:latin typeface="Comic Sans MS" pitchFamily="66" charset="0"/>
              </a:rPr>
              <a:t> </a:t>
            </a:r>
            <a:r>
              <a:rPr lang="en-US" dirty="0" err="1">
                <a:solidFill>
                  <a:srgbClr val="FFFF00"/>
                </a:solidFill>
                <a:latin typeface="Comic Sans MS" pitchFamily="66" charset="0"/>
              </a:rPr>
              <a:t>Dasar</a:t>
            </a:r>
            <a:r>
              <a:rPr lang="en-US" dirty="0">
                <a:solidFill>
                  <a:srgbClr val="FFFF00"/>
                </a:solidFill>
                <a:latin typeface="Comic Sans MS" pitchFamily="66" charset="0"/>
              </a:rPr>
              <a:t> </a:t>
            </a:r>
            <a:r>
              <a:rPr lang="en-US" dirty="0" err="1">
                <a:solidFill>
                  <a:srgbClr val="FFFF00"/>
                </a:solidFill>
                <a:latin typeface="Comic Sans MS" pitchFamily="66" charset="0"/>
              </a:rPr>
              <a:t>dan</a:t>
            </a:r>
            <a:r>
              <a:rPr lang="en-US" dirty="0">
                <a:solidFill>
                  <a:srgbClr val="FFFF00"/>
                </a:solidFill>
                <a:latin typeface="Comic Sans MS" pitchFamily="66" charset="0"/>
              </a:rPr>
              <a:t> </a:t>
            </a:r>
            <a:r>
              <a:rPr lang="en-US" dirty="0" err="1">
                <a:solidFill>
                  <a:srgbClr val="FFFF00"/>
                </a:solidFill>
                <a:latin typeface="Comic Sans MS" pitchFamily="66" charset="0"/>
              </a:rPr>
              <a:t>Menengah</a:t>
            </a:r>
            <a:endParaRPr lang="en-US" dirty="0">
              <a:solidFill>
                <a:srgbClr val="FFFF00"/>
              </a:solidFill>
              <a:latin typeface="Comic Sans MS" pitchFamily="66" charset="0"/>
            </a:endParaRPr>
          </a:p>
          <a:p>
            <a:pPr marL="651409" indent="-514270">
              <a:buNone/>
            </a:pPr>
            <a:r>
              <a:rPr lang="en-US" dirty="0">
                <a:solidFill>
                  <a:srgbClr val="FFFF00"/>
                </a:solidFill>
                <a:latin typeface="Comic Sans MS" pitchFamily="66" charset="0"/>
              </a:rPr>
              <a:t>      a. </a:t>
            </a:r>
            <a:r>
              <a:rPr lang="en-US" dirty="0" err="1">
                <a:solidFill>
                  <a:srgbClr val="FFFF00"/>
                </a:solidFill>
                <a:latin typeface="Comic Sans MS" pitchFamily="66" charset="0"/>
              </a:rPr>
              <a:t>Menurut</a:t>
            </a:r>
            <a:r>
              <a:rPr lang="en-US" dirty="0">
                <a:solidFill>
                  <a:srgbClr val="FFFF00"/>
                </a:solidFill>
                <a:latin typeface="Comic Sans MS" pitchFamily="66" charset="0"/>
              </a:rPr>
              <a:t> data </a:t>
            </a:r>
            <a:r>
              <a:rPr lang="en-US" dirty="0" err="1">
                <a:solidFill>
                  <a:srgbClr val="FFFF00"/>
                </a:solidFill>
                <a:latin typeface="Comic Sans MS" pitchFamily="66" charset="0"/>
              </a:rPr>
              <a:t>yan</a:t>
            </a:r>
            <a:r>
              <a:rPr lang="en-US" dirty="0">
                <a:solidFill>
                  <a:srgbClr val="FFFF00"/>
                </a:solidFill>
                <a:latin typeface="Comic Sans MS" pitchFamily="66" charset="0"/>
              </a:rPr>
              <a:t> </a:t>
            </a:r>
            <a:r>
              <a:rPr lang="en-US" dirty="0" err="1">
                <a:solidFill>
                  <a:srgbClr val="FFFF00"/>
                </a:solidFill>
                <a:latin typeface="Comic Sans MS" pitchFamily="66" charset="0"/>
              </a:rPr>
              <a:t>ada</a:t>
            </a:r>
            <a:r>
              <a:rPr lang="en-US" dirty="0">
                <a:solidFill>
                  <a:srgbClr val="FFFF00"/>
                </a:solidFill>
                <a:latin typeface="Comic Sans MS" pitchFamily="66" charset="0"/>
              </a:rPr>
              <a:t>, </a:t>
            </a:r>
            <a:r>
              <a:rPr lang="en-US" dirty="0" err="1">
                <a:solidFill>
                  <a:srgbClr val="FFFF00"/>
                </a:solidFill>
                <a:latin typeface="Comic Sans MS" pitchFamily="66" charset="0"/>
              </a:rPr>
              <a:t>jumlah</a:t>
            </a:r>
            <a:r>
              <a:rPr lang="en-US" dirty="0">
                <a:solidFill>
                  <a:srgbClr val="FFFF00"/>
                </a:solidFill>
                <a:latin typeface="Comic Sans MS" pitchFamily="66" charset="0"/>
              </a:rPr>
              <a:t> </a:t>
            </a:r>
            <a:r>
              <a:rPr lang="en-US" dirty="0" err="1">
                <a:solidFill>
                  <a:srgbClr val="FFFF00"/>
                </a:solidFill>
                <a:latin typeface="Comic Sans MS" pitchFamily="66" charset="0"/>
              </a:rPr>
              <a:t>sekolah</a:t>
            </a:r>
            <a:r>
              <a:rPr lang="en-US" dirty="0">
                <a:solidFill>
                  <a:srgbClr val="FFFF00"/>
                </a:solidFill>
                <a:latin typeface="Comic Sans MS" pitchFamily="66" charset="0"/>
              </a:rPr>
              <a:t> PGRI  </a:t>
            </a:r>
          </a:p>
          <a:p>
            <a:pPr marL="651409" indent="-514270">
              <a:buNone/>
            </a:pPr>
            <a:r>
              <a:rPr lang="en-US" dirty="0">
                <a:solidFill>
                  <a:srgbClr val="FFFF00"/>
                </a:solidFill>
                <a:latin typeface="Comic Sans MS" pitchFamily="66" charset="0"/>
              </a:rPr>
              <a:t>         di </a:t>
            </a:r>
            <a:r>
              <a:rPr lang="en-US" dirty="0" err="1">
                <a:solidFill>
                  <a:srgbClr val="FFFF00"/>
                </a:solidFill>
                <a:latin typeface="Comic Sans MS" pitchFamily="66" charset="0"/>
              </a:rPr>
              <a:t>seluruh</a:t>
            </a:r>
            <a:r>
              <a:rPr lang="en-US" dirty="0">
                <a:solidFill>
                  <a:srgbClr val="FFFF00"/>
                </a:solidFill>
                <a:latin typeface="Comic Sans MS" pitchFamily="66" charset="0"/>
              </a:rPr>
              <a:t> </a:t>
            </a:r>
            <a:r>
              <a:rPr lang="en-US" dirty="0" err="1">
                <a:solidFill>
                  <a:srgbClr val="FFFF00"/>
                </a:solidFill>
                <a:latin typeface="Comic Sans MS" pitchFamily="66" charset="0"/>
              </a:rPr>
              <a:t>indonedsia</a:t>
            </a:r>
            <a:r>
              <a:rPr lang="en-US" dirty="0">
                <a:solidFill>
                  <a:srgbClr val="FFFF00"/>
                </a:solidFill>
                <a:latin typeface="Comic Sans MS" pitchFamily="66" charset="0"/>
              </a:rPr>
              <a:t> 3.317 </a:t>
            </a:r>
            <a:r>
              <a:rPr lang="en-US" dirty="0" err="1">
                <a:solidFill>
                  <a:srgbClr val="FFFF00"/>
                </a:solidFill>
                <a:latin typeface="Comic Sans MS" pitchFamily="66" charset="0"/>
              </a:rPr>
              <a:t>buah</a:t>
            </a:r>
            <a:r>
              <a:rPr lang="en-US" dirty="0">
                <a:solidFill>
                  <a:srgbClr val="FFFF00"/>
                </a:solidFill>
                <a:latin typeface="Comic Sans MS" pitchFamily="66" charset="0"/>
              </a:rPr>
              <a:t>, </a:t>
            </a:r>
            <a:r>
              <a:rPr lang="en-US" dirty="0" err="1">
                <a:solidFill>
                  <a:srgbClr val="FFFF00"/>
                </a:solidFill>
                <a:latin typeface="Comic Sans MS" pitchFamily="66" charset="0"/>
              </a:rPr>
              <a:t>terdiri</a:t>
            </a:r>
            <a:r>
              <a:rPr lang="en-US" dirty="0">
                <a:solidFill>
                  <a:srgbClr val="FFFF00"/>
                </a:solidFill>
                <a:latin typeface="Comic Sans MS" pitchFamily="66" charset="0"/>
              </a:rPr>
              <a:t>  </a:t>
            </a:r>
            <a:r>
              <a:rPr lang="en-US" dirty="0" err="1" smtClean="0">
                <a:solidFill>
                  <a:srgbClr val="FFFF00"/>
                </a:solidFill>
                <a:latin typeface="Comic Sans MS" pitchFamily="66" charset="0"/>
              </a:rPr>
              <a:t>dari</a:t>
            </a:r>
            <a:r>
              <a:rPr lang="en-US" dirty="0" smtClean="0">
                <a:solidFill>
                  <a:srgbClr val="FFFF00"/>
                </a:solidFill>
                <a:latin typeface="Comic Sans MS" pitchFamily="66" charset="0"/>
              </a:rPr>
              <a:t>:</a:t>
            </a:r>
            <a:endParaRPr lang="en-US" dirty="0">
              <a:solidFill>
                <a:srgbClr val="FFFF00"/>
              </a:solidFill>
              <a:latin typeface="Comic Sans MS" pitchFamily="66" charset="0"/>
            </a:endParaRPr>
          </a:p>
          <a:p>
            <a:pPr marL="651409" indent="-514270">
              <a:buNone/>
            </a:pPr>
            <a:r>
              <a:rPr lang="en-US" dirty="0">
                <a:solidFill>
                  <a:srgbClr val="FFFF00"/>
                </a:solidFill>
                <a:latin typeface="Comic Sans MS" pitchFamily="66" charset="0"/>
              </a:rPr>
              <a:t>	   TK			: 1.021 	</a:t>
            </a:r>
            <a:r>
              <a:rPr lang="en-US" dirty="0" err="1">
                <a:solidFill>
                  <a:srgbClr val="FFFF00"/>
                </a:solidFill>
                <a:latin typeface="Comic Sans MS" pitchFamily="66" charset="0"/>
              </a:rPr>
              <a:t>buah</a:t>
            </a:r>
            <a:r>
              <a:rPr lang="en-US" dirty="0">
                <a:solidFill>
                  <a:srgbClr val="FFFF00"/>
                </a:solidFill>
                <a:latin typeface="Comic Sans MS" pitchFamily="66" charset="0"/>
              </a:rPr>
              <a:t>		</a:t>
            </a:r>
          </a:p>
          <a:p>
            <a:pPr marL="651409" indent="-514270">
              <a:buNone/>
            </a:pPr>
            <a:r>
              <a:rPr lang="en-US" dirty="0">
                <a:solidFill>
                  <a:srgbClr val="FFFF00"/>
                </a:solidFill>
                <a:latin typeface="Comic Sans MS" pitchFamily="66" charset="0"/>
              </a:rPr>
              <a:t>		W/SLB		: 25		</a:t>
            </a:r>
            <a:r>
              <a:rPr lang="en-US" dirty="0" err="1">
                <a:solidFill>
                  <a:srgbClr val="FFFF00"/>
                </a:solidFill>
                <a:latin typeface="Comic Sans MS" pitchFamily="66" charset="0"/>
              </a:rPr>
              <a:t>buah</a:t>
            </a:r>
            <a:endParaRPr lang="en-US" dirty="0">
              <a:solidFill>
                <a:srgbClr val="FFFF00"/>
              </a:solidFill>
              <a:latin typeface="Comic Sans MS" pitchFamily="66" charset="0"/>
            </a:endParaRPr>
          </a:p>
          <a:p>
            <a:pPr marL="651409" indent="-514270">
              <a:buNone/>
            </a:pPr>
            <a:r>
              <a:rPr lang="en-US" dirty="0">
                <a:solidFill>
                  <a:srgbClr val="FFFF00"/>
                </a:solidFill>
                <a:latin typeface="Comic Sans MS" pitchFamily="66" charset="0"/>
              </a:rPr>
              <a:t>	   SLTP			: 1.430	</a:t>
            </a:r>
            <a:r>
              <a:rPr lang="en-US" dirty="0" err="1">
                <a:solidFill>
                  <a:srgbClr val="FFFF00"/>
                </a:solidFill>
                <a:latin typeface="Comic Sans MS" pitchFamily="66" charset="0"/>
              </a:rPr>
              <a:t>buah</a:t>
            </a:r>
            <a:endParaRPr lang="en-US" dirty="0">
              <a:solidFill>
                <a:srgbClr val="FFFF00"/>
              </a:solidFill>
              <a:latin typeface="Comic Sans MS" pitchFamily="66" charset="0"/>
            </a:endParaRPr>
          </a:p>
          <a:p>
            <a:pPr marL="651409" indent="-514270">
              <a:buNone/>
            </a:pPr>
            <a:r>
              <a:rPr lang="en-US" dirty="0">
                <a:solidFill>
                  <a:srgbClr val="FFFF00"/>
                </a:solidFill>
                <a:latin typeface="Comic Sans MS" pitchFamily="66" charset="0"/>
              </a:rPr>
              <a:t>	   SMU			: 506		</a:t>
            </a:r>
            <a:r>
              <a:rPr lang="en-US" dirty="0" err="1">
                <a:solidFill>
                  <a:srgbClr val="FFFF00"/>
                </a:solidFill>
                <a:latin typeface="Comic Sans MS" pitchFamily="66" charset="0"/>
              </a:rPr>
              <a:t>buah</a:t>
            </a:r>
            <a:endParaRPr lang="en-US" dirty="0">
              <a:solidFill>
                <a:srgbClr val="FFFF00"/>
              </a:solidFill>
              <a:latin typeface="Comic Sans MS" pitchFamily="66" charset="0"/>
            </a:endParaRPr>
          </a:p>
          <a:p>
            <a:pPr marL="651409" indent="-514270">
              <a:buNone/>
            </a:pPr>
            <a:r>
              <a:rPr lang="en-US" dirty="0">
                <a:solidFill>
                  <a:srgbClr val="FFFF00"/>
                </a:solidFill>
                <a:latin typeface="Comic Sans MS" pitchFamily="66" charset="0"/>
              </a:rPr>
              <a:t>		SMK			: 282		</a:t>
            </a:r>
            <a:r>
              <a:rPr lang="en-US" dirty="0" err="1">
                <a:solidFill>
                  <a:srgbClr val="FFFF00"/>
                </a:solidFill>
                <a:latin typeface="Comic Sans MS" pitchFamily="66" charset="0"/>
              </a:rPr>
              <a:t>buah</a:t>
            </a:r>
            <a:endParaRPr lang="en-US" dirty="0">
              <a:solidFill>
                <a:srgbClr val="FFFF00"/>
              </a:solidFill>
              <a:latin typeface="Comic Sans MS" pitchFamily="66" charset="0"/>
            </a:endParaRPr>
          </a:p>
          <a:p>
            <a:pPr marL="651409" indent="-514270">
              <a:buNone/>
            </a:pPr>
            <a:r>
              <a:rPr lang="en-US" dirty="0">
                <a:solidFill>
                  <a:srgbClr val="FFFF00"/>
                </a:solidFill>
                <a:latin typeface="Comic Sans MS" pitchFamily="66" charset="0"/>
              </a:rPr>
              <a:t>		</a:t>
            </a:r>
            <a:r>
              <a:rPr lang="en-US" dirty="0" err="1">
                <a:solidFill>
                  <a:srgbClr val="FFFF00"/>
                </a:solidFill>
                <a:latin typeface="Comic Sans MS" pitchFamily="66" charset="0"/>
              </a:rPr>
              <a:t>Jumlah</a:t>
            </a:r>
            <a:r>
              <a:rPr lang="en-US" dirty="0">
                <a:solidFill>
                  <a:srgbClr val="FFFF00"/>
                </a:solidFill>
                <a:latin typeface="Comic Sans MS" pitchFamily="66" charset="0"/>
              </a:rPr>
              <a:t>		: 3.317	</a:t>
            </a:r>
            <a:r>
              <a:rPr lang="en-US" dirty="0" err="1">
                <a:solidFill>
                  <a:srgbClr val="FFFF00"/>
                </a:solidFill>
                <a:latin typeface="Comic Sans MS" pitchFamily="66" charset="0"/>
              </a:rPr>
              <a:t>buah</a:t>
            </a:r>
            <a:endParaRPr lang="en-US" dirty="0">
              <a:solidFill>
                <a:srgbClr val="FFFF00"/>
              </a:solidFill>
              <a:latin typeface="Comic Sans MS" pitchFamily="66" charset="0"/>
            </a:endParaRPr>
          </a:p>
          <a:p>
            <a:pPr marL="651409" indent="-514270">
              <a:buNone/>
            </a:pPr>
            <a:r>
              <a:rPr lang="en-US" dirty="0">
                <a:solidFill>
                  <a:srgbClr val="FFFF00"/>
                </a:solidFill>
                <a:latin typeface="Comic Sans MS" pitchFamily="66" charset="0"/>
              </a:rPr>
              <a:t>		</a:t>
            </a:r>
            <a:r>
              <a:rPr lang="en-US" dirty="0" err="1">
                <a:solidFill>
                  <a:srgbClr val="FFFF00"/>
                </a:solidFill>
                <a:latin typeface="Comic Sans MS" pitchFamily="66" charset="0"/>
              </a:rPr>
              <a:t>Jumlah</a:t>
            </a:r>
            <a:r>
              <a:rPr lang="en-US" dirty="0">
                <a:solidFill>
                  <a:srgbClr val="FFFF00"/>
                </a:solidFill>
                <a:latin typeface="Comic Sans MS" pitchFamily="66" charset="0"/>
              </a:rPr>
              <a:t> Guru		: 41.434	</a:t>
            </a:r>
            <a:r>
              <a:rPr lang="en-US" dirty="0" err="1">
                <a:solidFill>
                  <a:srgbClr val="FFFF00"/>
                </a:solidFill>
                <a:latin typeface="Comic Sans MS" pitchFamily="66" charset="0"/>
              </a:rPr>
              <a:t>orang</a:t>
            </a:r>
            <a:endParaRPr lang="en-US" dirty="0">
              <a:solidFill>
                <a:srgbClr val="FFFF00"/>
              </a:solidFill>
              <a:latin typeface="Comic Sans MS" pitchFamily="66" charset="0"/>
            </a:endParaRPr>
          </a:p>
          <a:p>
            <a:pPr marL="651409" indent="-514270">
              <a:buNone/>
            </a:pPr>
            <a:r>
              <a:rPr lang="en-US" dirty="0">
                <a:solidFill>
                  <a:srgbClr val="FFFF00"/>
                </a:solidFill>
                <a:latin typeface="Comic Sans MS" pitchFamily="66" charset="0"/>
              </a:rPr>
              <a:t>		</a:t>
            </a:r>
            <a:r>
              <a:rPr lang="en-US" dirty="0" err="1">
                <a:solidFill>
                  <a:srgbClr val="FFFF00"/>
                </a:solidFill>
                <a:latin typeface="Comic Sans MS" pitchFamily="66" charset="0"/>
              </a:rPr>
              <a:t>Jumlah</a:t>
            </a:r>
            <a:r>
              <a:rPr lang="en-US" dirty="0">
                <a:solidFill>
                  <a:srgbClr val="FFFF00"/>
                </a:solidFill>
                <a:latin typeface="Comic Sans MS" pitchFamily="66" charset="0"/>
              </a:rPr>
              <a:t> </a:t>
            </a:r>
            <a:r>
              <a:rPr lang="en-US" dirty="0" err="1">
                <a:solidFill>
                  <a:srgbClr val="FFFF00"/>
                </a:solidFill>
                <a:latin typeface="Comic Sans MS" pitchFamily="66" charset="0"/>
              </a:rPr>
              <a:t>siswa</a:t>
            </a:r>
            <a:r>
              <a:rPr lang="en-US" dirty="0">
                <a:solidFill>
                  <a:srgbClr val="FFFF00"/>
                </a:solidFill>
                <a:latin typeface="Comic Sans MS" pitchFamily="66" charset="0"/>
              </a:rPr>
              <a:t>	: 580.492	orang</a:t>
            </a:r>
          </a:p>
          <a:p>
            <a:pPr marL="651409" indent="-514270">
              <a:buNone/>
            </a:pPr>
            <a:r>
              <a:rPr lang="en-US" dirty="0">
                <a:solidFill>
                  <a:srgbClr val="FFFF00"/>
                </a:solidFill>
                <a:latin typeface="Comic Sans MS" pitchFamily="66" charset="0"/>
              </a:rPr>
              <a:t>		</a:t>
            </a:r>
            <a:r>
              <a:rPr lang="en-US" dirty="0" err="1">
                <a:solidFill>
                  <a:srgbClr val="FFFF00"/>
                </a:solidFill>
                <a:latin typeface="Comic Sans MS" pitchFamily="66" charset="0"/>
              </a:rPr>
              <a:t>Jumlah</a:t>
            </a:r>
            <a:r>
              <a:rPr lang="en-US" dirty="0">
                <a:solidFill>
                  <a:srgbClr val="FFFF00"/>
                </a:solidFill>
                <a:latin typeface="Comic Sans MS" pitchFamily="66" charset="0"/>
              </a:rPr>
              <a:t> </a:t>
            </a:r>
            <a:r>
              <a:rPr lang="en-US" dirty="0" err="1">
                <a:solidFill>
                  <a:srgbClr val="FFFF00"/>
                </a:solidFill>
                <a:latin typeface="Comic Sans MS" pitchFamily="66" charset="0"/>
              </a:rPr>
              <a:t>pegawai</a:t>
            </a:r>
            <a:r>
              <a:rPr lang="en-US" dirty="0">
                <a:solidFill>
                  <a:srgbClr val="FFFF00"/>
                </a:solidFill>
                <a:latin typeface="Comic Sans MS" pitchFamily="66" charset="0"/>
              </a:rPr>
              <a:t>	: 5.956 	orang</a:t>
            </a:r>
          </a:p>
          <a:p>
            <a:pPr marL="651409" indent="-514270">
              <a:buNone/>
            </a:pPr>
            <a:endParaRPr lang="en-US" dirty="0"/>
          </a:p>
          <a:p>
            <a:pPr marL="651409" indent="-514270">
              <a:buNone/>
            </a:pPr>
            <a:endParaRPr lang="en-US" dirty="0" smtClean="0"/>
          </a:p>
          <a:p>
            <a:pPr marL="651409" indent="-514270">
              <a:buNone/>
            </a:pPr>
            <a:endParaRPr lang="en-US" dirty="0" smtClean="0"/>
          </a:p>
          <a:p>
            <a:pPr marL="651409" indent="-514270">
              <a:buNone/>
            </a:pPr>
            <a:endParaRPr lang="en-US" dirty="0"/>
          </a:p>
        </p:txBody>
      </p:sp>
      <p:sp>
        <p:nvSpPr>
          <p:cNvPr id="4" name="Right Arrow 3">
            <a:hlinkClick r:id="rId3" action="ppaction://hlinksldjump"/>
          </p:cNvPr>
          <p:cNvSpPr/>
          <p:nvPr/>
        </p:nvSpPr>
        <p:spPr>
          <a:xfrm>
            <a:off x="8420101" y="6248400"/>
            <a:ext cx="1403350" cy="533400"/>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rgbClr val="FF3399"/>
                </a:solidFill>
                <a:effectLst>
                  <a:glow rad="101600">
                    <a:schemeClr val="accent2">
                      <a:satMod val="175000"/>
                      <a:alpha val="40000"/>
                    </a:schemeClr>
                  </a:glow>
                </a:effectLst>
                <a:latin typeface="Kristen ITC" pitchFamily="66" charset="0"/>
              </a:rPr>
              <a:t>Next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360"/>
                                          </p:val>
                                        </p:tav>
                                        <p:tav tm="100000">
                                          <p:val>
                                            <p:fltVal val="0"/>
                                          </p:val>
                                        </p:tav>
                                      </p:tavLst>
                                    </p:anim>
                                    <p:animEffect transition="in" filter="fade">
                                      <p:cBhvr>
                                        <p:cTn id="10" dur="2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nodeType="clickEffect">
                                  <p:stCondLst>
                                    <p:cond delay="0"/>
                                  </p:stCondLst>
                                  <p:iterate type="lt">
                                    <p:tmPct val="10000"/>
                                  </p:iterate>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2000"/>
                                        <p:tgtEl>
                                          <p:spTgt spid="3">
                                            <p:txEl>
                                              <p:pRg st="0" end="0"/>
                                            </p:txEl>
                                          </p:spTgt>
                                        </p:tgtEl>
                                      </p:cBhvr>
                                    </p:animEffect>
                                    <p:anim calcmode="lin" valueType="num">
                                      <p:cBhvr>
                                        <p:cTn id="16"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7" dur="2000" fill="hold"/>
                                        <p:tgtEl>
                                          <p:spTgt spid="3">
                                            <p:txEl>
                                              <p:pRg st="0" end="0"/>
                                            </p:txEl>
                                          </p:spTgt>
                                        </p:tgtEl>
                                        <p:attrNameLst>
                                          <p:attrName>ppt_h</p:attrName>
                                        </p:attrNameLst>
                                      </p:cBhvr>
                                      <p:tavLst>
                                        <p:tav tm="0">
                                          <p:val>
                                            <p:strVal val="#ppt_h"/>
                                          </p:val>
                                        </p:tav>
                                        <p:tav tm="100000">
                                          <p:val>
                                            <p:strVal val="#ppt_h"/>
                                          </p:val>
                                        </p:tav>
                                      </p:tavLst>
                                    </p:anim>
                                  </p:childTnLst>
                                </p:cTn>
                              </p:par>
                              <p:par>
                                <p:cTn id="18" presetID="45" presetClass="entr" presetSubtype="0" fill="hold" nodeType="withEffect">
                                  <p:stCondLst>
                                    <p:cond delay="0"/>
                                  </p:stCondLst>
                                  <p:iterate type="lt">
                                    <p:tmPct val="10000"/>
                                  </p:iterate>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2000"/>
                                        <p:tgtEl>
                                          <p:spTgt spid="3">
                                            <p:txEl>
                                              <p:pRg st="1" end="1"/>
                                            </p:txEl>
                                          </p:spTgt>
                                        </p:tgtEl>
                                      </p:cBhvr>
                                    </p:animEffect>
                                    <p:anim calcmode="lin" valueType="num">
                                      <p:cBhvr>
                                        <p:cTn id="21"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2" dur="2000" fill="hold"/>
                                        <p:tgtEl>
                                          <p:spTgt spid="3">
                                            <p:txEl>
                                              <p:pRg st="1" end="1"/>
                                            </p:txEl>
                                          </p:spTgt>
                                        </p:tgtEl>
                                        <p:attrNameLst>
                                          <p:attrName>ppt_h</p:attrName>
                                        </p:attrNameLst>
                                      </p:cBhvr>
                                      <p:tavLst>
                                        <p:tav tm="0">
                                          <p:val>
                                            <p:strVal val="#ppt_h"/>
                                          </p:val>
                                        </p:tav>
                                        <p:tav tm="100000">
                                          <p:val>
                                            <p:strVal val="#ppt_h"/>
                                          </p:val>
                                        </p:tav>
                                      </p:tavLst>
                                    </p:anim>
                                  </p:childTnLst>
                                </p:cTn>
                              </p:par>
                              <p:par>
                                <p:cTn id="23" presetID="45" presetClass="entr" presetSubtype="0" fill="hold" nodeType="withEffect">
                                  <p:stCondLst>
                                    <p:cond delay="0"/>
                                  </p:stCondLst>
                                  <p:iterate type="lt">
                                    <p:tmPct val="10000"/>
                                  </p:iterate>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2000"/>
                                        <p:tgtEl>
                                          <p:spTgt spid="3">
                                            <p:txEl>
                                              <p:pRg st="2" end="2"/>
                                            </p:txEl>
                                          </p:spTgt>
                                        </p:tgtEl>
                                      </p:cBhvr>
                                    </p:animEffect>
                                    <p:anim calcmode="lin" valueType="num">
                                      <p:cBhvr>
                                        <p:cTn id="26"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2" end="2"/>
                                            </p:txEl>
                                          </p:spTgt>
                                        </p:tgtEl>
                                        <p:attrNameLst>
                                          <p:attrName>ppt_h</p:attrName>
                                        </p:attrNameLst>
                                      </p:cBhvr>
                                      <p:tavLst>
                                        <p:tav tm="0">
                                          <p:val>
                                            <p:strVal val="#ppt_h"/>
                                          </p:val>
                                        </p:tav>
                                        <p:tav tm="100000">
                                          <p:val>
                                            <p:strVal val="#ppt_h"/>
                                          </p:val>
                                        </p:tav>
                                      </p:tavLst>
                                    </p:anim>
                                  </p:childTnLst>
                                </p:cTn>
                              </p:par>
                              <p:par>
                                <p:cTn id="28" presetID="45" presetClass="entr" presetSubtype="0" fill="hold" nodeType="withEffect">
                                  <p:stCondLst>
                                    <p:cond delay="0"/>
                                  </p:stCondLst>
                                  <p:iterate type="lt">
                                    <p:tmPct val="10000"/>
                                  </p:iterate>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2000"/>
                                        <p:tgtEl>
                                          <p:spTgt spid="3">
                                            <p:txEl>
                                              <p:pRg st="3" end="3"/>
                                            </p:txEl>
                                          </p:spTgt>
                                        </p:tgtEl>
                                      </p:cBhvr>
                                    </p:animEffect>
                                    <p:anim calcmode="lin" valueType="num">
                                      <p:cBhvr>
                                        <p:cTn id="31" dur="2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32" dur="2000" fill="hold"/>
                                        <p:tgtEl>
                                          <p:spTgt spid="3">
                                            <p:txEl>
                                              <p:pRg st="3" end="3"/>
                                            </p:txEl>
                                          </p:spTgt>
                                        </p:tgtEl>
                                        <p:attrNameLst>
                                          <p:attrName>ppt_h</p:attrName>
                                        </p:attrNameLst>
                                      </p:cBhvr>
                                      <p:tavLst>
                                        <p:tav tm="0">
                                          <p:val>
                                            <p:strVal val="#ppt_h"/>
                                          </p:val>
                                        </p:tav>
                                        <p:tav tm="100000">
                                          <p:val>
                                            <p:strVal val="#ppt_h"/>
                                          </p:val>
                                        </p:tav>
                                      </p:tavLst>
                                    </p:anim>
                                  </p:childTnLst>
                                </p:cTn>
                              </p:par>
                              <p:par>
                                <p:cTn id="33" presetID="45" presetClass="entr" presetSubtype="0" fill="hold" nodeType="withEffect">
                                  <p:stCondLst>
                                    <p:cond delay="0"/>
                                  </p:stCondLst>
                                  <p:iterate type="lt">
                                    <p:tmPct val="10000"/>
                                  </p:iterate>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37" dur="2000" fill="hold"/>
                                        <p:tgtEl>
                                          <p:spTgt spid="3">
                                            <p:txEl>
                                              <p:pRg st="4" end="4"/>
                                            </p:txEl>
                                          </p:spTgt>
                                        </p:tgtEl>
                                        <p:attrNameLst>
                                          <p:attrName>ppt_h</p:attrName>
                                        </p:attrNameLst>
                                      </p:cBhvr>
                                      <p:tavLst>
                                        <p:tav tm="0">
                                          <p:val>
                                            <p:strVal val="#ppt_h"/>
                                          </p:val>
                                        </p:tav>
                                        <p:tav tm="100000">
                                          <p:val>
                                            <p:strVal val="#ppt_h"/>
                                          </p:val>
                                        </p:tav>
                                      </p:tavLst>
                                    </p:anim>
                                  </p:childTnLst>
                                </p:cTn>
                              </p:par>
                              <p:par>
                                <p:cTn id="38" presetID="45" presetClass="entr" presetSubtype="0" fill="hold" nodeType="withEffect">
                                  <p:stCondLst>
                                    <p:cond delay="0"/>
                                  </p:stCondLst>
                                  <p:iterate type="lt">
                                    <p:tmPct val="10000"/>
                                  </p:iterate>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2000"/>
                                        <p:tgtEl>
                                          <p:spTgt spid="3">
                                            <p:txEl>
                                              <p:pRg st="5" end="5"/>
                                            </p:txEl>
                                          </p:spTgt>
                                        </p:tgtEl>
                                      </p:cBhvr>
                                    </p:animEffect>
                                    <p:anim calcmode="lin" valueType="num">
                                      <p:cBhvr>
                                        <p:cTn id="41" dur="2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42" dur="2000" fill="hold"/>
                                        <p:tgtEl>
                                          <p:spTgt spid="3">
                                            <p:txEl>
                                              <p:pRg st="5" end="5"/>
                                            </p:txEl>
                                          </p:spTgt>
                                        </p:tgtEl>
                                        <p:attrNameLst>
                                          <p:attrName>ppt_h</p:attrName>
                                        </p:attrNameLst>
                                      </p:cBhvr>
                                      <p:tavLst>
                                        <p:tav tm="0">
                                          <p:val>
                                            <p:strVal val="#ppt_h"/>
                                          </p:val>
                                        </p:tav>
                                        <p:tav tm="100000">
                                          <p:val>
                                            <p:strVal val="#ppt_h"/>
                                          </p:val>
                                        </p:tav>
                                      </p:tavLst>
                                    </p:anim>
                                  </p:childTnLst>
                                </p:cTn>
                              </p:par>
                              <p:par>
                                <p:cTn id="43" presetID="45" presetClass="entr" presetSubtype="0" fill="hold" nodeType="withEffect">
                                  <p:stCondLst>
                                    <p:cond delay="0"/>
                                  </p:stCondLst>
                                  <p:iterate type="lt">
                                    <p:tmPct val="10000"/>
                                  </p:iterate>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2000"/>
                                        <p:tgtEl>
                                          <p:spTgt spid="3">
                                            <p:txEl>
                                              <p:pRg st="6" end="6"/>
                                            </p:txEl>
                                          </p:spTgt>
                                        </p:tgtEl>
                                      </p:cBhvr>
                                    </p:animEffect>
                                    <p:anim calcmode="lin" valueType="num">
                                      <p:cBhvr>
                                        <p:cTn id="46" dur="2000" fill="hold"/>
                                        <p:tgtEl>
                                          <p:spTgt spid="3">
                                            <p:txEl>
                                              <p:pRg st="6" end="6"/>
                                            </p:txEl>
                                          </p:spTgt>
                                        </p:tgtEl>
                                        <p:attrNameLst>
                                          <p:attrName>ppt_w</p:attrName>
                                        </p:attrNameLst>
                                      </p:cBhvr>
                                      <p:tavLst>
                                        <p:tav tm="0" fmla="#ppt_w*sin(2.5*pi*$)">
                                          <p:val>
                                            <p:fltVal val="0"/>
                                          </p:val>
                                        </p:tav>
                                        <p:tav tm="100000">
                                          <p:val>
                                            <p:fltVal val="1"/>
                                          </p:val>
                                        </p:tav>
                                      </p:tavLst>
                                    </p:anim>
                                    <p:anim calcmode="lin" valueType="num">
                                      <p:cBhvr>
                                        <p:cTn id="47" dur="2000" fill="hold"/>
                                        <p:tgtEl>
                                          <p:spTgt spid="3">
                                            <p:txEl>
                                              <p:pRg st="6" end="6"/>
                                            </p:txEl>
                                          </p:spTgt>
                                        </p:tgtEl>
                                        <p:attrNameLst>
                                          <p:attrName>ppt_h</p:attrName>
                                        </p:attrNameLst>
                                      </p:cBhvr>
                                      <p:tavLst>
                                        <p:tav tm="0">
                                          <p:val>
                                            <p:strVal val="#ppt_h"/>
                                          </p:val>
                                        </p:tav>
                                        <p:tav tm="100000">
                                          <p:val>
                                            <p:strVal val="#ppt_h"/>
                                          </p:val>
                                        </p:tav>
                                      </p:tavLst>
                                    </p:anim>
                                  </p:childTnLst>
                                </p:cTn>
                              </p:par>
                              <p:par>
                                <p:cTn id="48" presetID="45" presetClass="entr" presetSubtype="0" fill="hold" nodeType="withEffect">
                                  <p:stCondLst>
                                    <p:cond delay="0"/>
                                  </p:stCondLst>
                                  <p:iterate type="lt">
                                    <p:tmPct val="10000"/>
                                  </p:iterate>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2000"/>
                                        <p:tgtEl>
                                          <p:spTgt spid="3">
                                            <p:txEl>
                                              <p:pRg st="7" end="7"/>
                                            </p:txEl>
                                          </p:spTgt>
                                        </p:tgtEl>
                                      </p:cBhvr>
                                    </p:animEffect>
                                    <p:anim calcmode="lin" valueType="num">
                                      <p:cBhvr>
                                        <p:cTn id="51" dur="2000" fill="hold"/>
                                        <p:tgtEl>
                                          <p:spTgt spid="3">
                                            <p:txEl>
                                              <p:pRg st="7" end="7"/>
                                            </p:txEl>
                                          </p:spTgt>
                                        </p:tgtEl>
                                        <p:attrNameLst>
                                          <p:attrName>ppt_w</p:attrName>
                                        </p:attrNameLst>
                                      </p:cBhvr>
                                      <p:tavLst>
                                        <p:tav tm="0" fmla="#ppt_w*sin(2.5*pi*$)">
                                          <p:val>
                                            <p:fltVal val="0"/>
                                          </p:val>
                                        </p:tav>
                                        <p:tav tm="100000">
                                          <p:val>
                                            <p:fltVal val="1"/>
                                          </p:val>
                                        </p:tav>
                                      </p:tavLst>
                                    </p:anim>
                                    <p:anim calcmode="lin" valueType="num">
                                      <p:cBhvr>
                                        <p:cTn id="52" dur="2000" fill="hold"/>
                                        <p:tgtEl>
                                          <p:spTgt spid="3">
                                            <p:txEl>
                                              <p:pRg st="7" end="7"/>
                                            </p:txEl>
                                          </p:spTgt>
                                        </p:tgtEl>
                                        <p:attrNameLst>
                                          <p:attrName>ppt_h</p:attrName>
                                        </p:attrNameLst>
                                      </p:cBhvr>
                                      <p:tavLst>
                                        <p:tav tm="0">
                                          <p:val>
                                            <p:strVal val="#ppt_h"/>
                                          </p:val>
                                        </p:tav>
                                        <p:tav tm="100000">
                                          <p:val>
                                            <p:strVal val="#ppt_h"/>
                                          </p:val>
                                        </p:tav>
                                      </p:tavLst>
                                    </p:anim>
                                  </p:childTnLst>
                                </p:cTn>
                              </p:par>
                              <p:par>
                                <p:cTn id="53" presetID="45" presetClass="entr" presetSubtype="0" fill="hold" nodeType="withEffect">
                                  <p:stCondLst>
                                    <p:cond delay="0"/>
                                  </p:stCondLst>
                                  <p:iterate type="lt">
                                    <p:tmPct val="10000"/>
                                  </p:iterate>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2000"/>
                                        <p:tgtEl>
                                          <p:spTgt spid="3">
                                            <p:txEl>
                                              <p:pRg st="8" end="8"/>
                                            </p:txEl>
                                          </p:spTgt>
                                        </p:tgtEl>
                                      </p:cBhvr>
                                    </p:animEffect>
                                    <p:anim calcmode="lin" valueType="num">
                                      <p:cBhvr>
                                        <p:cTn id="56" dur="2000" fill="hold"/>
                                        <p:tgtEl>
                                          <p:spTgt spid="3">
                                            <p:txEl>
                                              <p:pRg st="8" end="8"/>
                                            </p:txEl>
                                          </p:spTgt>
                                        </p:tgtEl>
                                        <p:attrNameLst>
                                          <p:attrName>ppt_w</p:attrName>
                                        </p:attrNameLst>
                                      </p:cBhvr>
                                      <p:tavLst>
                                        <p:tav tm="0" fmla="#ppt_w*sin(2.5*pi*$)">
                                          <p:val>
                                            <p:fltVal val="0"/>
                                          </p:val>
                                        </p:tav>
                                        <p:tav tm="100000">
                                          <p:val>
                                            <p:fltVal val="1"/>
                                          </p:val>
                                        </p:tav>
                                      </p:tavLst>
                                    </p:anim>
                                    <p:anim calcmode="lin" valueType="num">
                                      <p:cBhvr>
                                        <p:cTn id="57" dur="2000" fill="hold"/>
                                        <p:tgtEl>
                                          <p:spTgt spid="3">
                                            <p:txEl>
                                              <p:pRg st="8" end="8"/>
                                            </p:txEl>
                                          </p:spTgt>
                                        </p:tgtEl>
                                        <p:attrNameLst>
                                          <p:attrName>ppt_h</p:attrName>
                                        </p:attrNameLst>
                                      </p:cBhvr>
                                      <p:tavLst>
                                        <p:tav tm="0">
                                          <p:val>
                                            <p:strVal val="#ppt_h"/>
                                          </p:val>
                                        </p:tav>
                                        <p:tav tm="100000">
                                          <p:val>
                                            <p:strVal val="#ppt_h"/>
                                          </p:val>
                                        </p:tav>
                                      </p:tavLst>
                                    </p:anim>
                                  </p:childTnLst>
                                </p:cTn>
                              </p:par>
                              <p:par>
                                <p:cTn id="58" presetID="45" presetClass="entr" presetSubtype="0" fill="hold" nodeType="withEffect">
                                  <p:stCondLst>
                                    <p:cond delay="0"/>
                                  </p:stCondLst>
                                  <p:iterate type="lt">
                                    <p:tmPct val="10000"/>
                                  </p:iterate>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2000"/>
                                        <p:tgtEl>
                                          <p:spTgt spid="3">
                                            <p:txEl>
                                              <p:pRg st="9" end="9"/>
                                            </p:txEl>
                                          </p:spTgt>
                                        </p:tgtEl>
                                      </p:cBhvr>
                                    </p:animEffect>
                                    <p:anim calcmode="lin" valueType="num">
                                      <p:cBhvr>
                                        <p:cTn id="61" dur="2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62" dur="2000" fill="hold"/>
                                        <p:tgtEl>
                                          <p:spTgt spid="3">
                                            <p:txEl>
                                              <p:pRg st="9" end="9"/>
                                            </p:txEl>
                                          </p:spTgt>
                                        </p:tgtEl>
                                        <p:attrNameLst>
                                          <p:attrName>ppt_h</p:attrName>
                                        </p:attrNameLst>
                                      </p:cBhvr>
                                      <p:tavLst>
                                        <p:tav tm="0">
                                          <p:val>
                                            <p:strVal val="#ppt_h"/>
                                          </p:val>
                                        </p:tav>
                                        <p:tav tm="100000">
                                          <p:val>
                                            <p:strVal val="#ppt_h"/>
                                          </p:val>
                                        </p:tav>
                                      </p:tavLst>
                                    </p:anim>
                                  </p:childTnLst>
                                </p:cTn>
                              </p:par>
                              <p:par>
                                <p:cTn id="63" presetID="45" presetClass="entr" presetSubtype="0" fill="hold" nodeType="withEffect">
                                  <p:stCondLst>
                                    <p:cond delay="0"/>
                                  </p:stCondLst>
                                  <p:iterate type="lt">
                                    <p:tmPct val="10000"/>
                                  </p:iterate>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2000"/>
                                        <p:tgtEl>
                                          <p:spTgt spid="3">
                                            <p:txEl>
                                              <p:pRg st="10" end="10"/>
                                            </p:txEl>
                                          </p:spTgt>
                                        </p:tgtEl>
                                      </p:cBhvr>
                                    </p:animEffect>
                                    <p:anim calcmode="lin" valueType="num">
                                      <p:cBhvr>
                                        <p:cTn id="66" dur="2000" fill="hold"/>
                                        <p:tgtEl>
                                          <p:spTgt spid="3">
                                            <p:txEl>
                                              <p:pRg st="10" end="10"/>
                                            </p:txEl>
                                          </p:spTgt>
                                        </p:tgtEl>
                                        <p:attrNameLst>
                                          <p:attrName>ppt_w</p:attrName>
                                        </p:attrNameLst>
                                      </p:cBhvr>
                                      <p:tavLst>
                                        <p:tav tm="0" fmla="#ppt_w*sin(2.5*pi*$)">
                                          <p:val>
                                            <p:fltVal val="0"/>
                                          </p:val>
                                        </p:tav>
                                        <p:tav tm="100000">
                                          <p:val>
                                            <p:fltVal val="1"/>
                                          </p:val>
                                        </p:tav>
                                      </p:tavLst>
                                    </p:anim>
                                    <p:anim calcmode="lin" valueType="num">
                                      <p:cBhvr>
                                        <p:cTn id="67" dur="2000" fill="hold"/>
                                        <p:tgtEl>
                                          <p:spTgt spid="3">
                                            <p:txEl>
                                              <p:pRg st="10" end="10"/>
                                            </p:txEl>
                                          </p:spTgt>
                                        </p:tgtEl>
                                        <p:attrNameLst>
                                          <p:attrName>ppt_h</p:attrName>
                                        </p:attrNameLst>
                                      </p:cBhvr>
                                      <p:tavLst>
                                        <p:tav tm="0">
                                          <p:val>
                                            <p:strVal val="#ppt_h"/>
                                          </p:val>
                                        </p:tav>
                                        <p:tav tm="100000">
                                          <p:val>
                                            <p:strVal val="#ppt_h"/>
                                          </p:val>
                                        </p:tav>
                                      </p:tavLst>
                                    </p:anim>
                                  </p:childTnLst>
                                </p:cTn>
                              </p:par>
                              <p:par>
                                <p:cTn id="68" presetID="45" presetClass="entr" presetSubtype="0" fill="hold" nodeType="withEffect">
                                  <p:stCondLst>
                                    <p:cond delay="0"/>
                                  </p:stCondLst>
                                  <p:iterate type="lt">
                                    <p:tmPct val="10000"/>
                                  </p:iterate>
                                  <p:childTnLst>
                                    <p:set>
                                      <p:cBhvr>
                                        <p:cTn id="69" dur="1" fill="hold">
                                          <p:stCondLst>
                                            <p:cond delay="0"/>
                                          </p:stCondLst>
                                        </p:cTn>
                                        <p:tgtEl>
                                          <p:spTgt spid="3">
                                            <p:txEl>
                                              <p:pRg st="11" end="11"/>
                                            </p:txEl>
                                          </p:spTgt>
                                        </p:tgtEl>
                                        <p:attrNameLst>
                                          <p:attrName>style.visibility</p:attrName>
                                        </p:attrNameLst>
                                      </p:cBhvr>
                                      <p:to>
                                        <p:strVal val="visible"/>
                                      </p:to>
                                    </p:set>
                                    <p:animEffect transition="in" filter="fade">
                                      <p:cBhvr>
                                        <p:cTn id="70" dur="2000"/>
                                        <p:tgtEl>
                                          <p:spTgt spid="3">
                                            <p:txEl>
                                              <p:pRg st="11" end="11"/>
                                            </p:txEl>
                                          </p:spTgt>
                                        </p:tgtEl>
                                      </p:cBhvr>
                                    </p:animEffect>
                                    <p:anim calcmode="lin" valueType="num">
                                      <p:cBhvr>
                                        <p:cTn id="71" dur="2000" fill="hold"/>
                                        <p:tgtEl>
                                          <p:spTgt spid="3">
                                            <p:txEl>
                                              <p:pRg st="11" end="11"/>
                                            </p:txEl>
                                          </p:spTgt>
                                        </p:tgtEl>
                                        <p:attrNameLst>
                                          <p:attrName>ppt_w</p:attrName>
                                        </p:attrNameLst>
                                      </p:cBhvr>
                                      <p:tavLst>
                                        <p:tav tm="0" fmla="#ppt_w*sin(2.5*pi*$)">
                                          <p:val>
                                            <p:fltVal val="0"/>
                                          </p:val>
                                        </p:tav>
                                        <p:tav tm="100000">
                                          <p:val>
                                            <p:fltVal val="1"/>
                                          </p:val>
                                        </p:tav>
                                      </p:tavLst>
                                    </p:anim>
                                    <p:anim calcmode="lin" valueType="num">
                                      <p:cBhvr>
                                        <p:cTn id="72" dur="20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45" presetClass="entr" presetSubtype="0" fill="hold" grpId="0" nodeType="clickEffect">
                                  <p:stCondLst>
                                    <p:cond delay="0"/>
                                  </p:stCondLst>
                                  <p:iterate type="lt">
                                    <p:tmPct val="10000"/>
                                  </p:iterate>
                                  <p:childTnLst>
                                    <p:set>
                                      <p:cBhvr>
                                        <p:cTn id="76" dur="1" fill="hold">
                                          <p:stCondLst>
                                            <p:cond delay="0"/>
                                          </p:stCondLst>
                                        </p:cTn>
                                        <p:tgtEl>
                                          <p:spTgt spid="4"/>
                                        </p:tgtEl>
                                        <p:attrNameLst>
                                          <p:attrName>style.visibility</p:attrName>
                                        </p:attrNameLst>
                                      </p:cBhvr>
                                      <p:to>
                                        <p:strVal val="visible"/>
                                      </p:to>
                                    </p:set>
                                    <p:animEffect transition="in" filter="fade">
                                      <p:cBhvr>
                                        <p:cTn id="77" dur="2000"/>
                                        <p:tgtEl>
                                          <p:spTgt spid="4"/>
                                        </p:tgtEl>
                                      </p:cBhvr>
                                    </p:animEffect>
                                    <p:anim calcmode="lin" valueType="num">
                                      <p:cBhvr>
                                        <p:cTn id="78" dur="2000" fill="hold"/>
                                        <p:tgtEl>
                                          <p:spTgt spid="4"/>
                                        </p:tgtEl>
                                        <p:attrNameLst>
                                          <p:attrName>ppt_w</p:attrName>
                                        </p:attrNameLst>
                                      </p:cBhvr>
                                      <p:tavLst>
                                        <p:tav tm="0" fmla="#ppt_w*sin(2.5*pi*$)">
                                          <p:val>
                                            <p:fltVal val="0"/>
                                          </p:val>
                                        </p:tav>
                                        <p:tav tm="100000">
                                          <p:val>
                                            <p:fltVal val="1"/>
                                          </p:val>
                                        </p:tav>
                                      </p:tavLst>
                                    </p:anim>
                                    <p:anim calcmode="lin" valueType="num">
                                      <p:cBhvr>
                                        <p:cTn id="7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12751" y="457200"/>
            <a:ext cx="9080500" cy="5943600"/>
          </a:xfrm>
        </p:spPr>
        <p:txBody>
          <a:bodyPr>
            <a:normAutofit lnSpcReduction="10000"/>
          </a:bodyPr>
          <a:lstStyle/>
          <a:p>
            <a:pPr>
              <a:buNone/>
            </a:pPr>
            <a:r>
              <a:rPr lang="en-US" sz="2800" dirty="0">
                <a:solidFill>
                  <a:srgbClr val="FF0000"/>
                </a:solidFill>
                <a:latin typeface="Comic Sans MS" pitchFamily="66" charset="0"/>
              </a:rPr>
              <a:t>2. </a:t>
            </a:r>
            <a:r>
              <a:rPr lang="en-US" sz="2800" dirty="0" err="1">
                <a:solidFill>
                  <a:srgbClr val="FF0000"/>
                </a:solidFill>
                <a:latin typeface="Comic Sans MS" pitchFamily="66" charset="0"/>
              </a:rPr>
              <a:t>Keadaan</a:t>
            </a:r>
            <a:r>
              <a:rPr lang="en-US" sz="2800" dirty="0">
                <a:solidFill>
                  <a:srgbClr val="FF0000"/>
                </a:solidFill>
                <a:latin typeface="Comic Sans MS" pitchFamily="66" charset="0"/>
              </a:rPr>
              <a:t> </a:t>
            </a:r>
            <a:r>
              <a:rPr lang="en-US" sz="2800" dirty="0" err="1">
                <a:solidFill>
                  <a:srgbClr val="FF0000"/>
                </a:solidFill>
                <a:latin typeface="Comic Sans MS" pitchFamily="66" charset="0"/>
              </a:rPr>
              <a:t>Lembaga</a:t>
            </a:r>
            <a:r>
              <a:rPr lang="en-US" sz="2800" dirty="0">
                <a:solidFill>
                  <a:srgbClr val="FF0000"/>
                </a:solidFill>
                <a:latin typeface="Comic Sans MS" pitchFamily="66" charset="0"/>
              </a:rPr>
              <a:t> </a:t>
            </a:r>
            <a:r>
              <a:rPr lang="en-US" sz="2800" dirty="0" err="1">
                <a:solidFill>
                  <a:srgbClr val="FF0000"/>
                </a:solidFill>
                <a:latin typeface="Comic Sans MS" pitchFamily="66" charset="0"/>
              </a:rPr>
              <a:t>Pendidikan</a:t>
            </a:r>
            <a:r>
              <a:rPr lang="en-US" sz="2800" dirty="0">
                <a:solidFill>
                  <a:srgbClr val="FF0000"/>
                </a:solidFill>
                <a:latin typeface="Comic Sans MS" pitchFamily="66" charset="0"/>
              </a:rPr>
              <a:t> </a:t>
            </a:r>
            <a:r>
              <a:rPr lang="en-US" sz="2800" dirty="0" err="1">
                <a:solidFill>
                  <a:srgbClr val="FF0000"/>
                </a:solidFill>
                <a:latin typeface="Comic Sans MS" pitchFamily="66" charset="0"/>
              </a:rPr>
              <a:t>Tinggi</a:t>
            </a:r>
            <a:r>
              <a:rPr lang="en-US" sz="2800" dirty="0">
                <a:solidFill>
                  <a:srgbClr val="FF0000"/>
                </a:solidFill>
                <a:latin typeface="Comic Sans MS" pitchFamily="66" charset="0"/>
              </a:rPr>
              <a:t> PGRI</a:t>
            </a:r>
          </a:p>
          <a:p>
            <a:pPr>
              <a:buNone/>
            </a:pPr>
            <a:r>
              <a:rPr lang="en-US" sz="2800" dirty="0">
                <a:solidFill>
                  <a:srgbClr val="FF0000"/>
                </a:solidFill>
                <a:latin typeface="Comic Sans MS" pitchFamily="66" charset="0"/>
              </a:rPr>
              <a:t>	</a:t>
            </a:r>
            <a:r>
              <a:rPr lang="id-ID" sz="2800" dirty="0">
                <a:solidFill>
                  <a:srgbClr val="FF0000"/>
                </a:solidFill>
                <a:latin typeface="Comic Sans MS" pitchFamily="66" charset="0"/>
              </a:rPr>
              <a:t>  </a:t>
            </a:r>
            <a:r>
              <a:rPr lang="en-US" sz="2800" dirty="0" err="1">
                <a:solidFill>
                  <a:srgbClr val="FF0000"/>
                </a:solidFill>
                <a:latin typeface="Comic Sans MS" pitchFamily="66" charset="0"/>
              </a:rPr>
              <a:t>Menurut</a:t>
            </a:r>
            <a:r>
              <a:rPr lang="en-US" sz="2800" dirty="0">
                <a:solidFill>
                  <a:srgbClr val="FF0000"/>
                </a:solidFill>
                <a:latin typeface="Comic Sans MS" pitchFamily="66" charset="0"/>
              </a:rPr>
              <a:t> data yang </a:t>
            </a:r>
            <a:r>
              <a:rPr lang="en-US" sz="2800" dirty="0" err="1">
                <a:solidFill>
                  <a:srgbClr val="FF0000"/>
                </a:solidFill>
                <a:latin typeface="Comic Sans MS" pitchFamily="66" charset="0"/>
              </a:rPr>
              <a:t>ada</a:t>
            </a:r>
            <a:r>
              <a:rPr lang="en-US" sz="2800" dirty="0">
                <a:solidFill>
                  <a:srgbClr val="FF0000"/>
                </a:solidFill>
                <a:latin typeface="Comic Sans MS" pitchFamily="66" charset="0"/>
              </a:rPr>
              <a:t>, </a:t>
            </a:r>
            <a:r>
              <a:rPr lang="en-US" sz="2800" dirty="0" err="1">
                <a:solidFill>
                  <a:srgbClr val="FF0000"/>
                </a:solidFill>
                <a:latin typeface="Comic Sans MS" pitchFamily="66" charset="0"/>
              </a:rPr>
              <a:t>jumlah</a:t>
            </a:r>
            <a:r>
              <a:rPr lang="en-US" sz="2800" dirty="0">
                <a:solidFill>
                  <a:srgbClr val="FF0000"/>
                </a:solidFill>
                <a:latin typeface="Comic Sans MS" pitchFamily="66" charset="0"/>
              </a:rPr>
              <a:t> </a:t>
            </a:r>
            <a:r>
              <a:rPr lang="en-US" sz="2800" dirty="0" err="1">
                <a:solidFill>
                  <a:srgbClr val="FF0000"/>
                </a:solidFill>
                <a:latin typeface="Comic Sans MS" pitchFamily="66" charset="0"/>
              </a:rPr>
              <a:t>Perguruan</a:t>
            </a:r>
            <a:r>
              <a:rPr lang="en-US" sz="2800" dirty="0">
                <a:solidFill>
                  <a:srgbClr val="FF0000"/>
                </a:solidFill>
                <a:latin typeface="Comic Sans MS" pitchFamily="66" charset="0"/>
              </a:rPr>
              <a:t> </a:t>
            </a:r>
            <a:r>
              <a:rPr lang="en-US" sz="2800" dirty="0" err="1">
                <a:solidFill>
                  <a:srgbClr val="FF0000"/>
                </a:solidFill>
                <a:latin typeface="Comic Sans MS" pitchFamily="66" charset="0"/>
              </a:rPr>
              <a:t>Tinggi</a:t>
            </a:r>
            <a:r>
              <a:rPr lang="en-US" sz="2800" dirty="0">
                <a:solidFill>
                  <a:srgbClr val="FF0000"/>
                </a:solidFill>
                <a:latin typeface="Comic Sans MS" pitchFamily="66" charset="0"/>
              </a:rPr>
              <a:t> </a:t>
            </a:r>
            <a:r>
              <a:rPr lang="id-ID" sz="2800" dirty="0">
                <a:solidFill>
                  <a:srgbClr val="FF0000"/>
                </a:solidFill>
                <a:latin typeface="Comic Sans MS" pitchFamily="66" charset="0"/>
              </a:rPr>
              <a:t>   </a:t>
            </a:r>
          </a:p>
          <a:p>
            <a:pPr>
              <a:buNone/>
            </a:pPr>
            <a:r>
              <a:rPr lang="id-ID" sz="2800" dirty="0">
                <a:solidFill>
                  <a:srgbClr val="FF0000"/>
                </a:solidFill>
                <a:latin typeface="Comic Sans MS" pitchFamily="66" charset="0"/>
              </a:rPr>
              <a:t>    </a:t>
            </a:r>
            <a:r>
              <a:rPr lang="en-US" sz="2800" dirty="0">
                <a:solidFill>
                  <a:srgbClr val="FF0000"/>
                </a:solidFill>
                <a:latin typeface="Comic Sans MS" pitchFamily="66" charset="0"/>
              </a:rPr>
              <a:t>PGRI </a:t>
            </a:r>
            <a:r>
              <a:rPr lang="en-US" sz="2800" dirty="0" err="1">
                <a:solidFill>
                  <a:srgbClr val="FF0000"/>
                </a:solidFill>
                <a:latin typeface="Comic Sans MS" pitchFamily="66" charset="0"/>
              </a:rPr>
              <a:t>diseluruh</a:t>
            </a:r>
            <a:r>
              <a:rPr lang="en-US" sz="2800" dirty="0">
                <a:solidFill>
                  <a:srgbClr val="FF0000"/>
                </a:solidFill>
                <a:latin typeface="Comic Sans MS" pitchFamily="66" charset="0"/>
              </a:rPr>
              <a:t> Indonesia 57 </a:t>
            </a:r>
            <a:r>
              <a:rPr lang="en-US" sz="2800" dirty="0" err="1">
                <a:solidFill>
                  <a:srgbClr val="FF0000"/>
                </a:solidFill>
                <a:latin typeface="Comic Sans MS" pitchFamily="66" charset="0"/>
              </a:rPr>
              <a:t>buah</a:t>
            </a:r>
            <a:r>
              <a:rPr lang="en-US" sz="2800" dirty="0">
                <a:solidFill>
                  <a:srgbClr val="FF0000"/>
                </a:solidFill>
                <a:latin typeface="Comic Sans MS" pitchFamily="66" charset="0"/>
              </a:rPr>
              <a:t>, </a:t>
            </a:r>
            <a:r>
              <a:rPr lang="en-US" sz="2800" dirty="0" err="1">
                <a:solidFill>
                  <a:srgbClr val="FF0000"/>
                </a:solidFill>
                <a:latin typeface="Comic Sans MS" pitchFamily="66" charset="0"/>
              </a:rPr>
              <a:t>terdiri</a:t>
            </a:r>
            <a:r>
              <a:rPr lang="en-US" sz="2800" dirty="0">
                <a:solidFill>
                  <a:srgbClr val="FF0000"/>
                </a:solidFill>
                <a:latin typeface="Comic Sans MS" pitchFamily="66" charset="0"/>
              </a:rPr>
              <a:t> </a:t>
            </a:r>
            <a:r>
              <a:rPr lang="en-US" sz="2800" dirty="0" err="1" smtClean="0">
                <a:solidFill>
                  <a:srgbClr val="FF0000"/>
                </a:solidFill>
                <a:latin typeface="Comic Sans MS" pitchFamily="66" charset="0"/>
              </a:rPr>
              <a:t>dari</a:t>
            </a:r>
            <a:r>
              <a:rPr lang="en-US" sz="2800" dirty="0" smtClean="0">
                <a:solidFill>
                  <a:srgbClr val="FF0000"/>
                </a:solidFill>
                <a:latin typeface="Comic Sans MS" pitchFamily="66" charset="0"/>
              </a:rPr>
              <a:t>:</a:t>
            </a:r>
            <a:endParaRPr lang="en-US" sz="2800" dirty="0">
              <a:solidFill>
                <a:srgbClr val="FF0000"/>
              </a:solidFill>
              <a:latin typeface="Comic Sans MS" pitchFamily="66" charset="0"/>
            </a:endParaRPr>
          </a:p>
          <a:p>
            <a:pPr>
              <a:buNone/>
            </a:pPr>
            <a:r>
              <a:rPr lang="en-US" sz="2800" dirty="0">
                <a:solidFill>
                  <a:srgbClr val="FF0000"/>
                </a:solidFill>
                <a:latin typeface="Comic Sans MS" pitchFamily="66" charset="0"/>
              </a:rPr>
              <a:t>	- </a:t>
            </a:r>
            <a:r>
              <a:rPr lang="en-US" sz="2800" dirty="0" err="1">
                <a:solidFill>
                  <a:srgbClr val="FF0000"/>
                </a:solidFill>
                <a:latin typeface="Comic Sans MS" pitchFamily="66" charset="0"/>
              </a:rPr>
              <a:t>Universitas</a:t>
            </a:r>
            <a:r>
              <a:rPr lang="en-US" sz="2800" dirty="0">
                <a:solidFill>
                  <a:srgbClr val="FF0000"/>
                </a:solidFill>
                <a:latin typeface="Comic Sans MS" pitchFamily="66" charset="0"/>
              </a:rPr>
              <a:t>	: 6	</a:t>
            </a:r>
            <a:r>
              <a:rPr lang="en-US" sz="2800" dirty="0" err="1">
                <a:solidFill>
                  <a:srgbClr val="FF0000"/>
                </a:solidFill>
                <a:latin typeface="Comic Sans MS" pitchFamily="66" charset="0"/>
              </a:rPr>
              <a:t>buah</a:t>
            </a:r>
            <a:endParaRPr lang="en-US" sz="2800" dirty="0">
              <a:solidFill>
                <a:srgbClr val="FF0000"/>
              </a:solidFill>
              <a:latin typeface="Comic Sans MS" pitchFamily="66" charset="0"/>
            </a:endParaRPr>
          </a:p>
          <a:p>
            <a:pPr>
              <a:buNone/>
            </a:pPr>
            <a:r>
              <a:rPr lang="en-US" sz="2800" dirty="0">
                <a:solidFill>
                  <a:srgbClr val="FF0000"/>
                </a:solidFill>
                <a:latin typeface="Comic Sans MS" pitchFamily="66" charset="0"/>
              </a:rPr>
              <a:t>	- XP		</a:t>
            </a:r>
            <a:r>
              <a:rPr lang="en-US" sz="2800" dirty="0" smtClean="0">
                <a:solidFill>
                  <a:srgbClr val="FF0000"/>
                </a:solidFill>
                <a:latin typeface="Comic Sans MS" pitchFamily="66" charset="0"/>
              </a:rPr>
              <a:t>: </a:t>
            </a:r>
            <a:r>
              <a:rPr lang="en-US" sz="2800" dirty="0">
                <a:solidFill>
                  <a:srgbClr val="FF0000"/>
                </a:solidFill>
                <a:latin typeface="Comic Sans MS" pitchFamily="66" charset="0"/>
              </a:rPr>
              <a:t>0	</a:t>
            </a:r>
            <a:r>
              <a:rPr lang="en-US" sz="2800" dirty="0" err="1">
                <a:solidFill>
                  <a:srgbClr val="FF0000"/>
                </a:solidFill>
                <a:latin typeface="Comic Sans MS" pitchFamily="66" charset="0"/>
              </a:rPr>
              <a:t>buah</a:t>
            </a:r>
            <a:endParaRPr lang="en-US" sz="2800" dirty="0">
              <a:solidFill>
                <a:srgbClr val="FF0000"/>
              </a:solidFill>
              <a:latin typeface="Comic Sans MS" pitchFamily="66" charset="0"/>
            </a:endParaRPr>
          </a:p>
          <a:p>
            <a:pPr>
              <a:buNone/>
            </a:pPr>
            <a:r>
              <a:rPr lang="en-US" sz="2800" dirty="0">
                <a:solidFill>
                  <a:srgbClr val="FF0000"/>
                </a:solidFill>
                <a:latin typeface="Comic Sans MS" pitchFamily="66" charset="0"/>
              </a:rPr>
              <a:t>	- STKP		: 29	</a:t>
            </a:r>
            <a:r>
              <a:rPr lang="en-US" sz="2800" dirty="0" err="1">
                <a:solidFill>
                  <a:srgbClr val="FF0000"/>
                </a:solidFill>
                <a:latin typeface="Comic Sans MS" pitchFamily="66" charset="0"/>
              </a:rPr>
              <a:t>buah</a:t>
            </a:r>
            <a:endParaRPr lang="en-US" sz="2800" dirty="0">
              <a:solidFill>
                <a:srgbClr val="FF0000"/>
              </a:solidFill>
              <a:latin typeface="Comic Sans MS" pitchFamily="66" charset="0"/>
            </a:endParaRPr>
          </a:p>
          <a:p>
            <a:pPr>
              <a:buNone/>
            </a:pPr>
            <a:r>
              <a:rPr lang="en-US" sz="2800" dirty="0">
                <a:solidFill>
                  <a:srgbClr val="FF0000"/>
                </a:solidFill>
                <a:latin typeface="Comic Sans MS" pitchFamily="66" charset="0"/>
              </a:rPr>
              <a:t>	- STIA		: 1	</a:t>
            </a:r>
            <a:r>
              <a:rPr lang="en-US" sz="2800" dirty="0" err="1">
                <a:solidFill>
                  <a:srgbClr val="FF0000"/>
                </a:solidFill>
                <a:latin typeface="Comic Sans MS" pitchFamily="66" charset="0"/>
              </a:rPr>
              <a:t>buah</a:t>
            </a:r>
            <a:endParaRPr lang="en-US" sz="2800" dirty="0">
              <a:solidFill>
                <a:srgbClr val="FF0000"/>
              </a:solidFill>
              <a:latin typeface="Comic Sans MS" pitchFamily="66" charset="0"/>
            </a:endParaRPr>
          </a:p>
          <a:p>
            <a:pPr>
              <a:buNone/>
            </a:pPr>
            <a:r>
              <a:rPr lang="en-US" sz="2800" dirty="0">
                <a:solidFill>
                  <a:srgbClr val="FF0000"/>
                </a:solidFill>
                <a:latin typeface="Comic Sans MS" pitchFamily="66" charset="0"/>
              </a:rPr>
              <a:t>	- STIE		: 4	</a:t>
            </a:r>
            <a:r>
              <a:rPr lang="en-US" sz="2800" dirty="0" err="1">
                <a:solidFill>
                  <a:srgbClr val="FF0000"/>
                </a:solidFill>
                <a:latin typeface="Comic Sans MS" pitchFamily="66" charset="0"/>
              </a:rPr>
              <a:t>buah</a:t>
            </a:r>
            <a:endParaRPr lang="en-US" sz="2800" dirty="0">
              <a:solidFill>
                <a:srgbClr val="FF0000"/>
              </a:solidFill>
              <a:latin typeface="Comic Sans MS" pitchFamily="66" charset="0"/>
            </a:endParaRPr>
          </a:p>
          <a:p>
            <a:pPr>
              <a:buNone/>
            </a:pPr>
            <a:r>
              <a:rPr lang="en-US" sz="2800" dirty="0">
                <a:solidFill>
                  <a:srgbClr val="FF0000"/>
                </a:solidFill>
                <a:latin typeface="Comic Sans MS" pitchFamily="66" charset="0"/>
              </a:rPr>
              <a:t>	- ST1K		: 1	</a:t>
            </a:r>
            <a:r>
              <a:rPr lang="en-US" sz="2800" dirty="0" err="1">
                <a:solidFill>
                  <a:srgbClr val="FF0000"/>
                </a:solidFill>
                <a:latin typeface="Comic Sans MS" pitchFamily="66" charset="0"/>
              </a:rPr>
              <a:t>buah</a:t>
            </a:r>
            <a:endParaRPr lang="en-US" sz="2800" dirty="0">
              <a:solidFill>
                <a:srgbClr val="FF0000"/>
              </a:solidFill>
              <a:latin typeface="Comic Sans MS" pitchFamily="66" charset="0"/>
            </a:endParaRPr>
          </a:p>
          <a:p>
            <a:pPr>
              <a:buNone/>
            </a:pPr>
            <a:r>
              <a:rPr lang="en-US" sz="2800" dirty="0">
                <a:solidFill>
                  <a:srgbClr val="FF0000"/>
                </a:solidFill>
                <a:latin typeface="Comic Sans MS" pitchFamily="66" charset="0"/>
              </a:rPr>
              <a:t>	- STT		: 1	</a:t>
            </a:r>
            <a:r>
              <a:rPr lang="en-US" sz="2800" dirty="0" err="1">
                <a:solidFill>
                  <a:srgbClr val="FF0000"/>
                </a:solidFill>
                <a:latin typeface="Comic Sans MS" pitchFamily="66" charset="0"/>
              </a:rPr>
              <a:t>buah</a:t>
            </a:r>
            <a:endParaRPr lang="en-US" sz="2800" dirty="0">
              <a:solidFill>
                <a:srgbClr val="FF0000"/>
              </a:solidFill>
              <a:latin typeface="Comic Sans MS" pitchFamily="66" charset="0"/>
            </a:endParaRPr>
          </a:p>
          <a:p>
            <a:pPr>
              <a:buNone/>
            </a:pPr>
            <a:r>
              <a:rPr lang="en-US" sz="2800" dirty="0">
                <a:solidFill>
                  <a:srgbClr val="FF0000"/>
                </a:solidFill>
                <a:latin typeface="Comic Sans MS" pitchFamily="66" charset="0"/>
              </a:rPr>
              <a:t>	- </a:t>
            </a:r>
            <a:r>
              <a:rPr lang="en-US" sz="2800" dirty="0" err="1">
                <a:solidFill>
                  <a:srgbClr val="FF0000"/>
                </a:solidFill>
                <a:latin typeface="Comic Sans MS" pitchFamily="66" charset="0"/>
              </a:rPr>
              <a:t>Akademi</a:t>
            </a:r>
            <a:r>
              <a:rPr lang="en-US" sz="2800" dirty="0">
                <a:solidFill>
                  <a:srgbClr val="FF0000"/>
                </a:solidFill>
                <a:latin typeface="Comic Sans MS" pitchFamily="66" charset="0"/>
              </a:rPr>
              <a:t>	: 5 	</a:t>
            </a:r>
            <a:r>
              <a:rPr lang="en-US" sz="2800" dirty="0" err="1">
                <a:solidFill>
                  <a:srgbClr val="FF0000"/>
                </a:solidFill>
                <a:latin typeface="Comic Sans MS" pitchFamily="66" charset="0"/>
              </a:rPr>
              <a:t>buah</a:t>
            </a:r>
            <a:endParaRPr lang="en-US" sz="2800" dirty="0">
              <a:solidFill>
                <a:srgbClr val="FF0000"/>
              </a:solidFill>
              <a:latin typeface="Comic Sans MS" pitchFamily="66" charset="0"/>
            </a:endParaRPr>
          </a:p>
        </p:txBody>
      </p:sp>
      <p:sp>
        <p:nvSpPr>
          <p:cNvPr id="4" name="Right Arrow 3">
            <a:hlinkClick r:id="rId2" action="ppaction://hlinksldjump"/>
          </p:cNvPr>
          <p:cNvSpPr/>
          <p:nvPr/>
        </p:nvSpPr>
        <p:spPr>
          <a:xfrm>
            <a:off x="8420101" y="6248400"/>
            <a:ext cx="1403350" cy="533400"/>
          </a:xfrm>
          <a:prstGeom prst="rightArrow">
            <a:avLst/>
          </a:prstGeom>
          <a:ln>
            <a:noFill/>
          </a:ln>
          <a:effectLst>
            <a:glow rad="228600">
              <a:schemeClr val="accent6">
                <a:satMod val="175000"/>
                <a:alpha val="40000"/>
              </a:schemeClr>
            </a:glow>
            <a:outerShdw blurRad="44450" dist="27940" dir="5400000" algn="ctr">
              <a:srgbClr val="000000">
                <a:alpha val="32000"/>
              </a:srgbClr>
            </a:outerShdw>
            <a:reflection blurRad="6350" stA="50000" endA="300" endPos="90000" dir="5400000" sy="-100000" algn="bl" rotWithShape="0"/>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2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2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2000"/>
                                        <p:tgtEl>
                                          <p:spTgt spid="3">
                                            <p:txEl>
                                              <p:pRg st="0" end="0"/>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2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13" dur="2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2000"/>
                                        <p:tgtEl>
                                          <p:spTgt spid="3">
                                            <p:txEl>
                                              <p:pRg st="1" end="1"/>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2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18" dur="2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9" dur="2000"/>
                                        <p:tgtEl>
                                          <p:spTgt spid="3">
                                            <p:txEl>
                                              <p:pRg st="2" end="2"/>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2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23" dur="2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4" dur="2000"/>
                                        <p:tgtEl>
                                          <p:spTgt spid="3">
                                            <p:txEl>
                                              <p:pRg st="3" end="3"/>
                                            </p:txEl>
                                          </p:spTgt>
                                        </p:tgtEl>
                                      </p:cBhvr>
                                    </p:animEffect>
                                  </p:childTnLst>
                                </p:cTn>
                              </p:par>
                              <p:par>
                                <p:cTn id="25" presetID="29"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2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8" dur="2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9" dur="2000"/>
                                        <p:tgtEl>
                                          <p:spTgt spid="3">
                                            <p:txEl>
                                              <p:pRg st="4" end="4"/>
                                            </p:txEl>
                                          </p:spTgt>
                                        </p:tgtEl>
                                      </p:cBhvr>
                                    </p:animEffect>
                                  </p:childTnLst>
                                </p:cTn>
                              </p:par>
                              <p:par>
                                <p:cTn id="30" presetID="29"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2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33" dur="2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4" dur="2000"/>
                                        <p:tgtEl>
                                          <p:spTgt spid="3">
                                            <p:txEl>
                                              <p:pRg st="5" end="5"/>
                                            </p:txEl>
                                          </p:spTgt>
                                        </p:tgtEl>
                                      </p:cBhvr>
                                    </p:animEffect>
                                  </p:childTnLst>
                                </p:cTn>
                              </p:par>
                              <p:par>
                                <p:cTn id="35" presetID="29"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2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8" dur="2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9" dur="2000"/>
                                        <p:tgtEl>
                                          <p:spTgt spid="3">
                                            <p:txEl>
                                              <p:pRg st="6" end="6"/>
                                            </p:txEl>
                                          </p:spTgt>
                                        </p:tgtEl>
                                      </p:cBhvr>
                                    </p:animEffect>
                                  </p:childTnLst>
                                </p:cTn>
                              </p:par>
                              <p:par>
                                <p:cTn id="40" presetID="29"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p:cTn id="42" dur="2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43" dur="2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44" dur="2000"/>
                                        <p:tgtEl>
                                          <p:spTgt spid="3">
                                            <p:txEl>
                                              <p:pRg st="7" end="7"/>
                                            </p:txEl>
                                          </p:spTgt>
                                        </p:tgtEl>
                                      </p:cBhvr>
                                    </p:animEffect>
                                  </p:childTnLst>
                                </p:cTn>
                              </p:par>
                              <p:par>
                                <p:cTn id="45" presetID="29"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p:cTn id="47" dur="20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48" dur="2000" fill="hold"/>
                                        <p:tgtEl>
                                          <p:spTgt spid="3">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49" dur="2000"/>
                                        <p:tgtEl>
                                          <p:spTgt spid="3">
                                            <p:txEl>
                                              <p:pRg st="8" end="8"/>
                                            </p:txEl>
                                          </p:spTgt>
                                        </p:tgtEl>
                                      </p:cBhvr>
                                    </p:animEffect>
                                  </p:childTnLst>
                                </p:cTn>
                              </p:par>
                              <p:par>
                                <p:cTn id="50" presetID="29" presetClass="entr" presetSubtype="0" fill="hold" nodeType="with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20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53" dur="2000" fill="hold"/>
                                        <p:tgtEl>
                                          <p:spTgt spid="3">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54" dur="2000"/>
                                        <p:tgtEl>
                                          <p:spTgt spid="3">
                                            <p:txEl>
                                              <p:pRg st="9" end="9"/>
                                            </p:txEl>
                                          </p:spTgt>
                                        </p:tgtEl>
                                      </p:cBhvr>
                                    </p:animEffect>
                                  </p:childTnLst>
                                </p:cTn>
                              </p:par>
                              <p:par>
                                <p:cTn id="55" presetID="29"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p:cTn id="57" dur="20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58" dur="2000" fill="hold"/>
                                        <p:tgtEl>
                                          <p:spTgt spid="3">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59" dur="2000"/>
                                        <p:tgtEl>
                                          <p:spTgt spid="3">
                                            <p:txEl>
                                              <p:pRg st="10" end="1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45" presetClass="entr" presetSubtype="0" fill="hold" grpId="0" nodeType="clickEffect">
                                  <p:stCondLst>
                                    <p:cond delay="0"/>
                                  </p:stCondLst>
                                  <p:iterate type="lt">
                                    <p:tmPct val="10000"/>
                                  </p:iterate>
                                  <p:childTnLst>
                                    <p:set>
                                      <p:cBhvr>
                                        <p:cTn id="63" dur="1" fill="hold">
                                          <p:stCondLst>
                                            <p:cond delay="0"/>
                                          </p:stCondLst>
                                        </p:cTn>
                                        <p:tgtEl>
                                          <p:spTgt spid="4"/>
                                        </p:tgtEl>
                                        <p:attrNameLst>
                                          <p:attrName>style.visibility</p:attrName>
                                        </p:attrNameLst>
                                      </p:cBhvr>
                                      <p:to>
                                        <p:strVal val="visible"/>
                                      </p:to>
                                    </p:set>
                                    <p:animEffect transition="in" filter="fade">
                                      <p:cBhvr>
                                        <p:cTn id="64" dur="2000"/>
                                        <p:tgtEl>
                                          <p:spTgt spid="4"/>
                                        </p:tgtEl>
                                      </p:cBhvr>
                                    </p:animEffect>
                                    <p:anim calcmode="lin" valueType="num">
                                      <p:cBhvr>
                                        <p:cTn id="65" dur="2000" fill="hold"/>
                                        <p:tgtEl>
                                          <p:spTgt spid="4"/>
                                        </p:tgtEl>
                                        <p:attrNameLst>
                                          <p:attrName>ppt_w</p:attrName>
                                        </p:attrNameLst>
                                      </p:cBhvr>
                                      <p:tavLst>
                                        <p:tav tm="0" fmla="#ppt_w*sin(2.5*pi*$)">
                                          <p:val>
                                            <p:fltVal val="0"/>
                                          </p:val>
                                        </p:tav>
                                        <p:tav tm="100000">
                                          <p:val>
                                            <p:fltVal val="1"/>
                                          </p:val>
                                        </p:tav>
                                      </p:tavLst>
                                    </p:anim>
                                    <p:anim calcmode="lin" valueType="num">
                                      <p:cBhvr>
                                        <p:cTn id="66"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533400"/>
            <a:ext cx="8915400" cy="4709160"/>
          </a:xfrm>
        </p:spPr>
        <p:txBody>
          <a:bodyPr/>
          <a:lstStyle/>
          <a:p>
            <a:pPr>
              <a:buNone/>
            </a:pPr>
            <a:r>
              <a:rPr lang="en-US" dirty="0" smtClean="0"/>
              <a:t>	</a:t>
            </a:r>
            <a:r>
              <a:rPr lang="en-US" sz="2800" dirty="0" err="1">
                <a:solidFill>
                  <a:srgbClr val="FFFF00"/>
                </a:solidFill>
                <a:latin typeface="Comic Sans MS" pitchFamily="66" charset="0"/>
              </a:rPr>
              <a:t>Ada</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dua</a:t>
            </a:r>
            <a:r>
              <a:rPr lang="en-US" sz="2800" dirty="0">
                <a:solidFill>
                  <a:srgbClr val="FFFF00"/>
                </a:solidFill>
                <a:latin typeface="Comic Sans MS" pitchFamily="66" charset="0"/>
              </a:rPr>
              <a:t> STKIP PGRI </a:t>
            </a:r>
            <a:r>
              <a:rPr lang="en-US" sz="2800" dirty="0" err="1">
                <a:solidFill>
                  <a:srgbClr val="FFFF00"/>
                </a:solidFill>
                <a:latin typeface="Comic Sans MS" pitchFamily="66" charset="0"/>
              </a:rPr>
              <a:t>baru</a:t>
            </a:r>
            <a:r>
              <a:rPr lang="en-US" sz="2800" dirty="0">
                <a:solidFill>
                  <a:srgbClr val="FFFF00"/>
                </a:solidFill>
                <a:latin typeface="Comic Sans MS" pitchFamily="66" charset="0"/>
              </a:rPr>
              <a:t> yang </a:t>
            </a:r>
            <a:r>
              <a:rPr lang="en-US" sz="2800" dirty="0" err="1">
                <a:solidFill>
                  <a:srgbClr val="FFFF00"/>
                </a:solidFill>
                <a:latin typeface="Comic Sans MS" pitchFamily="66" charset="0"/>
              </a:rPr>
              <a:t>diproses</a:t>
            </a:r>
            <a:r>
              <a:rPr lang="id-ID" sz="2800" dirty="0">
                <a:solidFill>
                  <a:srgbClr val="FFFF00"/>
                </a:solidFill>
                <a:latin typeface="Comic Sans MS" pitchFamily="66" charset="0"/>
              </a:rPr>
              <a:t> </a:t>
            </a:r>
            <a:r>
              <a:rPr lang="en-US" sz="2800" dirty="0" err="1">
                <a:solidFill>
                  <a:srgbClr val="FFFF00"/>
                </a:solidFill>
                <a:latin typeface="Comic Sans MS" pitchFamily="66" charset="0"/>
              </a:rPr>
              <a:t>untuk</a:t>
            </a:r>
            <a:endParaRPr lang="en-US" sz="2800" dirty="0">
              <a:solidFill>
                <a:srgbClr val="FFFF00"/>
              </a:solidFill>
              <a:latin typeface="Comic Sans MS" pitchFamily="66" charset="0"/>
            </a:endParaRPr>
          </a:p>
          <a:p>
            <a:pPr>
              <a:buNone/>
            </a:pPr>
            <a:r>
              <a:rPr lang="en-US" sz="2800" dirty="0" err="1">
                <a:solidFill>
                  <a:srgbClr val="FFFF00"/>
                </a:solidFill>
                <a:latin typeface="Comic Sans MS" pitchFamily="66" charset="0"/>
              </a:rPr>
              <a:t>mandiri</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tapi</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sampai</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sekarang</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belum</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berhasil</a:t>
            </a:r>
            <a:endParaRPr lang="en-US" sz="2800" dirty="0">
              <a:solidFill>
                <a:srgbClr val="FFFF00"/>
              </a:solidFill>
              <a:latin typeface="Comic Sans MS" pitchFamily="66" charset="0"/>
            </a:endParaRPr>
          </a:p>
          <a:p>
            <a:pPr>
              <a:buNone/>
            </a:pPr>
            <a:r>
              <a:rPr lang="en-US" sz="2800" dirty="0" err="1">
                <a:solidFill>
                  <a:srgbClr val="FFFF00"/>
                </a:solidFill>
                <a:latin typeface="Comic Sans MS" pitchFamily="66" charset="0"/>
              </a:rPr>
              <a:t>memperoleh</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izin</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karena</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adanya</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kebijakan</a:t>
            </a:r>
            <a:r>
              <a:rPr lang="en-US" sz="2800" dirty="0">
                <a:solidFill>
                  <a:srgbClr val="FFFF00"/>
                </a:solidFill>
                <a:latin typeface="Comic Sans MS" pitchFamily="66" charset="0"/>
              </a:rPr>
              <a:t> yang</a:t>
            </a:r>
          </a:p>
          <a:p>
            <a:pPr>
              <a:buNone/>
            </a:pPr>
            <a:r>
              <a:rPr lang="en-US" sz="2800" dirty="0" err="1">
                <a:solidFill>
                  <a:srgbClr val="FFFF00"/>
                </a:solidFill>
                <a:latin typeface="Comic Sans MS" pitchFamily="66" charset="0"/>
              </a:rPr>
              <a:t>menganggap</a:t>
            </a:r>
            <a:r>
              <a:rPr lang="en-US" sz="2800" dirty="0">
                <a:solidFill>
                  <a:srgbClr val="FFFF00"/>
                </a:solidFill>
                <a:latin typeface="Comic Sans MS" pitchFamily="66" charset="0"/>
              </a:rPr>
              <a:t> LPTK </a:t>
            </a:r>
            <a:r>
              <a:rPr lang="en-US" sz="2800" dirty="0" err="1">
                <a:solidFill>
                  <a:srgbClr val="FFFF00"/>
                </a:solidFill>
                <a:latin typeface="Comic Sans MS" pitchFamily="66" charset="0"/>
              </a:rPr>
              <a:t>seperti</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ini</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sudah</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cukup</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atau</a:t>
            </a:r>
            <a:endParaRPr lang="en-US" sz="2800" dirty="0">
              <a:solidFill>
                <a:srgbClr val="FFFF00"/>
              </a:solidFill>
              <a:latin typeface="Comic Sans MS" pitchFamily="66" charset="0"/>
            </a:endParaRPr>
          </a:p>
          <a:p>
            <a:pPr>
              <a:buNone/>
            </a:pPr>
            <a:r>
              <a:rPr lang="en-US" sz="2800" dirty="0" err="1">
                <a:solidFill>
                  <a:srgbClr val="FFFF00"/>
                </a:solidFill>
                <a:latin typeface="Comic Sans MS" pitchFamily="66" charset="0"/>
              </a:rPr>
              <a:t>tidak</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diperlukan</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lagi</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Kedua</a:t>
            </a:r>
            <a:r>
              <a:rPr lang="en-US" sz="2800" dirty="0">
                <a:solidFill>
                  <a:srgbClr val="FFFF00"/>
                </a:solidFill>
                <a:latin typeface="Comic Sans MS" pitchFamily="66" charset="0"/>
              </a:rPr>
              <a:t> STKIP PGRI</a:t>
            </a:r>
          </a:p>
          <a:p>
            <a:pPr>
              <a:buNone/>
            </a:pPr>
            <a:r>
              <a:rPr lang="en-US" sz="2800" dirty="0" err="1">
                <a:solidFill>
                  <a:srgbClr val="FFFF00"/>
                </a:solidFill>
                <a:latin typeface="Comic Sans MS" pitchFamily="66" charset="0"/>
              </a:rPr>
              <a:t>tersebut</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ialah</a:t>
            </a:r>
            <a:r>
              <a:rPr lang="en-US" sz="2800" dirty="0">
                <a:solidFill>
                  <a:srgbClr val="FFFF00"/>
                </a:solidFill>
                <a:latin typeface="Comic Sans MS" pitchFamily="66" charset="0"/>
              </a:rPr>
              <a:t> : STKIP PGRI </a:t>
            </a:r>
            <a:r>
              <a:rPr lang="en-US" sz="2800" dirty="0" err="1">
                <a:solidFill>
                  <a:srgbClr val="FFFF00"/>
                </a:solidFill>
                <a:latin typeface="Comic Sans MS" pitchFamily="66" charset="0"/>
              </a:rPr>
              <a:t>Rangkasbitung</a:t>
            </a:r>
            <a:r>
              <a:rPr lang="en-US" sz="2800" dirty="0">
                <a:solidFill>
                  <a:srgbClr val="FFFF00"/>
                </a:solidFill>
                <a:latin typeface="Comic Sans MS" pitchFamily="66" charset="0"/>
              </a:rPr>
              <a:t> </a:t>
            </a:r>
            <a:r>
              <a:rPr lang="en-US" sz="2800" dirty="0" err="1">
                <a:solidFill>
                  <a:srgbClr val="FFFF00"/>
                </a:solidFill>
                <a:latin typeface="Comic Sans MS" pitchFamily="66" charset="0"/>
              </a:rPr>
              <a:t>dan</a:t>
            </a:r>
            <a:endParaRPr lang="en-US" sz="2800" dirty="0">
              <a:solidFill>
                <a:srgbClr val="FFFF00"/>
              </a:solidFill>
              <a:latin typeface="Comic Sans MS" pitchFamily="66" charset="0"/>
            </a:endParaRPr>
          </a:p>
          <a:p>
            <a:pPr>
              <a:buNone/>
            </a:pPr>
            <a:r>
              <a:rPr lang="en-US" sz="2800" dirty="0">
                <a:solidFill>
                  <a:srgbClr val="FFFF00"/>
                </a:solidFill>
                <a:latin typeface="Comic Sans MS" pitchFamily="66" charset="0"/>
              </a:rPr>
              <a:t>STKIP PGRI Bogor.</a:t>
            </a:r>
          </a:p>
        </p:txBody>
      </p:sp>
      <p:sp>
        <p:nvSpPr>
          <p:cNvPr id="4" name="Right Arrow 3">
            <a:hlinkClick r:id="rId2" action="ppaction://hlinksldjump"/>
          </p:cNvPr>
          <p:cNvSpPr/>
          <p:nvPr/>
        </p:nvSpPr>
        <p:spPr>
          <a:xfrm>
            <a:off x="8420101" y="6248400"/>
            <a:ext cx="1403350" cy="533400"/>
          </a:xfrm>
          <a:prstGeom prst="rightArrow">
            <a:avLst/>
          </a:prstGeom>
          <a:ln>
            <a:noFill/>
          </a:ln>
          <a:effectLst>
            <a:glow rad="228600">
              <a:schemeClr val="accent4">
                <a:satMod val="175000"/>
                <a:alpha val="40000"/>
              </a:schemeClr>
            </a:glow>
            <a:outerShdw blurRad="225425" dist="50800" dir="5220000" algn="ctr">
              <a:srgbClr val="000000">
                <a:alpha val="33000"/>
              </a:srgbClr>
            </a:outerShdw>
            <a:softEdge rad="1270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rgbClr val="FFFF00"/>
                </a:solidFill>
                <a:latin typeface="Kristen ITC" pitchFamily="66" charset="0"/>
              </a:rPr>
              <a:t>Next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8" dur="10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9" dur="1000" accel="50000" fill="hold">
                                          <p:stCondLst>
                                            <p:cond delay="10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0" dur="2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1" dur="10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2" dur="10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3" dur="1000" accel="50000" fill="hold">
                                          <p:stCondLst>
                                            <p:cond delay="10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14" dur="2000" decel="50000">
                                          <p:stCondLst>
                                            <p:cond delay="0"/>
                                          </p:stCondLst>
                                        </p:cTn>
                                        <p:tgtEl>
                                          <p:spTgt spid="3">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18" dur="10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19" dur="1000" accel="50000" fill="hold">
                                          <p:stCondLst>
                                            <p:cond delay="10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0" dur="2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1" dur="10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2" dur="10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3" dur="1000" accel="50000" fill="hold">
                                          <p:stCondLst>
                                            <p:cond delay="10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24" dur="2000" decel="50000">
                                          <p:stCondLst>
                                            <p:cond delay="0"/>
                                          </p:stCondLst>
                                        </p:cTn>
                                        <p:tgtEl>
                                          <p:spTgt spid="3">
                                            <p:txEl>
                                              <p:pRg st="1" end="1"/>
                                            </p:txEl>
                                          </p:spTgt>
                                        </p:tgtEl>
                                      </p:cBhvr>
                                    </p:animEffect>
                                  </p:childTnLst>
                                </p:cTn>
                              </p:par>
                              <p:par>
                                <p:cTn id="25" presetID="25" presetClass="entr" presetSubtype="0"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28" dur="10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29" dur="1000" accel="50000" fill="hold">
                                          <p:stCondLst>
                                            <p:cond delay="10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0" dur="2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1" dur="10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2" dur="10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3" dur="1000" accel="50000" fill="hold">
                                          <p:stCondLst>
                                            <p:cond delay="10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34" dur="2000" decel="50000">
                                          <p:stCondLst>
                                            <p:cond delay="0"/>
                                          </p:stCondLst>
                                        </p:cTn>
                                        <p:tgtEl>
                                          <p:spTgt spid="3">
                                            <p:txEl>
                                              <p:pRg st="2" end="2"/>
                                            </p:txEl>
                                          </p:spTgt>
                                        </p:tgtEl>
                                      </p:cBhvr>
                                    </p:animEffect>
                                  </p:childTnLst>
                                </p:cTn>
                              </p:par>
                              <p:par>
                                <p:cTn id="35" presetID="25"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38" dur="10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39" dur="1000" accel="50000" fill="hold">
                                          <p:stCondLst>
                                            <p:cond delay="10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0" dur="2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1" dur="10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2" dur="10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3" dur="1000" accel="50000" fill="hold">
                                          <p:stCondLst>
                                            <p:cond delay="10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44" dur="2000" decel="50000">
                                          <p:stCondLst>
                                            <p:cond delay="0"/>
                                          </p:stCondLst>
                                        </p:cTn>
                                        <p:tgtEl>
                                          <p:spTgt spid="3">
                                            <p:txEl>
                                              <p:pRg st="3" end="3"/>
                                            </p:txEl>
                                          </p:spTgt>
                                        </p:tgtEl>
                                      </p:cBhvr>
                                    </p:animEffect>
                                  </p:childTnLst>
                                </p:cTn>
                              </p:par>
                              <p:par>
                                <p:cTn id="45" presetID="25" presetClass="entr" presetSubtype="0" fill="hold" nodeType="with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 calcmode="lin" valueType="num">
                                      <p:cBhvr>
                                        <p:cTn id="47" dur="10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48" dur="10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49" dur="1000" accel="50000" fill="hold">
                                          <p:stCondLst>
                                            <p:cond delay="10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0" dur="2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1" dur="10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2" dur="10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3" dur="1000" accel="50000" fill="hold">
                                          <p:stCondLst>
                                            <p:cond delay="10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54" dur="2000" decel="50000">
                                          <p:stCondLst>
                                            <p:cond delay="0"/>
                                          </p:stCondLst>
                                        </p:cTn>
                                        <p:tgtEl>
                                          <p:spTgt spid="3">
                                            <p:txEl>
                                              <p:pRg st="4" end="4"/>
                                            </p:txEl>
                                          </p:spTgt>
                                        </p:tgtEl>
                                      </p:cBhvr>
                                    </p:animEffect>
                                  </p:childTnLst>
                                </p:cTn>
                              </p:par>
                              <p:par>
                                <p:cTn id="55" presetID="25" presetClass="entr" presetSubtype="0" fill="hold" nodeType="with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p:cTn id="57" dur="10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58" dur="10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59" dur="1000" accel="50000" fill="hold">
                                          <p:stCondLst>
                                            <p:cond delay="10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0" dur="2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1" dur="10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2" dur="10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3" dur="1000" accel="50000" fill="hold">
                                          <p:stCondLst>
                                            <p:cond delay="10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64" dur="2000" decel="50000">
                                          <p:stCondLst>
                                            <p:cond delay="0"/>
                                          </p:stCondLst>
                                        </p:cTn>
                                        <p:tgtEl>
                                          <p:spTgt spid="3">
                                            <p:txEl>
                                              <p:pRg st="5" end="5"/>
                                            </p:txEl>
                                          </p:spTgt>
                                        </p:tgtEl>
                                      </p:cBhvr>
                                    </p:animEffect>
                                  </p:childTnLst>
                                </p:cTn>
                              </p:par>
                              <p:par>
                                <p:cTn id="65" presetID="25" presetClass="entr" presetSubtype="0" fill="hold" nodeType="withEffect">
                                  <p:stCondLst>
                                    <p:cond delay="0"/>
                                  </p:stCondLst>
                                  <p:childTnLst>
                                    <p:set>
                                      <p:cBhvr>
                                        <p:cTn id="66" dur="1" fill="hold">
                                          <p:stCondLst>
                                            <p:cond delay="0"/>
                                          </p:stCondLst>
                                        </p:cTn>
                                        <p:tgtEl>
                                          <p:spTgt spid="3">
                                            <p:txEl>
                                              <p:pRg st="6" end="6"/>
                                            </p:txEl>
                                          </p:spTgt>
                                        </p:tgtEl>
                                        <p:attrNameLst>
                                          <p:attrName>style.visibility</p:attrName>
                                        </p:attrNameLst>
                                      </p:cBhvr>
                                      <p:to>
                                        <p:strVal val="visible"/>
                                      </p:to>
                                    </p:set>
                                    <p:anim calcmode="lin" valueType="num">
                                      <p:cBhvr>
                                        <p:cTn id="67" dur="10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68" dur="10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69" dur="1000" accel="50000" fill="hold">
                                          <p:stCondLst>
                                            <p:cond delay="10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0" dur="2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1" dur="10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2" dur="10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3" dur="1000" accel="50000" fill="hold">
                                          <p:stCondLst>
                                            <p:cond delay="10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74" dur="2000" decel="50000">
                                          <p:stCondLst>
                                            <p:cond delay="0"/>
                                          </p:stCondLst>
                                        </p:cTn>
                                        <p:tgtEl>
                                          <p:spTgt spid="3">
                                            <p:txEl>
                                              <p:pRg st="6" end="6"/>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45" presetClass="entr" presetSubtype="0" fill="hold" grpId="0" nodeType="clickEffect">
                                  <p:stCondLst>
                                    <p:cond delay="0"/>
                                  </p:stCondLst>
                                  <p:iterate type="lt">
                                    <p:tmPct val="10000"/>
                                  </p:iterate>
                                  <p:childTnLst>
                                    <p:set>
                                      <p:cBhvr>
                                        <p:cTn id="78" dur="1" fill="hold">
                                          <p:stCondLst>
                                            <p:cond delay="0"/>
                                          </p:stCondLst>
                                        </p:cTn>
                                        <p:tgtEl>
                                          <p:spTgt spid="4"/>
                                        </p:tgtEl>
                                        <p:attrNameLst>
                                          <p:attrName>style.visibility</p:attrName>
                                        </p:attrNameLst>
                                      </p:cBhvr>
                                      <p:to>
                                        <p:strVal val="visible"/>
                                      </p:to>
                                    </p:set>
                                    <p:animEffect transition="in" filter="fade">
                                      <p:cBhvr>
                                        <p:cTn id="79" dur="2000"/>
                                        <p:tgtEl>
                                          <p:spTgt spid="4"/>
                                        </p:tgtEl>
                                      </p:cBhvr>
                                    </p:animEffect>
                                    <p:anim calcmode="lin" valueType="num">
                                      <p:cBhvr>
                                        <p:cTn id="80" dur="2000" fill="hold"/>
                                        <p:tgtEl>
                                          <p:spTgt spid="4"/>
                                        </p:tgtEl>
                                        <p:attrNameLst>
                                          <p:attrName>ppt_w</p:attrName>
                                        </p:attrNameLst>
                                      </p:cBhvr>
                                      <p:tavLst>
                                        <p:tav tm="0" fmla="#ppt_w*sin(2.5*pi*$)">
                                          <p:val>
                                            <p:fltVal val="0"/>
                                          </p:val>
                                        </p:tav>
                                        <p:tav tm="100000">
                                          <p:val>
                                            <p:fltVal val="1"/>
                                          </p:val>
                                        </p:tav>
                                      </p:tavLst>
                                    </p:anim>
                                    <p:anim calcmode="lin" valueType="num">
                                      <p:cBhvr>
                                        <p:cTn id="81"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228601"/>
            <a:ext cx="8915400" cy="1143000"/>
          </a:xfrm>
        </p:spPr>
        <p:txBody>
          <a:bodyPr>
            <a:noAutofit/>
          </a:bodyPr>
          <a:lstStyle/>
          <a:p>
            <a:r>
              <a:rPr lang="en-US" sz="3200" dirty="0">
                <a:solidFill>
                  <a:srgbClr val="15C5DD"/>
                </a:solidFill>
                <a:latin typeface="Baskerville Old Face" pitchFamily="18" charset="0"/>
              </a:rPr>
              <a:t>UPAYA PEMBINAAN DAN KEGIATAN INTERNAL PPLP PGRI PUSAT</a:t>
            </a:r>
            <a:r>
              <a:rPr lang="en-US" sz="3200" dirty="0"/>
              <a:t/>
            </a:r>
            <a:br>
              <a:rPr lang="en-US" sz="3200" dirty="0"/>
            </a:br>
            <a:endParaRPr lang="en-US" sz="3200" dirty="0"/>
          </a:p>
        </p:txBody>
      </p:sp>
      <p:sp>
        <p:nvSpPr>
          <p:cNvPr id="3" name="Content Placeholder 2"/>
          <p:cNvSpPr>
            <a:spLocks noGrp="1"/>
          </p:cNvSpPr>
          <p:nvPr>
            <p:ph idx="1"/>
          </p:nvPr>
        </p:nvSpPr>
        <p:spPr>
          <a:xfrm>
            <a:off x="495300" y="1524001"/>
            <a:ext cx="8915400" cy="5257800"/>
          </a:xfrm>
        </p:spPr>
        <p:txBody>
          <a:bodyPr>
            <a:normAutofit/>
          </a:bodyPr>
          <a:lstStyle/>
          <a:p>
            <a:pPr>
              <a:buNone/>
            </a:pPr>
            <a:endParaRPr lang="en-US" dirty="0" smtClean="0">
              <a:solidFill>
                <a:schemeClr val="bg1">
                  <a:lumMod val="65000"/>
                  <a:lumOff val="35000"/>
                </a:schemeClr>
              </a:solidFill>
            </a:endParaRPr>
          </a:p>
          <a:p>
            <a:pPr>
              <a:buNone/>
            </a:pPr>
            <a:endParaRPr lang="en-US" dirty="0" smtClean="0">
              <a:solidFill>
                <a:schemeClr val="bg1">
                  <a:lumMod val="65000"/>
                  <a:lumOff val="35000"/>
                </a:schemeClr>
              </a:solidFill>
            </a:endParaRPr>
          </a:p>
          <a:p>
            <a:pPr>
              <a:buNone/>
            </a:pPr>
            <a:r>
              <a:rPr lang="en-US" sz="2400" dirty="0" err="1">
                <a:solidFill>
                  <a:schemeClr val="accent1">
                    <a:lumMod val="60000"/>
                    <a:lumOff val="40000"/>
                  </a:schemeClr>
                </a:solidFill>
              </a:rPr>
              <a:t>Hasil</a:t>
            </a:r>
            <a:r>
              <a:rPr lang="en-US" sz="2400" dirty="0">
                <a:solidFill>
                  <a:schemeClr val="accent1">
                    <a:lumMod val="60000"/>
                    <a:lumOff val="40000"/>
                  </a:schemeClr>
                </a:solidFill>
              </a:rPr>
              <a:t> </a:t>
            </a:r>
            <a:r>
              <a:rPr lang="en-US" sz="2400" dirty="0" err="1">
                <a:solidFill>
                  <a:schemeClr val="accent1">
                    <a:lumMod val="60000"/>
                    <a:lumOff val="40000"/>
                  </a:schemeClr>
                </a:solidFill>
              </a:rPr>
              <a:t>Kerja</a:t>
            </a:r>
            <a:r>
              <a:rPr lang="en-US" sz="2400" dirty="0">
                <a:solidFill>
                  <a:schemeClr val="accent1">
                    <a:lumMod val="60000"/>
                    <a:lumOff val="40000"/>
                  </a:schemeClr>
                </a:solidFill>
              </a:rPr>
              <a:t> Tim </a:t>
            </a:r>
            <a:r>
              <a:rPr lang="en-US" sz="2400" dirty="0" err="1" smtClean="0">
                <a:solidFill>
                  <a:schemeClr val="accent1">
                    <a:lumMod val="60000"/>
                    <a:lumOff val="40000"/>
                  </a:schemeClr>
                </a:solidFill>
              </a:rPr>
              <a:t>di</a:t>
            </a:r>
            <a:r>
              <a:rPr lang="id-ID" sz="2400" dirty="0" smtClean="0">
                <a:solidFill>
                  <a:schemeClr val="accent1">
                    <a:lumMod val="60000"/>
                    <a:lumOff val="40000"/>
                  </a:schemeClr>
                </a:solidFill>
              </a:rPr>
              <a:t> </a:t>
            </a:r>
            <a:r>
              <a:rPr lang="en-US" sz="2400" dirty="0" err="1" smtClean="0">
                <a:solidFill>
                  <a:schemeClr val="accent1">
                    <a:lumMod val="60000"/>
                    <a:lumOff val="40000"/>
                  </a:schemeClr>
                </a:solidFill>
              </a:rPr>
              <a:t>antaranya</a:t>
            </a:r>
            <a:r>
              <a:rPr lang="en-US" sz="2400" dirty="0" smtClean="0">
                <a:solidFill>
                  <a:schemeClr val="accent1">
                    <a:lumMod val="60000"/>
                    <a:lumOff val="40000"/>
                  </a:schemeClr>
                </a:solidFill>
              </a:rPr>
              <a:t>:</a:t>
            </a:r>
            <a:endParaRPr lang="en-US" sz="2400" dirty="0">
              <a:solidFill>
                <a:schemeClr val="accent1">
                  <a:lumMod val="60000"/>
                  <a:lumOff val="40000"/>
                </a:schemeClr>
              </a:solidFill>
            </a:endParaRPr>
          </a:p>
          <a:p>
            <a:pPr marL="651409" indent="-514270">
              <a:buFont typeface="+mj-lt"/>
              <a:buAutoNum type="alphaLcPeriod"/>
            </a:pPr>
            <a:r>
              <a:rPr lang="en-US" sz="2400" dirty="0" err="1" smtClean="0">
                <a:solidFill>
                  <a:schemeClr val="accent1">
                    <a:lumMod val="60000"/>
                    <a:lumOff val="40000"/>
                  </a:schemeClr>
                </a:solidFill>
              </a:rPr>
              <a:t>Tersusu</a:t>
            </a:r>
            <a:r>
              <a:rPr lang="id-ID" sz="2400" dirty="0" smtClean="0">
                <a:solidFill>
                  <a:schemeClr val="accent1">
                    <a:lumMod val="60000"/>
                    <a:lumOff val="40000"/>
                  </a:schemeClr>
                </a:solidFill>
              </a:rPr>
              <a:t>n</a:t>
            </a:r>
            <a:r>
              <a:rPr lang="en-US" sz="2400" dirty="0" err="1" smtClean="0">
                <a:solidFill>
                  <a:schemeClr val="accent1">
                    <a:lumMod val="60000"/>
                    <a:lumOff val="40000"/>
                  </a:schemeClr>
                </a:solidFill>
              </a:rPr>
              <a:t>nya</a:t>
            </a:r>
            <a:r>
              <a:rPr lang="en-US" sz="2400" dirty="0" smtClean="0">
                <a:solidFill>
                  <a:schemeClr val="accent1">
                    <a:lumMod val="60000"/>
                    <a:lumOff val="40000"/>
                  </a:schemeClr>
                </a:solidFill>
              </a:rPr>
              <a:t> G</a:t>
            </a:r>
            <a:r>
              <a:rPr lang="id-ID" sz="2400" dirty="0" smtClean="0">
                <a:solidFill>
                  <a:schemeClr val="accent1">
                    <a:lumMod val="60000"/>
                    <a:lumOff val="40000"/>
                  </a:schemeClr>
                </a:solidFill>
              </a:rPr>
              <a:t>B</a:t>
            </a:r>
            <a:r>
              <a:rPr lang="en-US" sz="2400" dirty="0" smtClean="0">
                <a:solidFill>
                  <a:schemeClr val="accent1">
                    <a:lumMod val="60000"/>
                    <a:lumOff val="40000"/>
                  </a:schemeClr>
                </a:solidFill>
              </a:rPr>
              <a:t>PP </a:t>
            </a:r>
            <a:r>
              <a:rPr lang="id-ID" sz="2400" dirty="0" err="1" smtClean="0">
                <a:solidFill>
                  <a:schemeClr val="accent1">
                    <a:lumMod val="60000"/>
                    <a:lumOff val="40000"/>
                  </a:schemeClr>
                </a:solidFill>
              </a:rPr>
              <a:t>S</a:t>
            </a:r>
            <a:r>
              <a:rPr lang="en-US" sz="2400" dirty="0" err="1" smtClean="0">
                <a:solidFill>
                  <a:schemeClr val="accent1">
                    <a:lumMod val="60000"/>
                    <a:lumOff val="40000"/>
                  </a:schemeClr>
                </a:solidFill>
              </a:rPr>
              <a:t>ejar</a:t>
            </a:r>
            <a:r>
              <a:rPr lang="id-ID" sz="2400" dirty="0" smtClean="0">
                <a:solidFill>
                  <a:schemeClr val="accent1">
                    <a:lumMod val="60000"/>
                    <a:lumOff val="40000"/>
                  </a:schemeClr>
                </a:solidFill>
              </a:rPr>
              <a:t>ah</a:t>
            </a:r>
            <a:r>
              <a:rPr lang="en-US" sz="2400" dirty="0" smtClean="0">
                <a:solidFill>
                  <a:schemeClr val="accent1">
                    <a:lumMod val="60000"/>
                    <a:lumOff val="40000"/>
                  </a:schemeClr>
                </a:solidFill>
              </a:rPr>
              <a:t> </a:t>
            </a:r>
            <a:r>
              <a:rPr lang="id-ID" sz="2400" dirty="0" err="1" smtClean="0">
                <a:solidFill>
                  <a:schemeClr val="accent1">
                    <a:lumMod val="60000"/>
                    <a:lumOff val="40000"/>
                  </a:schemeClr>
                </a:solidFill>
              </a:rPr>
              <a:t>P</a:t>
            </a:r>
            <a:r>
              <a:rPr lang="en-US" sz="2400" dirty="0" err="1" smtClean="0">
                <a:solidFill>
                  <a:schemeClr val="accent1">
                    <a:lumMod val="60000"/>
                    <a:lumOff val="40000"/>
                  </a:schemeClr>
                </a:solidFill>
              </a:rPr>
              <a:t>erjuangan</a:t>
            </a:r>
            <a:r>
              <a:rPr lang="en-US" sz="2400" dirty="0" smtClean="0">
                <a:solidFill>
                  <a:schemeClr val="accent1">
                    <a:lumMod val="60000"/>
                    <a:lumOff val="40000"/>
                  </a:schemeClr>
                </a:solidFill>
              </a:rPr>
              <a:t> </a:t>
            </a:r>
            <a:r>
              <a:rPr lang="en-US" sz="2400" dirty="0">
                <a:solidFill>
                  <a:schemeClr val="accent1">
                    <a:lumMod val="60000"/>
                    <a:lumOff val="40000"/>
                  </a:schemeClr>
                </a:solidFill>
              </a:rPr>
              <a:t>&amp; </a:t>
            </a:r>
            <a:r>
              <a:rPr lang="id-ID" sz="2400" dirty="0" err="1" smtClean="0">
                <a:solidFill>
                  <a:schemeClr val="accent1">
                    <a:lumMod val="60000"/>
                    <a:lumOff val="40000"/>
                  </a:schemeClr>
                </a:solidFill>
              </a:rPr>
              <a:t>J</a:t>
            </a:r>
            <a:r>
              <a:rPr lang="en-US" sz="2400" dirty="0" err="1" smtClean="0">
                <a:solidFill>
                  <a:schemeClr val="accent1">
                    <a:lumMod val="60000"/>
                    <a:lumOff val="40000"/>
                  </a:schemeClr>
                </a:solidFill>
              </a:rPr>
              <a:t>ati</a:t>
            </a:r>
            <a:r>
              <a:rPr lang="en-US" sz="2400" dirty="0" smtClean="0">
                <a:solidFill>
                  <a:schemeClr val="accent1">
                    <a:lumMod val="60000"/>
                    <a:lumOff val="40000"/>
                  </a:schemeClr>
                </a:solidFill>
              </a:rPr>
              <a:t> </a:t>
            </a:r>
            <a:r>
              <a:rPr lang="id-ID" sz="2400" dirty="0" err="1" smtClean="0">
                <a:solidFill>
                  <a:schemeClr val="accent1">
                    <a:lumMod val="60000"/>
                    <a:lumOff val="40000"/>
                  </a:schemeClr>
                </a:solidFill>
              </a:rPr>
              <a:t>D</a:t>
            </a:r>
            <a:r>
              <a:rPr lang="en-US" sz="2400" dirty="0" err="1" smtClean="0">
                <a:solidFill>
                  <a:schemeClr val="accent1">
                    <a:lumMod val="60000"/>
                    <a:lumOff val="40000"/>
                  </a:schemeClr>
                </a:solidFill>
              </a:rPr>
              <a:t>iri</a:t>
            </a:r>
            <a:r>
              <a:rPr lang="en-US" sz="2400" dirty="0" smtClean="0">
                <a:solidFill>
                  <a:schemeClr val="accent1">
                    <a:lumMod val="60000"/>
                    <a:lumOff val="40000"/>
                  </a:schemeClr>
                </a:solidFill>
              </a:rPr>
              <a:t> </a:t>
            </a:r>
            <a:r>
              <a:rPr lang="en-US" sz="2400" dirty="0">
                <a:solidFill>
                  <a:schemeClr val="accent1">
                    <a:lumMod val="60000"/>
                    <a:lumOff val="40000"/>
                  </a:schemeClr>
                </a:solidFill>
              </a:rPr>
              <a:t>PGRI</a:t>
            </a:r>
          </a:p>
          <a:p>
            <a:pPr marL="651409" indent="-514270">
              <a:buFont typeface="+mj-lt"/>
              <a:buAutoNum type="alphaLcPeriod"/>
            </a:pPr>
            <a:r>
              <a:rPr lang="en-US" sz="2400" dirty="0" err="1" smtClean="0">
                <a:solidFill>
                  <a:schemeClr val="accent1">
                    <a:lumMod val="60000"/>
                    <a:lumOff val="40000"/>
                  </a:schemeClr>
                </a:solidFill>
              </a:rPr>
              <a:t>Tersusu</a:t>
            </a:r>
            <a:r>
              <a:rPr lang="id-ID" sz="2400" dirty="0" smtClean="0">
                <a:solidFill>
                  <a:schemeClr val="accent1">
                    <a:lumMod val="60000"/>
                    <a:lumOff val="40000"/>
                  </a:schemeClr>
                </a:solidFill>
              </a:rPr>
              <a:t>n</a:t>
            </a:r>
            <a:r>
              <a:rPr lang="en-US" sz="2400" dirty="0" err="1" smtClean="0">
                <a:solidFill>
                  <a:schemeClr val="accent1">
                    <a:lumMod val="60000"/>
                    <a:lumOff val="40000"/>
                  </a:schemeClr>
                </a:solidFill>
              </a:rPr>
              <a:t>nya</a:t>
            </a:r>
            <a:r>
              <a:rPr lang="en-US" sz="2400" dirty="0" smtClean="0">
                <a:solidFill>
                  <a:schemeClr val="accent1">
                    <a:lumMod val="60000"/>
                    <a:lumOff val="40000"/>
                  </a:schemeClr>
                </a:solidFill>
              </a:rPr>
              <a:t> </a:t>
            </a:r>
            <a:r>
              <a:rPr lang="en-US" sz="2400" dirty="0" err="1">
                <a:solidFill>
                  <a:schemeClr val="accent1">
                    <a:lumMod val="60000"/>
                    <a:lumOff val="40000"/>
                  </a:schemeClr>
                </a:solidFill>
              </a:rPr>
              <a:t>buku</a:t>
            </a:r>
            <a:r>
              <a:rPr lang="en-US" sz="2400" dirty="0">
                <a:solidFill>
                  <a:schemeClr val="accent1">
                    <a:lumMod val="60000"/>
                    <a:lumOff val="40000"/>
                  </a:schemeClr>
                </a:solidFill>
              </a:rPr>
              <a:t> </a:t>
            </a:r>
            <a:r>
              <a:rPr lang="en-US" sz="2400" dirty="0" err="1">
                <a:solidFill>
                  <a:schemeClr val="accent1">
                    <a:lumMod val="60000"/>
                    <a:lumOff val="40000"/>
                  </a:schemeClr>
                </a:solidFill>
              </a:rPr>
              <a:t>pedoman</a:t>
            </a:r>
            <a:r>
              <a:rPr lang="en-US" sz="2400" dirty="0">
                <a:solidFill>
                  <a:schemeClr val="accent1">
                    <a:lumMod val="60000"/>
                    <a:lumOff val="40000"/>
                  </a:schemeClr>
                </a:solidFill>
              </a:rPr>
              <a:t> </a:t>
            </a:r>
            <a:r>
              <a:rPr lang="en-US" sz="2400" dirty="0" err="1">
                <a:solidFill>
                  <a:schemeClr val="accent1">
                    <a:lumMod val="60000"/>
                    <a:lumOff val="40000"/>
                  </a:schemeClr>
                </a:solidFill>
              </a:rPr>
              <a:t>pelaksanaan</a:t>
            </a:r>
            <a:r>
              <a:rPr lang="en-US" sz="2400" dirty="0">
                <a:solidFill>
                  <a:schemeClr val="accent1">
                    <a:lumMod val="60000"/>
                    <a:lumOff val="40000"/>
                  </a:schemeClr>
                </a:solidFill>
              </a:rPr>
              <a:t> </a:t>
            </a:r>
            <a:r>
              <a:rPr lang="en-US" sz="2400" dirty="0" err="1">
                <a:solidFill>
                  <a:schemeClr val="accent1">
                    <a:lumMod val="60000"/>
                    <a:lumOff val="40000"/>
                  </a:schemeClr>
                </a:solidFill>
              </a:rPr>
              <a:t>proses</a:t>
            </a:r>
            <a:r>
              <a:rPr lang="en-US" sz="2400" dirty="0">
                <a:solidFill>
                  <a:schemeClr val="accent1">
                    <a:lumMod val="60000"/>
                    <a:lumOff val="40000"/>
                  </a:schemeClr>
                </a:solidFill>
              </a:rPr>
              <a:t> </a:t>
            </a:r>
            <a:r>
              <a:rPr lang="en-US" sz="2400" dirty="0" err="1">
                <a:solidFill>
                  <a:schemeClr val="accent1">
                    <a:lumMod val="60000"/>
                    <a:lumOff val="40000"/>
                  </a:schemeClr>
                </a:solidFill>
              </a:rPr>
              <a:t>belajar</a:t>
            </a:r>
            <a:r>
              <a:rPr lang="en-US" sz="2400" dirty="0">
                <a:solidFill>
                  <a:schemeClr val="accent1">
                    <a:lumMod val="60000"/>
                    <a:lumOff val="40000"/>
                  </a:schemeClr>
                </a:solidFill>
              </a:rPr>
              <a:t> </a:t>
            </a:r>
            <a:r>
              <a:rPr lang="en-US" sz="2400" dirty="0" err="1">
                <a:solidFill>
                  <a:schemeClr val="accent1">
                    <a:lumMod val="60000"/>
                    <a:lumOff val="40000"/>
                  </a:schemeClr>
                </a:solidFill>
              </a:rPr>
              <a:t>mengajar</a:t>
            </a:r>
            <a:r>
              <a:rPr lang="en-US" sz="2400" dirty="0">
                <a:solidFill>
                  <a:schemeClr val="accent1">
                    <a:lumMod val="60000"/>
                    <a:lumOff val="40000"/>
                  </a:schemeClr>
                </a:solidFill>
              </a:rPr>
              <a:t> </a:t>
            </a:r>
            <a:r>
              <a:rPr lang="en-US" sz="2400" dirty="0" err="1">
                <a:solidFill>
                  <a:schemeClr val="accent1">
                    <a:lumMod val="60000"/>
                    <a:lumOff val="40000"/>
                  </a:schemeClr>
                </a:solidFill>
              </a:rPr>
              <a:t>pendidikan</a:t>
            </a:r>
            <a:r>
              <a:rPr lang="en-US" sz="2400" dirty="0">
                <a:solidFill>
                  <a:schemeClr val="accent1">
                    <a:lumMod val="60000"/>
                    <a:lumOff val="40000"/>
                  </a:schemeClr>
                </a:solidFill>
              </a:rPr>
              <a:t> </a:t>
            </a:r>
            <a:r>
              <a:rPr lang="id-ID" sz="2400" dirty="0" err="1" smtClean="0">
                <a:solidFill>
                  <a:schemeClr val="accent1">
                    <a:lumMod val="60000"/>
                    <a:lumOff val="40000"/>
                  </a:schemeClr>
                </a:solidFill>
              </a:rPr>
              <a:t>S</a:t>
            </a:r>
            <a:r>
              <a:rPr lang="en-US" sz="2400" dirty="0" err="1" smtClean="0">
                <a:solidFill>
                  <a:schemeClr val="accent1">
                    <a:lumMod val="60000"/>
                    <a:lumOff val="40000"/>
                  </a:schemeClr>
                </a:solidFill>
              </a:rPr>
              <a:t>ejarah</a:t>
            </a:r>
            <a:r>
              <a:rPr lang="en-US" sz="2400" dirty="0" smtClean="0">
                <a:solidFill>
                  <a:schemeClr val="accent1">
                    <a:lumMod val="60000"/>
                    <a:lumOff val="40000"/>
                  </a:schemeClr>
                </a:solidFill>
              </a:rPr>
              <a:t> </a:t>
            </a:r>
            <a:r>
              <a:rPr lang="id-ID" sz="2400" dirty="0" err="1" smtClean="0">
                <a:solidFill>
                  <a:schemeClr val="accent1">
                    <a:lumMod val="60000"/>
                    <a:lumOff val="40000"/>
                  </a:schemeClr>
                </a:solidFill>
              </a:rPr>
              <a:t>P</a:t>
            </a:r>
            <a:r>
              <a:rPr lang="en-US" sz="2400" dirty="0" err="1" smtClean="0">
                <a:solidFill>
                  <a:schemeClr val="accent1">
                    <a:lumMod val="60000"/>
                    <a:lumOff val="40000"/>
                  </a:schemeClr>
                </a:solidFill>
              </a:rPr>
              <a:t>erjuangan</a:t>
            </a:r>
            <a:r>
              <a:rPr lang="en-US" sz="2400" dirty="0" smtClean="0">
                <a:solidFill>
                  <a:schemeClr val="accent1">
                    <a:lumMod val="60000"/>
                    <a:lumOff val="40000"/>
                  </a:schemeClr>
                </a:solidFill>
              </a:rPr>
              <a:t> </a:t>
            </a:r>
            <a:r>
              <a:rPr lang="en-US" sz="2400" dirty="0">
                <a:solidFill>
                  <a:schemeClr val="accent1">
                    <a:lumMod val="60000"/>
                    <a:lumOff val="40000"/>
                  </a:schemeClr>
                </a:solidFill>
              </a:rPr>
              <a:t>&amp; </a:t>
            </a:r>
            <a:r>
              <a:rPr lang="id-ID" sz="2400" dirty="0" smtClean="0">
                <a:solidFill>
                  <a:schemeClr val="accent1">
                    <a:lumMod val="60000"/>
                    <a:lumOff val="40000"/>
                  </a:schemeClr>
                </a:solidFill>
              </a:rPr>
              <a:t>J</a:t>
            </a:r>
            <a:r>
              <a:rPr lang="en-US" sz="2400" dirty="0" err="1" smtClean="0">
                <a:solidFill>
                  <a:schemeClr val="accent1">
                    <a:lumMod val="60000"/>
                    <a:lumOff val="40000"/>
                  </a:schemeClr>
                </a:solidFill>
              </a:rPr>
              <a:t>ati</a:t>
            </a:r>
            <a:r>
              <a:rPr lang="id-ID" sz="2400" dirty="0" smtClean="0">
                <a:solidFill>
                  <a:schemeClr val="accent1">
                    <a:lumMod val="60000"/>
                    <a:lumOff val="40000"/>
                  </a:schemeClr>
                </a:solidFill>
              </a:rPr>
              <a:t> D</a:t>
            </a:r>
            <a:r>
              <a:rPr lang="en-US" sz="2400" dirty="0" err="1" smtClean="0">
                <a:solidFill>
                  <a:schemeClr val="accent1">
                    <a:lumMod val="60000"/>
                    <a:lumOff val="40000"/>
                  </a:schemeClr>
                </a:solidFill>
              </a:rPr>
              <a:t>iri</a:t>
            </a:r>
            <a:r>
              <a:rPr lang="en-US" sz="2400" dirty="0" smtClean="0">
                <a:solidFill>
                  <a:schemeClr val="accent1">
                    <a:lumMod val="60000"/>
                    <a:lumOff val="40000"/>
                  </a:schemeClr>
                </a:solidFill>
              </a:rPr>
              <a:t> </a:t>
            </a:r>
            <a:r>
              <a:rPr lang="en-US" sz="2400" dirty="0">
                <a:solidFill>
                  <a:schemeClr val="accent1">
                    <a:lumMod val="60000"/>
                    <a:lumOff val="40000"/>
                  </a:schemeClr>
                </a:solidFill>
              </a:rPr>
              <a:t>PGRI</a:t>
            </a:r>
          </a:p>
          <a:p>
            <a:pPr marL="651409" indent="-514270">
              <a:buFont typeface="+mj-lt"/>
              <a:buAutoNum type="alphaLcPeriod"/>
            </a:pPr>
            <a:r>
              <a:rPr lang="en-US" sz="2400" dirty="0" err="1" smtClean="0">
                <a:solidFill>
                  <a:schemeClr val="accent1">
                    <a:lumMod val="60000"/>
                    <a:lumOff val="40000"/>
                  </a:schemeClr>
                </a:solidFill>
              </a:rPr>
              <a:t>Tersusu</a:t>
            </a:r>
            <a:r>
              <a:rPr lang="id-ID" sz="2400" dirty="0" smtClean="0">
                <a:solidFill>
                  <a:schemeClr val="accent1">
                    <a:lumMod val="60000"/>
                    <a:lumOff val="40000"/>
                  </a:schemeClr>
                </a:solidFill>
              </a:rPr>
              <a:t>n</a:t>
            </a:r>
            <a:r>
              <a:rPr lang="en-US" sz="2400" dirty="0" err="1" smtClean="0">
                <a:solidFill>
                  <a:schemeClr val="accent1">
                    <a:lumMod val="60000"/>
                    <a:lumOff val="40000"/>
                  </a:schemeClr>
                </a:solidFill>
              </a:rPr>
              <a:t>nya</a:t>
            </a:r>
            <a:r>
              <a:rPr lang="en-US" sz="2400" dirty="0" smtClean="0">
                <a:solidFill>
                  <a:schemeClr val="accent1">
                    <a:lumMod val="60000"/>
                    <a:lumOff val="40000"/>
                  </a:schemeClr>
                </a:solidFill>
              </a:rPr>
              <a:t> </a:t>
            </a:r>
            <a:r>
              <a:rPr lang="en-US" sz="2400" dirty="0" err="1">
                <a:solidFill>
                  <a:schemeClr val="accent1">
                    <a:lumMod val="60000"/>
                    <a:lumOff val="40000"/>
                  </a:schemeClr>
                </a:solidFill>
              </a:rPr>
              <a:t>rancangan</a:t>
            </a:r>
            <a:r>
              <a:rPr lang="en-US" sz="2400" dirty="0">
                <a:solidFill>
                  <a:schemeClr val="accent1">
                    <a:lumMod val="60000"/>
                    <a:lumOff val="40000"/>
                  </a:schemeClr>
                </a:solidFill>
              </a:rPr>
              <a:t> program </a:t>
            </a:r>
            <a:r>
              <a:rPr lang="en-US" sz="2400" dirty="0" err="1">
                <a:solidFill>
                  <a:schemeClr val="accent1">
                    <a:lumMod val="60000"/>
                    <a:lumOff val="40000"/>
                  </a:schemeClr>
                </a:solidFill>
              </a:rPr>
              <a:t>kerja</a:t>
            </a:r>
            <a:r>
              <a:rPr lang="en-US" sz="2400" dirty="0">
                <a:solidFill>
                  <a:schemeClr val="accent1">
                    <a:lumMod val="60000"/>
                    <a:lumOff val="40000"/>
                  </a:schemeClr>
                </a:solidFill>
              </a:rPr>
              <a:t> </a:t>
            </a:r>
            <a:r>
              <a:rPr lang="en-US" sz="2400" dirty="0" err="1">
                <a:solidFill>
                  <a:schemeClr val="accent1">
                    <a:lumMod val="60000"/>
                    <a:lumOff val="40000"/>
                  </a:schemeClr>
                </a:solidFill>
              </a:rPr>
              <a:t>tahunan</a:t>
            </a:r>
            <a:r>
              <a:rPr lang="en-US" sz="2400" dirty="0">
                <a:solidFill>
                  <a:schemeClr val="accent1">
                    <a:lumMod val="60000"/>
                    <a:lumOff val="40000"/>
                  </a:schemeClr>
                </a:solidFill>
              </a:rPr>
              <a:t> </a:t>
            </a:r>
            <a:r>
              <a:rPr lang="en-US" sz="2400" dirty="0" smtClean="0">
                <a:solidFill>
                  <a:schemeClr val="accent1">
                    <a:lumMod val="60000"/>
                    <a:lumOff val="40000"/>
                  </a:schemeClr>
                </a:solidFill>
              </a:rPr>
              <a:t>PP</a:t>
            </a:r>
            <a:r>
              <a:rPr lang="id-ID" sz="2400" dirty="0" smtClean="0">
                <a:solidFill>
                  <a:schemeClr val="accent1">
                    <a:lumMod val="60000"/>
                    <a:lumOff val="40000"/>
                  </a:schemeClr>
                </a:solidFill>
              </a:rPr>
              <a:t>L</a:t>
            </a:r>
            <a:r>
              <a:rPr lang="en-US" sz="2400" dirty="0" smtClean="0">
                <a:solidFill>
                  <a:schemeClr val="accent1">
                    <a:lumMod val="60000"/>
                    <a:lumOff val="40000"/>
                  </a:schemeClr>
                </a:solidFill>
              </a:rPr>
              <a:t>P </a:t>
            </a:r>
            <a:r>
              <a:rPr lang="en-US" sz="2400" dirty="0">
                <a:solidFill>
                  <a:schemeClr val="accent1">
                    <a:lumMod val="60000"/>
                    <a:lumOff val="40000"/>
                  </a:schemeClr>
                </a:solidFill>
              </a:rPr>
              <a:t>PGRI </a:t>
            </a:r>
            <a:r>
              <a:rPr lang="en-US" sz="2400" dirty="0" err="1">
                <a:solidFill>
                  <a:schemeClr val="accent1">
                    <a:lumMod val="60000"/>
                    <a:lumOff val="40000"/>
                  </a:schemeClr>
                </a:solidFill>
              </a:rPr>
              <a:t>Pusat</a:t>
            </a:r>
            <a:r>
              <a:rPr lang="en-US" sz="2400" dirty="0">
                <a:solidFill>
                  <a:schemeClr val="accent1">
                    <a:lumMod val="60000"/>
                    <a:lumOff val="40000"/>
                  </a:schemeClr>
                </a:solidFill>
              </a:rPr>
              <a:t> yang </a:t>
            </a:r>
            <a:r>
              <a:rPr lang="en-US" sz="2400" dirty="0" err="1" smtClean="0">
                <a:solidFill>
                  <a:schemeClr val="accent1">
                    <a:lumMod val="60000"/>
                    <a:lumOff val="40000"/>
                  </a:schemeClr>
                </a:solidFill>
              </a:rPr>
              <a:t>diprioritaskan</a:t>
            </a:r>
            <a:r>
              <a:rPr lang="en-US" sz="2400" dirty="0" smtClean="0">
                <a:solidFill>
                  <a:schemeClr val="accent1">
                    <a:lumMod val="60000"/>
                    <a:lumOff val="40000"/>
                  </a:schemeClr>
                </a:solidFill>
              </a:rPr>
              <a:t> </a:t>
            </a:r>
            <a:r>
              <a:rPr lang="en-US" sz="2400" dirty="0" err="1">
                <a:solidFill>
                  <a:schemeClr val="accent1">
                    <a:lumMod val="60000"/>
                    <a:lumOff val="40000"/>
                  </a:schemeClr>
                </a:solidFill>
              </a:rPr>
              <a:t>termasuk</a:t>
            </a:r>
            <a:r>
              <a:rPr lang="en-US" sz="2400" dirty="0">
                <a:solidFill>
                  <a:schemeClr val="accent1">
                    <a:lumMod val="60000"/>
                    <a:lumOff val="40000"/>
                  </a:schemeClr>
                </a:solidFill>
              </a:rPr>
              <a:t> </a:t>
            </a:r>
            <a:r>
              <a:rPr lang="en-US" sz="2400" dirty="0" err="1">
                <a:solidFill>
                  <a:schemeClr val="accent1">
                    <a:lumMod val="60000"/>
                    <a:lumOff val="40000"/>
                  </a:schemeClr>
                </a:solidFill>
              </a:rPr>
              <a:t>rancangan</a:t>
            </a:r>
            <a:r>
              <a:rPr lang="en-US" sz="2400" dirty="0">
                <a:solidFill>
                  <a:schemeClr val="accent1">
                    <a:lumMod val="60000"/>
                    <a:lumOff val="40000"/>
                  </a:schemeClr>
                </a:solidFill>
              </a:rPr>
              <a:t> </a:t>
            </a:r>
            <a:r>
              <a:rPr lang="en-US" sz="2400" dirty="0" err="1">
                <a:solidFill>
                  <a:schemeClr val="accent1">
                    <a:lumMod val="60000"/>
                    <a:lumOff val="40000"/>
                  </a:schemeClr>
                </a:solidFill>
              </a:rPr>
              <a:t>anggaran</a:t>
            </a:r>
            <a:r>
              <a:rPr lang="en-US" sz="2400" dirty="0">
                <a:solidFill>
                  <a:schemeClr val="accent1">
                    <a:lumMod val="60000"/>
                    <a:lumOff val="40000"/>
                  </a:schemeClr>
                </a:solidFill>
              </a:rPr>
              <a:t> </a:t>
            </a:r>
            <a:r>
              <a:rPr lang="en-US" sz="2400" dirty="0" err="1">
                <a:solidFill>
                  <a:schemeClr val="accent1">
                    <a:lumMod val="60000"/>
                    <a:lumOff val="40000"/>
                  </a:schemeClr>
                </a:solidFill>
              </a:rPr>
              <a:t>pendapatan</a:t>
            </a:r>
            <a:r>
              <a:rPr lang="en-US" sz="2400" dirty="0">
                <a:solidFill>
                  <a:schemeClr val="accent1">
                    <a:lumMod val="60000"/>
                    <a:lumOff val="40000"/>
                  </a:schemeClr>
                </a:solidFill>
              </a:rPr>
              <a:t> yang </a:t>
            </a:r>
            <a:r>
              <a:rPr lang="en-US" sz="2400" dirty="0" err="1">
                <a:solidFill>
                  <a:schemeClr val="accent1">
                    <a:lumMod val="60000"/>
                    <a:lumOff val="40000"/>
                  </a:schemeClr>
                </a:solidFill>
              </a:rPr>
              <a:t>diperlukan</a:t>
            </a:r>
            <a:endParaRPr lang="en-US" sz="2400" dirty="0">
              <a:solidFill>
                <a:schemeClr val="accent1">
                  <a:lumMod val="60000"/>
                  <a:lumOff val="40000"/>
                </a:schemeClr>
              </a:solidFill>
            </a:endParaRPr>
          </a:p>
          <a:p>
            <a:pPr>
              <a:buNone/>
            </a:pPr>
            <a:endParaRPr lang="en-US" sz="2400" dirty="0"/>
          </a:p>
        </p:txBody>
      </p:sp>
      <p:sp>
        <p:nvSpPr>
          <p:cNvPr id="5" name="Rounded Rectangle 4"/>
          <p:cNvSpPr/>
          <p:nvPr/>
        </p:nvSpPr>
        <p:spPr>
          <a:xfrm>
            <a:off x="170460" y="1219200"/>
            <a:ext cx="9658350" cy="990600"/>
          </a:xfrm>
          <a:prstGeom prst="roundRect">
            <a:avLst/>
          </a:prstGeom>
          <a:gradFill flip="none" rotWithShape="1">
            <a:gsLst>
              <a:gs pos="0">
                <a:srgbClr val="15C5DD">
                  <a:shade val="30000"/>
                  <a:satMod val="115000"/>
                </a:srgbClr>
              </a:gs>
              <a:gs pos="50000">
                <a:srgbClr val="15C5DD">
                  <a:shade val="67500"/>
                  <a:satMod val="115000"/>
                </a:srgbClr>
              </a:gs>
              <a:gs pos="100000">
                <a:srgbClr val="15C5DD">
                  <a:shade val="100000"/>
                  <a:satMod val="115000"/>
                </a:srgbClr>
              </a:gs>
            </a:gsLst>
            <a:lin ang="5400000" scaled="1"/>
            <a:tileRect/>
          </a:gradFill>
          <a:ln>
            <a:noFill/>
          </a:ln>
          <a:effectLst>
            <a:outerShdw blurRad="50800" dist="38100" dir="2700000" algn="tl" rotWithShape="0">
              <a:prstClr val="black">
                <a:alpha val="40000"/>
              </a:prstClr>
            </a:outerShdw>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1.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Mengefektifkan</a:t>
            </a: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pelaksanaan</a:t>
            </a: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tugas</a:t>
            </a: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tim</a:t>
            </a: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bidang</a:t>
            </a: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Dikdasmen</a:t>
            </a: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bidang</a:t>
            </a: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Dikti</a:t>
            </a: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serta</a:t>
            </a: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bidang</a:t>
            </a: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Umum</a:t>
            </a:r>
            <a:r>
              <a:rPr lang="en-US" sz="2400" dirty="0">
                <a:ln w="10160">
                  <a:solidFill>
                    <a:schemeClr val="accent1"/>
                  </a:solidFill>
                  <a:prstDash val="solid"/>
                </a:ln>
                <a:solidFill>
                  <a:srgbClr val="FFFFFF"/>
                </a:solidFill>
                <a:effectLst>
                  <a:outerShdw blurRad="38100" dist="32000" dir="5400000" algn="tl">
                    <a:srgbClr val="000000">
                      <a:alpha val="30000"/>
                    </a:srgbClr>
                  </a:outerShdw>
                </a:effectLst>
              </a:rPr>
              <a:t> &amp; </a:t>
            </a:r>
            <a:r>
              <a:rPr lang="en-US" sz="2400" dirty="0" err="1">
                <a:ln w="10160">
                  <a:solidFill>
                    <a:schemeClr val="accent1"/>
                  </a:solidFill>
                  <a:prstDash val="solid"/>
                </a:ln>
                <a:solidFill>
                  <a:srgbClr val="FFFFFF"/>
                </a:solidFill>
                <a:effectLst>
                  <a:outerShdw blurRad="38100" dist="32000" dir="5400000" algn="tl">
                    <a:srgbClr val="000000">
                      <a:alpha val="30000"/>
                    </a:srgbClr>
                  </a:outerShdw>
                </a:effectLst>
              </a:rPr>
              <a:t>Organisasi</a:t>
            </a:r>
            <a:endParaRPr lang="en-US" sz="2400" dirty="0">
              <a:ln w="10160">
                <a:solidFill>
                  <a:schemeClr val="accent1"/>
                </a:solidFill>
                <a:prstDash val="solid"/>
              </a:ln>
              <a:solidFill>
                <a:srgbClr val="FFFFFF"/>
              </a:solidFill>
              <a:effectLst>
                <a:outerShdw blurRad="38100" dist="32000" dir="5400000" algn="tl">
                  <a:srgbClr val="000000">
                    <a:alpha val="30000"/>
                  </a:srgbClr>
                </a:outerShdw>
              </a:effectLst>
            </a:endParaRPr>
          </a:p>
        </p:txBody>
      </p:sp>
      <p:sp>
        <p:nvSpPr>
          <p:cNvPr id="6" name="Right Arrow 5">
            <a:hlinkClick r:id="rId2" action="ppaction://hlinksldjump"/>
          </p:cNvPr>
          <p:cNvSpPr/>
          <p:nvPr/>
        </p:nvSpPr>
        <p:spPr>
          <a:xfrm>
            <a:off x="8420101" y="6248400"/>
            <a:ext cx="1403350" cy="533400"/>
          </a:xfrm>
          <a:prstGeom prst="rightArrow">
            <a:avLst/>
          </a:prstGeom>
          <a:ln>
            <a:noFill/>
          </a:ln>
          <a:effectLst>
            <a:glow rad="228600">
              <a:schemeClr val="accent1">
                <a:satMod val="175000"/>
                <a:alpha val="40000"/>
              </a:schemeClr>
            </a:glow>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2"/>
          </a:lnRef>
          <a:fillRef idx="2">
            <a:schemeClr val="accent2"/>
          </a:fillRef>
          <a:effectRef idx="1">
            <a:schemeClr val="accent2"/>
          </a:effectRef>
          <a:fontRef idx="minor">
            <a:schemeClr val="dk1"/>
          </a:fontRef>
        </p:style>
        <p:txBody>
          <a:bodyPr lIns="91426" tIns="45713" rIns="91426" bIns="45713" rtlCol="0" anchor="ctr"/>
          <a:lstStyle/>
          <a:p>
            <a:pPr algn="ctr"/>
            <a:r>
              <a:rPr lang="en-US" sz="2400" b="1" dirty="0">
                <a:solidFill>
                  <a:srgbClr val="7030A0"/>
                </a:solidFill>
                <a:latin typeface="Kristen ITC" pitchFamily="66" charset="0"/>
              </a:rPr>
              <a:t>Next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770" decel="100000"/>
                                        <p:tgtEl>
                                          <p:spTgt spid="5"/>
                                        </p:tgtEl>
                                      </p:cBhvr>
                                    </p:animEffect>
                                    <p:animScale>
                                      <p:cBhvr>
                                        <p:cTn id="14" dur="770" decel="100000"/>
                                        <p:tgtEl>
                                          <p:spTgt spid="5"/>
                                        </p:tgtEl>
                                      </p:cBhvr>
                                      <p:from x="10000" y="10000"/>
                                      <p:to x="200000" y="450000"/>
                                    </p:animScale>
                                    <p:animScale>
                                      <p:cBhvr>
                                        <p:cTn id="15" dur="1230" accel="100000" fill="hold">
                                          <p:stCondLst>
                                            <p:cond delay="770"/>
                                          </p:stCondLst>
                                        </p:cTn>
                                        <p:tgtEl>
                                          <p:spTgt spid="5"/>
                                        </p:tgtEl>
                                      </p:cBhvr>
                                      <p:from x="200000" y="450000"/>
                                      <p:to x="100000" y="100000"/>
                                    </p:animScale>
                                    <p:set>
                                      <p:cBhvr>
                                        <p:cTn id="16" dur="770" fill="hold"/>
                                        <p:tgtEl>
                                          <p:spTgt spid="5"/>
                                        </p:tgtEl>
                                        <p:attrNameLst>
                                          <p:attrName>ppt_x</p:attrName>
                                        </p:attrNameLst>
                                      </p:cBhvr>
                                      <p:to>
                                        <p:strVal val="(0.5)"/>
                                      </p:to>
                                    </p:set>
                                    <p:anim from="(0.5)" to="(#ppt_x)" calcmode="lin" valueType="num">
                                      <p:cBhvr>
                                        <p:cTn id="17" dur="1230" accel="100000" fill="hold">
                                          <p:stCondLst>
                                            <p:cond delay="770"/>
                                          </p:stCondLst>
                                        </p:cTn>
                                        <p:tgtEl>
                                          <p:spTgt spid="5"/>
                                        </p:tgtEl>
                                        <p:attrNameLst>
                                          <p:attrName>ppt_x</p:attrName>
                                        </p:attrNameLst>
                                      </p:cBhvr>
                                    </p:anim>
                                    <p:set>
                                      <p:cBhvr>
                                        <p:cTn id="18" dur="770" fill="hold"/>
                                        <p:tgtEl>
                                          <p:spTgt spid="5"/>
                                        </p:tgtEl>
                                        <p:attrNameLst>
                                          <p:attrName>ppt_y</p:attrName>
                                        </p:attrNameLst>
                                      </p:cBhvr>
                                      <p:to>
                                        <p:strVal val="(#ppt_y+0.4)"/>
                                      </p:to>
                                    </p:set>
                                    <p:anim from="(#ppt_y+0.4)" to="(#ppt_y)" calcmode="lin" valueType="num">
                                      <p:cBhvr>
                                        <p:cTn id="19" dur="1230" accel="100000" fill="hold">
                                          <p:stCondLst>
                                            <p:cond delay="770"/>
                                          </p:stCondLst>
                                        </p:cTn>
                                        <p:tgtEl>
                                          <p:spTgt spid="5"/>
                                        </p:tgtEl>
                                        <p:attrNameLst>
                                          <p:attrName>ppt_y</p:attrName>
                                        </p:attrNameLst>
                                      </p:cBhvr>
                                    </p:anim>
                                  </p:childTnLst>
                                </p:cTn>
                              </p:par>
                            </p:childTnLst>
                          </p:cTn>
                        </p:par>
                      </p:childTnLst>
                    </p:cTn>
                  </p:par>
                  <p:par>
                    <p:cTn id="20" fill="hold">
                      <p:stCondLst>
                        <p:cond delay="indefinite"/>
                      </p:stCondLst>
                      <p:childTnLst>
                        <p:par>
                          <p:cTn id="21" fill="hold">
                            <p:stCondLst>
                              <p:cond delay="0"/>
                            </p:stCondLst>
                            <p:childTnLst>
                              <p:par>
                                <p:cTn id="22" presetID="35"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2000"/>
                                        <p:tgtEl>
                                          <p:spTgt spid="3">
                                            <p:txEl>
                                              <p:pRg st="2" end="2"/>
                                            </p:txEl>
                                          </p:spTgt>
                                        </p:tgtEl>
                                      </p:cBhvr>
                                    </p:animEffect>
                                    <p:anim calcmode="lin" valueType="num">
                                      <p:cBhvr>
                                        <p:cTn id="25"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26"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7" dur="2000" fill="hold"/>
                                        <p:tgtEl>
                                          <p:spTgt spid="3">
                                            <p:txEl>
                                              <p:pRg st="2" end="2"/>
                                            </p:txEl>
                                          </p:spTgt>
                                        </p:tgtEl>
                                        <p:attrNameLst>
                                          <p:attrName>ppt_w</p:attrName>
                                        </p:attrNameLst>
                                      </p:cBhvr>
                                      <p:tavLst>
                                        <p:tav tm="0">
                                          <p:val>
                                            <p:fltVal val="0"/>
                                          </p:val>
                                        </p:tav>
                                        <p:tav tm="100000">
                                          <p:val>
                                            <p:strVal val="#ppt_w"/>
                                          </p:val>
                                        </p:tav>
                                      </p:tavLst>
                                    </p:anim>
                                  </p:childTnLst>
                                </p:cTn>
                              </p:par>
                              <p:par>
                                <p:cTn id="28" presetID="35"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2000"/>
                                        <p:tgtEl>
                                          <p:spTgt spid="3">
                                            <p:txEl>
                                              <p:pRg st="3" end="3"/>
                                            </p:txEl>
                                          </p:spTgt>
                                        </p:tgtEl>
                                      </p:cBhvr>
                                    </p:animEffect>
                                    <p:anim calcmode="lin" valueType="num">
                                      <p:cBhvr>
                                        <p:cTn id="31"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32"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3" dur="2000" fill="hold"/>
                                        <p:tgtEl>
                                          <p:spTgt spid="3">
                                            <p:txEl>
                                              <p:pRg st="3" end="3"/>
                                            </p:txEl>
                                          </p:spTgt>
                                        </p:tgtEl>
                                        <p:attrNameLst>
                                          <p:attrName>ppt_w</p:attrName>
                                        </p:attrNameLst>
                                      </p:cBhvr>
                                      <p:tavLst>
                                        <p:tav tm="0">
                                          <p:val>
                                            <p:fltVal val="0"/>
                                          </p:val>
                                        </p:tav>
                                        <p:tav tm="100000">
                                          <p:val>
                                            <p:strVal val="#ppt_w"/>
                                          </p:val>
                                        </p:tav>
                                      </p:tavLst>
                                    </p:anim>
                                  </p:childTnLst>
                                </p:cTn>
                              </p:par>
                              <p:par>
                                <p:cTn id="34" presetID="35" presetClass="entr" presetSubtype="0" fill="hold" nodeType="with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2000"/>
                                        <p:tgtEl>
                                          <p:spTgt spid="3">
                                            <p:txEl>
                                              <p:pRg st="4" end="4"/>
                                            </p:txEl>
                                          </p:spTgt>
                                        </p:tgtEl>
                                      </p:cBhvr>
                                    </p:animEffect>
                                    <p:anim calcmode="lin" valueType="num">
                                      <p:cBhvr>
                                        <p:cTn id="37" dur="2000" fill="hold"/>
                                        <p:tgtEl>
                                          <p:spTgt spid="3">
                                            <p:txEl>
                                              <p:pRg st="4" end="4"/>
                                            </p:txEl>
                                          </p:spTgt>
                                        </p:tgtEl>
                                        <p:attrNameLst>
                                          <p:attrName>style.rotation</p:attrName>
                                        </p:attrNameLst>
                                      </p:cBhvr>
                                      <p:tavLst>
                                        <p:tav tm="0">
                                          <p:val>
                                            <p:fltVal val="720"/>
                                          </p:val>
                                        </p:tav>
                                        <p:tav tm="100000">
                                          <p:val>
                                            <p:fltVal val="0"/>
                                          </p:val>
                                        </p:tav>
                                      </p:tavLst>
                                    </p:anim>
                                    <p:anim calcmode="lin" valueType="num">
                                      <p:cBhvr>
                                        <p:cTn id="38" dur="2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39" dur="2000" fill="hold"/>
                                        <p:tgtEl>
                                          <p:spTgt spid="3">
                                            <p:txEl>
                                              <p:pRg st="4" end="4"/>
                                            </p:txEl>
                                          </p:spTgt>
                                        </p:tgtEl>
                                        <p:attrNameLst>
                                          <p:attrName>ppt_w</p:attrName>
                                        </p:attrNameLst>
                                      </p:cBhvr>
                                      <p:tavLst>
                                        <p:tav tm="0">
                                          <p:val>
                                            <p:fltVal val="0"/>
                                          </p:val>
                                        </p:tav>
                                        <p:tav tm="100000">
                                          <p:val>
                                            <p:strVal val="#ppt_w"/>
                                          </p:val>
                                        </p:tav>
                                      </p:tavLst>
                                    </p:anim>
                                  </p:childTnLst>
                                </p:cTn>
                              </p:par>
                              <p:par>
                                <p:cTn id="40" presetID="35" presetClass="entr" presetSubtype="0"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style.rotation</p:attrName>
                                        </p:attrNameLst>
                                      </p:cBhvr>
                                      <p:tavLst>
                                        <p:tav tm="0">
                                          <p:val>
                                            <p:fltVal val="720"/>
                                          </p:val>
                                        </p:tav>
                                        <p:tav tm="100000">
                                          <p:val>
                                            <p:fltVal val="0"/>
                                          </p:val>
                                        </p:tav>
                                      </p:tavLst>
                                    </p:anim>
                                    <p:anim calcmode="lin" valueType="num">
                                      <p:cBhvr>
                                        <p:cTn id="44" dur="2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5" dur="2000" fill="hold"/>
                                        <p:tgtEl>
                                          <p:spTgt spid="3">
                                            <p:txEl>
                                              <p:pRg st="5" end="5"/>
                                            </p:txEl>
                                          </p:spTgt>
                                        </p:tgtEl>
                                        <p:attrNameLst>
                                          <p:attrName>ppt_w</p:attrName>
                                        </p:attrNameLst>
                                      </p:cBhvr>
                                      <p:tavLst>
                                        <p:tav tm="0">
                                          <p:val>
                                            <p:fltVal val="0"/>
                                          </p:val>
                                        </p:tav>
                                        <p:tav tm="100000">
                                          <p:val>
                                            <p:strVal val="#ppt_w"/>
                                          </p:val>
                                        </p:tav>
                                      </p:tavLst>
                                    </p:anim>
                                  </p:childTnLst>
                                </p:cTn>
                              </p:par>
                            </p:childTnLst>
                          </p:cTn>
                        </p:par>
                      </p:childTnLst>
                    </p:cTn>
                  </p:par>
                  <p:par>
                    <p:cTn id="46" fill="hold">
                      <p:stCondLst>
                        <p:cond delay="indefinite"/>
                      </p:stCondLst>
                      <p:childTnLst>
                        <p:par>
                          <p:cTn id="47" fill="hold">
                            <p:stCondLst>
                              <p:cond delay="0"/>
                            </p:stCondLst>
                            <p:childTnLst>
                              <p:par>
                                <p:cTn id="48" presetID="45" presetClass="entr" presetSubtype="0" fill="hold" grpId="0" nodeType="clickEffect">
                                  <p:stCondLst>
                                    <p:cond delay="0"/>
                                  </p:stCondLst>
                                  <p:iterate type="lt">
                                    <p:tmPct val="10000"/>
                                  </p:iterate>
                                  <p:childTnLst>
                                    <p:set>
                                      <p:cBhvr>
                                        <p:cTn id="49" dur="1" fill="hold">
                                          <p:stCondLst>
                                            <p:cond delay="0"/>
                                          </p:stCondLst>
                                        </p:cTn>
                                        <p:tgtEl>
                                          <p:spTgt spid="6"/>
                                        </p:tgtEl>
                                        <p:attrNameLst>
                                          <p:attrName>style.visibility</p:attrName>
                                        </p:attrNameLst>
                                      </p:cBhvr>
                                      <p:to>
                                        <p:strVal val="visible"/>
                                      </p:to>
                                    </p:set>
                                    <p:animEffect transition="in" filter="fade">
                                      <p:cBhvr>
                                        <p:cTn id="50" dur="2000"/>
                                        <p:tgtEl>
                                          <p:spTgt spid="6"/>
                                        </p:tgtEl>
                                      </p:cBhvr>
                                    </p:animEffect>
                                    <p:anim calcmode="lin" valueType="num">
                                      <p:cBhvr>
                                        <p:cTn id="51" dur="2000" fill="hold"/>
                                        <p:tgtEl>
                                          <p:spTgt spid="6"/>
                                        </p:tgtEl>
                                        <p:attrNameLst>
                                          <p:attrName>ppt_w</p:attrName>
                                        </p:attrNameLst>
                                      </p:cBhvr>
                                      <p:tavLst>
                                        <p:tav tm="0" fmla="#ppt_w*sin(2.5*pi*$)">
                                          <p:val>
                                            <p:fltVal val="0"/>
                                          </p:val>
                                        </p:tav>
                                        <p:tav tm="100000">
                                          <p:val>
                                            <p:fltVal val="1"/>
                                          </p:val>
                                        </p:tav>
                                      </p:tavLst>
                                    </p:anim>
                                    <p:anim calcmode="lin" valueType="num">
                                      <p:cBhvr>
                                        <p:cTn id="52"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1155700" y="0"/>
            <a:ext cx="8750300" cy="6858000"/>
          </a:xfrm>
          <a:prstGeom prst="rect">
            <a:avLst/>
          </a:prstGeom>
          <a:gradFill flip="none" rotWithShape="1">
            <a:gsLst>
              <a:gs pos="1000">
                <a:srgbClr val="92D050"/>
              </a:gs>
              <a:gs pos="81678">
                <a:srgbClr val="F7EFD7"/>
              </a:gs>
              <a:gs pos="76267">
                <a:srgbClr val="F6EED4"/>
              </a:gs>
              <a:gs pos="64150">
                <a:srgbClr val="F5EBCD"/>
              </a:gs>
              <a:gs pos="28000">
                <a:schemeClr val="accent1">
                  <a:tint val="44500"/>
                  <a:satMod val="160000"/>
                </a:schemeClr>
              </a:gs>
              <a:gs pos="100000">
                <a:schemeClr val="accent1">
                  <a:tint val="23500"/>
                  <a:satMod val="160000"/>
                </a:schemeClr>
              </a:gs>
            </a:gsLst>
            <a:lin ang="8100000" scaled="1"/>
            <a:tileRect/>
          </a:gradFill>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id-ID"/>
          </a:p>
        </p:txBody>
      </p:sp>
      <p:sp>
        <p:nvSpPr>
          <p:cNvPr id="3" name="Content Placeholder 2"/>
          <p:cNvSpPr>
            <a:spLocks noGrp="1"/>
          </p:cNvSpPr>
          <p:nvPr>
            <p:ph idx="1"/>
          </p:nvPr>
        </p:nvSpPr>
        <p:spPr>
          <a:xfrm>
            <a:off x="1155701" y="381000"/>
            <a:ext cx="8337550" cy="6096000"/>
          </a:xfrm>
        </p:spPr>
        <p:txBody>
          <a:bodyPr>
            <a:noAutofit/>
          </a:bodyPr>
          <a:lstStyle/>
          <a:p>
            <a:pPr marL="651409" indent="-514270">
              <a:buNone/>
            </a:pPr>
            <a:r>
              <a:rPr lang="en-US" sz="2200" dirty="0">
                <a:solidFill>
                  <a:srgbClr val="9900CC"/>
                </a:solidFill>
                <a:latin typeface="Comic Sans MS" pitchFamily="66" charset="0"/>
              </a:rPr>
              <a:t>d. </a:t>
            </a:r>
            <a:r>
              <a:rPr lang="en-US" sz="2200" dirty="0" err="1">
                <a:solidFill>
                  <a:srgbClr val="9900CC"/>
                </a:solidFill>
                <a:latin typeface="Comic Sans MS" pitchFamily="66" charset="0"/>
              </a:rPr>
              <a:t>Menyusun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buku</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pegangan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untuk</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materi</a:t>
            </a:r>
            <a:endParaRPr lang="en-US" sz="2200" dirty="0">
              <a:solidFill>
                <a:srgbClr val="9900CC"/>
              </a:solidFill>
              <a:latin typeface="Comic Sans MS" pitchFamily="66" charset="0"/>
            </a:endParaRPr>
          </a:p>
          <a:p>
            <a:pPr marL="651409" indent="-514270">
              <a:buNone/>
            </a:pPr>
            <a:r>
              <a:rPr lang="en-US" sz="2200" dirty="0">
                <a:solidFill>
                  <a:srgbClr val="9900CC"/>
                </a:solidFill>
                <a:latin typeface="Comic Sans MS" pitchFamily="66" charset="0"/>
              </a:rPr>
              <a:t>    </a:t>
            </a:r>
            <a:r>
              <a:rPr lang="en-US" sz="2200" dirty="0" err="1">
                <a:solidFill>
                  <a:srgbClr val="9900CC"/>
                </a:solidFill>
                <a:latin typeface="Comic Sans MS" pitchFamily="66" charset="0"/>
              </a:rPr>
              <a:t>Pendidikan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Sejarah</a:t>
            </a:r>
            <a:r>
              <a:rPr lang="en-US" sz="2200" dirty="0">
                <a:solidFill>
                  <a:srgbClr val="9900CC"/>
                </a:solidFill>
                <a:latin typeface="Comic Sans MS" pitchFamily="66" charset="0"/>
              </a:rPr>
              <a:t> </a:t>
            </a:r>
            <a:r>
              <a:rPr lang="en-US" sz="2200" dirty="0" err="1" smtClean="0">
                <a:solidFill>
                  <a:srgbClr val="9900CC"/>
                </a:solidFill>
                <a:latin typeface="Comic Sans MS" pitchFamily="66" charset="0"/>
              </a:rPr>
              <a:t>Perjuangan</a:t>
            </a:r>
            <a:r>
              <a:rPr lang="en-US" sz="2200" dirty="0" smtClean="0">
                <a:solidFill>
                  <a:srgbClr val="9900CC"/>
                </a:solidFill>
                <a:latin typeface="Comic Sans MS" pitchFamily="66" charset="0"/>
              </a:rPr>
              <a:t> </a:t>
            </a:r>
            <a:r>
              <a:rPr lang="en-US" sz="2200" dirty="0" err="1" smtClean="0">
                <a:solidFill>
                  <a:srgbClr val="9900CC"/>
                </a:solidFill>
                <a:latin typeface="Comic Sans MS" pitchFamily="66" charset="0"/>
              </a:rPr>
              <a:t>da</a:t>
            </a:r>
            <a:r>
              <a:rPr lang="id-ID" sz="2200" dirty="0" smtClean="0">
                <a:solidFill>
                  <a:srgbClr val="9900CC"/>
                </a:solidFill>
                <a:latin typeface="Comic Sans MS" pitchFamily="66" charset="0"/>
              </a:rPr>
              <a:t>n</a:t>
            </a:r>
            <a:r>
              <a:rPr lang="en-US" sz="2200" dirty="0" smtClean="0">
                <a:solidFill>
                  <a:srgbClr val="9900CC"/>
                </a:solidFill>
                <a:latin typeface="Comic Sans MS" pitchFamily="66" charset="0"/>
              </a:rPr>
              <a:t> </a:t>
            </a:r>
            <a:r>
              <a:rPr lang="en-US" sz="2200" dirty="0" err="1">
                <a:solidFill>
                  <a:srgbClr val="9900CC"/>
                </a:solidFill>
                <a:latin typeface="Comic Sans MS" pitchFamily="66" charset="0"/>
              </a:rPr>
              <a:t>Jatidiri</a:t>
            </a:r>
            <a:r>
              <a:rPr lang="en-US" sz="2200" dirty="0">
                <a:solidFill>
                  <a:srgbClr val="9900CC"/>
                </a:solidFill>
                <a:latin typeface="Comic Sans MS" pitchFamily="66" charset="0"/>
              </a:rPr>
              <a:t> PGRI di</a:t>
            </a:r>
          </a:p>
          <a:p>
            <a:pPr marL="651409" indent="-514270">
              <a:buNone/>
            </a:pPr>
            <a:r>
              <a:rPr lang="en-US" sz="2200" dirty="0">
                <a:solidFill>
                  <a:srgbClr val="9900CC"/>
                </a:solidFill>
                <a:latin typeface="Comic Sans MS" pitchFamily="66" charset="0"/>
              </a:rPr>
              <a:t>    </a:t>
            </a:r>
            <a:r>
              <a:rPr lang="en-US" sz="2200" dirty="0" err="1">
                <a:solidFill>
                  <a:srgbClr val="9900CC"/>
                </a:solidFill>
                <a:latin typeface="Comic Sans MS" pitchFamily="66" charset="0"/>
              </a:rPr>
              <a:t>sekolah</a:t>
            </a:r>
            <a:r>
              <a:rPr lang="en-US" sz="2200" dirty="0">
                <a:solidFill>
                  <a:srgbClr val="9900CC"/>
                </a:solidFill>
                <a:latin typeface="Comic Sans MS" pitchFamily="66" charset="0"/>
              </a:rPr>
              <a:t> PGRI yang </a:t>
            </a:r>
            <a:r>
              <a:rPr lang="en-US" sz="2200" dirty="0" err="1">
                <a:solidFill>
                  <a:srgbClr val="9900CC"/>
                </a:solidFill>
                <a:latin typeface="Comic Sans MS" pitchFamily="66" charset="0"/>
              </a:rPr>
              <a:t>sekarang</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prosesnya</a:t>
            </a:r>
            <a:r>
              <a:rPr lang="en-US" sz="2200" dirty="0">
                <a:solidFill>
                  <a:srgbClr val="9900CC"/>
                </a:solidFill>
                <a:latin typeface="Comic Sans MS" pitchFamily="66" charset="0"/>
              </a:rPr>
              <a:t> </a:t>
            </a:r>
            <a:r>
              <a:rPr lang="en-US" sz="2200" dirty="0" err="1" smtClean="0">
                <a:solidFill>
                  <a:srgbClr val="9900CC"/>
                </a:solidFill>
                <a:latin typeface="Comic Sans MS" pitchFamily="66" charset="0"/>
              </a:rPr>
              <a:t>dalam</a:t>
            </a:r>
            <a:r>
              <a:rPr lang="id-ID" sz="2200" dirty="0" smtClean="0">
                <a:solidFill>
                  <a:srgbClr val="9900CC"/>
                </a:solidFill>
                <a:latin typeface="Comic Sans MS" pitchFamily="66" charset="0"/>
              </a:rPr>
              <a:t> tahap akhir.</a:t>
            </a:r>
            <a:endParaRPr lang="en-US" sz="2200" dirty="0">
              <a:solidFill>
                <a:srgbClr val="9900CC"/>
              </a:solidFill>
              <a:latin typeface="Comic Sans MS" pitchFamily="66" charset="0"/>
            </a:endParaRPr>
          </a:p>
          <a:p>
            <a:pPr marL="651409" indent="-514270">
              <a:buNone/>
            </a:pPr>
            <a:r>
              <a:rPr lang="en-US" sz="2200" dirty="0">
                <a:solidFill>
                  <a:srgbClr val="9900CC"/>
                </a:solidFill>
                <a:latin typeface="Comic Sans MS" pitchFamily="66" charset="0"/>
              </a:rPr>
              <a:t>e. </a:t>
            </a:r>
            <a:r>
              <a:rPr lang="en-US" sz="2200" dirty="0" err="1">
                <a:solidFill>
                  <a:srgbClr val="9900CC"/>
                </a:solidFill>
                <a:latin typeface="Comic Sans MS" pitchFamily="66" charset="0"/>
              </a:rPr>
              <a:t>Beberapa</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buku</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petunjuk</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dan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informasi</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tentang</a:t>
            </a:r>
            <a:endParaRPr lang="en-US" sz="2200" dirty="0">
              <a:solidFill>
                <a:srgbClr val="9900CC"/>
              </a:solidFill>
              <a:latin typeface="Comic Sans MS" pitchFamily="66" charset="0"/>
            </a:endParaRPr>
          </a:p>
          <a:p>
            <a:pPr marL="651409" indent="-514270">
              <a:buNone/>
            </a:pPr>
            <a:r>
              <a:rPr lang="en-US" sz="2200" dirty="0">
                <a:solidFill>
                  <a:srgbClr val="9900CC"/>
                </a:solidFill>
                <a:latin typeface="Comic Sans MS" pitchFamily="66" charset="0"/>
              </a:rPr>
              <a:t>    </a:t>
            </a:r>
            <a:r>
              <a:rPr lang="en-US" sz="2200" dirty="0" err="1">
                <a:solidFill>
                  <a:srgbClr val="9900CC"/>
                </a:solidFill>
                <a:latin typeface="Comic Sans MS" pitchFamily="66" charset="0"/>
              </a:rPr>
              <a:t>kebijakan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Depdiknas</a:t>
            </a:r>
            <a:r>
              <a:rPr lang="en-US" sz="2200" dirty="0">
                <a:solidFill>
                  <a:srgbClr val="9900CC"/>
                </a:solidFill>
                <a:latin typeface="Comic Sans MS" pitchFamily="66" charset="0"/>
              </a:rPr>
              <a:t> yang </a:t>
            </a:r>
            <a:r>
              <a:rPr lang="en-US" sz="2200" dirty="0" err="1">
                <a:solidFill>
                  <a:srgbClr val="9900CC"/>
                </a:solidFill>
                <a:latin typeface="Comic Sans MS" pitchFamily="66" charset="0"/>
              </a:rPr>
              <a:t>diperlukan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serta</a:t>
            </a:r>
            <a:endParaRPr lang="en-US" sz="2200" dirty="0">
              <a:solidFill>
                <a:srgbClr val="9900CC"/>
              </a:solidFill>
              <a:latin typeface="Comic Sans MS" pitchFamily="66" charset="0"/>
            </a:endParaRPr>
          </a:p>
          <a:p>
            <a:pPr marL="651409" indent="-514270">
              <a:buNone/>
            </a:pPr>
            <a:r>
              <a:rPr lang="en-US" sz="2200" dirty="0">
                <a:solidFill>
                  <a:srgbClr val="9900CC"/>
                </a:solidFill>
                <a:latin typeface="Comic Sans MS" pitchFamily="66" charset="0"/>
              </a:rPr>
              <a:t>    </a:t>
            </a:r>
            <a:r>
              <a:rPr lang="en-US" sz="2200" dirty="0" err="1">
                <a:solidFill>
                  <a:srgbClr val="9900CC"/>
                </a:solidFill>
                <a:latin typeface="Comic Sans MS" pitchFamily="66" charset="0"/>
              </a:rPr>
              <a:t>informasi</a:t>
            </a:r>
            <a:r>
              <a:rPr lang="en-US" sz="2200" dirty="0">
                <a:solidFill>
                  <a:srgbClr val="9900CC"/>
                </a:solidFill>
                <a:latin typeface="Comic Sans MS" pitchFamily="66" charset="0"/>
              </a:rPr>
              <a:t> lain yang </a:t>
            </a:r>
            <a:r>
              <a:rPr lang="en-US" sz="2200" dirty="0" err="1">
                <a:solidFill>
                  <a:srgbClr val="9900CC"/>
                </a:solidFill>
                <a:latin typeface="Comic Sans MS" pitchFamily="66" charset="0"/>
              </a:rPr>
              <a:t>relevan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untuk</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Lembaga</a:t>
            </a:r>
            <a:endParaRPr lang="en-US" sz="2200" dirty="0">
              <a:solidFill>
                <a:srgbClr val="9900CC"/>
              </a:solidFill>
              <a:latin typeface="Comic Sans MS" pitchFamily="66" charset="0"/>
            </a:endParaRPr>
          </a:p>
          <a:p>
            <a:pPr marL="651409" indent="-514270">
              <a:buNone/>
            </a:pPr>
            <a:r>
              <a:rPr lang="en-US" sz="2200" dirty="0">
                <a:solidFill>
                  <a:srgbClr val="9900CC"/>
                </a:solidFill>
                <a:latin typeface="Comic Sans MS" pitchFamily="66" charset="0"/>
              </a:rPr>
              <a:t>    </a:t>
            </a:r>
            <a:r>
              <a:rPr lang="en-US" sz="2200" dirty="0" err="1">
                <a:solidFill>
                  <a:srgbClr val="9900CC"/>
                </a:solidFill>
                <a:latin typeface="Comic Sans MS" pitchFamily="66" charset="0"/>
              </a:rPr>
              <a:t>Pendidikan</a:t>
            </a:r>
            <a:r>
              <a:rPr lang="en-US" sz="2200" dirty="0">
                <a:solidFill>
                  <a:srgbClr val="9900CC"/>
                </a:solidFill>
                <a:latin typeface="Comic Sans MS" pitchFamily="66" charset="0"/>
              </a:rPr>
              <a:t> PGRI yang </a:t>
            </a:r>
            <a:r>
              <a:rPr lang="en-US" sz="2200" dirty="0" err="1">
                <a:solidFill>
                  <a:srgbClr val="9900CC"/>
                </a:solidFill>
                <a:latin typeface="Comic Sans MS" pitchFamily="66" charset="0"/>
              </a:rPr>
              <a:t>membutuhkanya</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antara</a:t>
            </a:r>
            <a:endParaRPr lang="en-US" sz="2200" dirty="0">
              <a:solidFill>
                <a:srgbClr val="9900CC"/>
              </a:solidFill>
              <a:latin typeface="Comic Sans MS" pitchFamily="66" charset="0"/>
            </a:endParaRPr>
          </a:p>
          <a:p>
            <a:pPr marL="651409" indent="-514270">
              <a:buNone/>
            </a:pPr>
            <a:r>
              <a:rPr lang="en-US" sz="2200" dirty="0">
                <a:solidFill>
                  <a:srgbClr val="9900CC"/>
                </a:solidFill>
                <a:latin typeface="Comic Sans MS" pitchFamily="66" charset="0"/>
              </a:rPr>
              <a:t>    </a:t>
            </a:r>
            <a:r>
              <a:rPr lang="en-US" sz="2200" dirty="0" smtClean="0">
                <a:solidFill>
                  <a:srgbClr val="9900CC"/>
                </a:solidFill>
                <a:latin typeface="Comic Sans MS" pitchFamily="66" charset="0"/>
              </a:rPr>
              <a:t>lain:</a:t>
            </a:r>
            <a:endParaRPr lang="en-US" sz="2200" dirty="0">
              <a:solidFill>
                <a:srgbClr val="9900CC"/>
              </a:solidFill>
              <a:latin typeface="Comic Sans MS" pitchFamily="66" charset="0"/>
            </a:endParaRPr>
          </a:p>
          <a:p>
            <a:pPr marL="450781" indent="-314277">
              <a:buFontTx/>
              <a:buChar char="-"/>
            </a:pPr>
            <a:r>
              <a:rPr lang="en-US" sz="2200" dirty="0" err="1">
                <a:solidFill>
                  <a:srgbClr val="9900CC"/>
                </a:solidFill>
                <a:latin typeface="Comic Sans MS" pitchFamily="66" charset="0"/>
              </a:rPr>
              <a:t>Informasi</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tentang</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bantuan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tunjangan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fungsional</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bagi</a:t>
            </a:r>
            <a:r>
              <a:rPr lang="en-US" sz="2200" dirty="0">
                <a:solidFill>
                  <a:srgbClr val="9900CC"/>
                </a:solidFill>
                <a:latin typeface="Comic Sans MS" pitchFamily="66" charset="0"/>
              </a:rPr>
              <a:t> guru </a:t>
            </a:r>
            <a:r>
              <a:rPr lang="en-US" sz="2200" dirty="0" err="1">
                <a:solidFill>
                  <a:srgbClr val="9900CC"/>
                </a:solidFill>
                <a:latin typeface="Comic Sans MS" pitchFamily="66" charset="0"/>
              </a:rPr>
              <a:t>swasta</a:t>
            </a:r>
            <a:r>
              <a:rPr lang="en-US" sz="2200" dirty="0">
                <a:solidFill>
                  <a:srgbClr val="9900CC"/>
                </a:solidFill>
                <a:latin typeface="Comic Sans MS" pitchFamily="66" charset="0"/>
              </a:rPr>
              <a:t>.</a:t>
            </a:r>
          </a:p>
          <a:p>
            <a:pPr marL="450781" indent="-314277">
              <a:buFontTx/>
              <a:buChar char="-"/>
            </a:pPr>
            <a:r>
              <a:rPr lang="en-US" sz="2200" dirty="0" err="1">
                <a:solidFill>
                  <a:srgbClr val="9900CC"/>
                </a:solidFill>
                <a:latin typeface="Comic Sans MS" pitchFamily="66" charset="0"/>
              </a:rPr>
              <a:t>Buku</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pedoman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pelaksanaan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penelitian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dan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pengabdian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masyarakat</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oleh</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perguruan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tinggi</a:t>
            </a:r>
            <a:endParaRPr lang="en-US" sz="2200" dirty="0">
              <a:solidFill>
                <a:srgbClr val="9900CC"/>
              </a:solidFill>
              <a:latin typeface="Comic Sans MS" pitchFamily="66" charset="0"/>
            </a:endParaRPr>
          </a:p>
          <a:p>
            <a:pPr marL="450781" indent="-314277">
              <a:buFontTx/>
              <a:buChar char="-"/>
            </a:pPr>
            <a:r>
              <a:rPr lang="en-US" sz="2200" dirty="0" err="1">
                <a:solidFill>
                  <a:srgbClr val="9900CC"/>
                </a:solidFill>
                <a:latin typeface="Comic Sans MS" pitchFamily="66" charset="0"/>
              </a:rPr>
              <a:t>Buku</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panduan</a:t>
            </a:r>
            <a:r>
              <a:rPr lang="en-US" sz="2200" dirty="0">
                <a:solidFill>
                  <a:srgbClr val="9900CC"/>
                </a:solidFill>
                <a:latin typeface="Comic Sans MS" pitchFamily="66" charset="0"/>
              </a:rPr>
              <a:t> program </a:t>
            </a:r>
            <a:r>
              <a:rPr lang="en-US" sz="2200" dirty="0" err="1">
                <a:solidFill>
                  <a:srgbClr val="9900CC"/>
                </a:solidFill>
                <a:latin typeface="Comic Sans MS" pitchFamily="66" charset="0"/>
              </a:rPr>
              <a:t>pengembangan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budaya</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kewirausahaan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di</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perguruan</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tinggi</a:t>
            </a:r>
            <a:endParaRPr lang="en-US" sz="2200" dirty="0">
              <a:solidFill>
                <a:srgbClr val="9900CC"/>
              </a:solidFill>
              <a:latin typeface="Comic Sans MS" pitchFamily="66" charset="0"/>
            </a:endParaRPr>
          </a:p>
          <a:p>
            <a:pPr marL="450781" indent="-314277">
              <a:buFontTx/>
              <a:buChar char="-"/>
            </a:pPr>
            <a:r>
              <a:rPr lang="en-US" sz="2200" dirty="0" err="1">
                <a:solidFill>
                  <a:srgbClr val="9900CC"/>
                </a:solidFill>
                <a:latin typeface="Comic Sans MS" pitchFamily="66" charset="0"/>
              </a:rPr>
              <a:t>Beberapa</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surat</a:t>
            </a:r>
            <a:r>
              <a:rPr lang="en-US" sz="2200" dirty="0">
                <a:solidFill>
                  <a:srgbClr val="9900CC"/>
                </a:solidFill>
                <a:latin typeface="Comic Sans MS" pitchFamily="66" charset="0"/>
              </a:rPr>
              <a:t> </a:t>
            </a:r>
            <a:r>
              <a:rPr lang="en-US" sz="2200" dirty="0" err="1">
                <a:solidFill>
                  <a:srgbClr val="9900CC"/>
                </a:solidFill>
                <a:latin typeface="Comic Sans MS" pitchFamily="66" charset="0"/>
              </a:rPr>
              <a:t>keputusan</a:t>
            </a:r>
            <a:r>
              <a:rPr lang="en-US" sz="2200" dirty="0">
                <a:solidFill>
                  <a:srgbClr val="9900CC"/>
                </a:solidFill>
                <a:latin typeface="Comic Sans MS" pitchFamily="66" charset="0"/>
              </a:rPr>
              <a:t> </a:t>
            </a:r>
            <a:r>
              <a:rPr lang="id-ID" sz="2200" dirty="0" err="1" smtClean="0">
                <a:solidFill>
                  <a:srgbClr val="9900CC"/>
                </a:solidFill>
                <a:latin typeface="Comic Sans MS" pitchFamily="66" charset="0"/>
              </a:rPr>
              <a:t>M</a:t>
            </a:r>
            <a:r>
              <a:rPr lang="en-US" sz="2200" dirty="0" err="1" smtClean="0">
                <a:solidFill>
                  <a:srgbClr val="9900CC"/>
                </a:solidFill>
                <a:latin typeface="Comic Sans MS" pitchFamily="66" charset="0"/>
              </a:rPr>
              <a:t>ent</a:t>
            </a:r>
            <a:r>
              <a:rPr lang="id-ID" sz="2200" dirty="0" smtClean="0">
                <a:solidFill>
                  <a:srgbClr val="9900CC"/>
                </a:solidFill>
                <a:latin typeface="Comic Sans MS" pitchFamily="66" charset="0"/>
              </a:rPr>
              <a:t>e</a:t>
            </a:r>
            <a:r>
              <a:rPr lang="en-US" sz="2200" dirty="0" err="1" smtClean="0">
                <a:solidFill>
                  <a:srgbClr val="9900CC"/>
                </a:solidFill>
                <a:latin typeface="Comic Sans MS" pitchFamily="66" charset="0"/>
              </a:rPr>
              <a:t>ri</a:t>
            </a:r>
            <a:r>
              <a:rPr lang="en-US" sz="2200" dirty="0" smtClean="0">
                <a:solidFill>
                  <a:srgbClr val="9900CC"/>
                </a:solidFill>
                <a:latin typeface="Comic Sans MS" pitchFamily="66" charset="0"/>
              </a:rPr>
              <a:t> </a:t>
            </a:r>
            <a:r>
              <a:rPr lang="en-US" sz="2200" dirty="0" err="1">
                <a:solidFill>
                  <a:srgbClr val="9900CC"/>
                </a:solidFill>
                <a:latin typeface="Comic Sans MS" pitchFamily="66" charset="0"/>
              </a:rPr>
              <a:t>dan</a:t>
            </a:r>
            <a:r>
              <a:rPr lang="en-US" sz="2200" dirty="0">
                <a:solidFill>
                  <a:srgbClr val="9900CC"/>
                </a:solidFill>
                <a:latin typeface="Comic Sans MS" pitchFamily="66" charset="0"/>
              </a:rPr>
              <a:t> </a:t>
            </a:r>
            <a:r>
              <a:rPr lang="id-ID" sz="2200" dirty="0" err="1" smtClean="0">
                <a:solidFill>
                  <a:srgbClr val="9900CC"/>
                </a:solidFill>
                <a:latin typeface="Comic Sans MS" pitchFamily="66" charset="0"/>
              </a:rPr>
              <a:t>D</a:t>
            </a:r>
            <a:r>
              <a:rPr lang="en-US" sz="2200" dirty="0" err="1" smtClean="0">
                <a:solidFill>
                  <a:srgbClr val="9900CC"/>
                </a:solidFill>
                <a:latin typeface="Comic Sans MS" pitchFamily="66" charset="0"/>
              </a:rPr>
              <a:t>irjen</a:t>
            </a:r>
            <a:r>
              <a:rPr lang="en-US" sz="2200" dirty="0" smtClean="0">
                <a:solidFill>
                  <a:srgbClr val="9900CC"/>
                </a:solidFill>
                <a:latin typeface="Comic Sans MS" pitchFamily="66" charset="0"/>
              </a:rPr>
              <a:t> </a:t>
            </a:r>
            <a:r>
              <a:rPr lang="id-ID" sz="2200" dirty="0" err="1" smtClean="0">
                <a:solidFill>
                  <a:srgbClr val="9900CC"/>
                </a:solidFill>
                <a:latin typeface="Comic Sans MS" pitchFamily="66" charset="0"/>
              </a:rPr>
              <a:t>D</a:t>
            </a:r>
            <a:r>
              <a:rPr lang="en-US" sz="2200" dirty="0" err="1" smtClean="0">
                <a:solidFill>
                  <a:srgbClr val="9900CC"/>
                </a:solidFill>
                <a:latin typeface="Comic Sans MS" pitchFamily="66" charset="0"/>
              </a:rPr>
              <a:t>epdiknas</a:t>
            </a:r>
            <a:r>
              <a:rPr lang="en-US" sz="2200" dirty="0">
                <a:solidFill>
                  <a:srgbClr val="9900CC"/>
                </a:solidFill>
                <a:latin typeface="Comic Sans MS" pitchFamily="66" charset="0"/>
              </a:rPr>
              <a:t>.</a:t>
            </a:r>
          </a:p>
        </p:txBody>
      </p:sp>
      <p:sp>
        <p:nvSpPr>
          <p:cNvPr id="4" name="Right Arrow 3">
            <a:hlinkClick r:id="rId2" action="ppaction://hlinksldjump"/>
          </p:cNvPr>
          <p:cNvSpPr/>
          <p:nvPr/>
        </p:nvSpPr>
        <p:spPr>
          <a:xfrm>
            <a:off x="8420101" y="6248400"/>
            <a:ext cx="1403350" cy="533400"/>
          </a:xfrm>
          <a:prstGeom prst="rightArrow">
            <a:avLst/>
          </a:prstGeom>
          <a:ln>
            <a:noFill/>
          </a:ln>
          <a:effectLst>
            <a:glow rad="101600">
              <a:schemeClr val="accent3">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rgbClr val="99FF66"/>
                </a:solidFill>
                <a:latin typeface="Kristen ITC" pitchFamily="66" charset="0"/>
              </a:rPr>
              <a:t>Next</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from="(-#ppt_w/2)" to="(#ppt_x)" calcmode="lin" valueType="num">
                                      <p:cBhvr>
                                        <p:cTn id="7" dur="1200" fill="hold">
                                          <p:stCondLst>
                                            <p:cond delay="0"/>
                                          </p:stCondLst>
                                        </p:cTn>
                                        <p:tgtEl>
                                          <p:spTgt spid="3">
                                            <p:txEl>
                                              <p:pRg st="0" end="0"/>
                                            </p:txEl>
                                          </p:spTgt>
                                        </p:tgtEl>
                                        <p:attrNameLst>
                                          <p:attrName>ppt_x</p:attrName>
                                        </p:attrNameLst>
                                      </p:cBhvr>
                                    </p:anim>
                                    <p:anim from="0" to="-1.0" calcmode="lin" valueType="num">
                                      <p:cBhvr>
                                        <p:cTn id="8" dur="400" decel="50000" autoRev="1" fill="hold">
                                          <p:stCondLst>
                                            <p:cond delay="1200"/>
                                          </p:stCondLst>
                                        </p:cTn>
                                        <p:tgtEl>
                                          <p:spTgt spid="3">
                                            <p:txEl>
                                              <p:pRg st="0" end="0"/>
                                            </p:txEl>
                                          </p:spTgt>
                                        </p:tgtEl>
                                        <p:attrNameLst>
                                          <p:attrName>xshear</p:attrName>
                                        </p:attrNameLst>
                                      </p:cBhvr>
                                    </p:anim>
                                    <p:animScale>
                                      <p:cBhvr>
                                        <p:cTn id="9" dur="400" decel="100000" autoRev="1" fill="hold">
                                          <p:stCondLst>
                                            <p:cond delay="1200"/>
                                          </p:stCondLst>
                                        </p:cTn>
                                        <p:tgtEl>
                                          <p:spTgt spid="3">
                                            <p:txEl>
                                              <p:pRg st="0" end="0"/>
                                            </p:txEl>
                                          </p:spTgt>
                                        </p:tgtEl>
                                      </p:cBhvr>
                                      <p:from x="100000" y="100000"/>
                                      <p:to x="80000" y="100000"/>
                                    </p:animScale>
                                    <p:anim by="(#ppt_h/3+#ppt_w*0.1)" calcmode="lin" valueType="num">
                                      <p:cBhvr additive="sum">
                                        <p:cTn id="10" dur="400" decel="100000" autoRev="1" fill="hold">
                                          <p:stCondLst>
                                            <p:cond delay="1200"/>
                                          </p:stCondLst>
                                        </p:cTn>
                                        <p:tgtEl>
                                          <p:spTgt spid="3">
                                            <p:txEl>
                                              <p:pRg st="0" end="0"/>
                                            </p:txEl>
                                          </p:spTgt>
                                        </p:tgtEl>
                                        <p:attrNameLst>
                                          <p:attrName>ppt_x</p:attrName>
                                        </p:attrNameLst>
                                      </p:cBhvr>
                                    </p:anim>
                                  </p:childTnLst>
                                </p:cTn>
                              </p:par>
                              <p:par>
                                <p:cTn id="11" presetID="34"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from="(-#ppt_w/2)" to="(#ppt_x)" calcmode="lin" valueType="num">
                                      <p:cBhvr>
                                        <p:cTn id="13" dur="1200" fill="hold">
                                          <p:stCondLst>
                                            <p:cond delay="0"/>
                                          </p:stCondLst>
                                        </p:cTn>
                                        <p:tgtEl>
                                          <p:spTgt spid="3">
                                            <p:txEl>
                                              <p:pRg st="1" end="1"/>
                                            </p:txEl>
                                          </p:spTgt>
                                        </p:tgtEl>
                                        <p:attrNameLst>
                                          <p:attrName>ppt_x</p:attrName>
                                        </p:attrNameLst>
                                      </p:cBhvr>
                                    </p:anim>
                                    <p:anim from="0" to="-1.0" calcmode="lin" valueType="num">
                                      <p:cBhvr>
                                        <p:cTn id="14" dur="400" decel="50000" autoRev="1" fill="hold">
                                          <p:stCondLst>
                                            <p:cond delay="1200"/>
                                          </p:stCondLst>
                                        </p:cTn>
                                        <p:tgtEl>
                                          <p:spTgt spid="3">
                                            <p:txEl>
                                              <p:pRg st="1" end="1"/>
                                            </p:txEl>
                                          </p:spTgt>
                                        </p:tgtEl>
                                        <p:attrNameLst>
                                          <p:attrName>xshear</p:attrName>
                                        </p:attrNameLst>
                                      </p:cBhvr>
                                    </p:anim>
                                    <p:animScale>
                                      <p:cBhvr>
                                        <p:cTn id="15" dur="400" decel="100000" autoRev="1" fill="hold">
                                          <p:stCondLst>
                                            <p:cond delay="1200"/>
                                          </p:stCondLst>
                                        </p:cTn>
                                        <p:tgtEl>
                                          <p:spTgt spid="3">
                                            <p:txEl>
                                              <p:pRg st="1" end="1"/>
                                            </p:txEl>
                                          </p:spTgt>
                                        </p:tgtEl>
                                      </p:cBhvr>
                                      <p:from x="100000" y="100000"/>
                                      <p:to x="80000" y="100000"/>
                                    </p:animScale>
                                    <p:anim by="(#ppt_h/3+#ppt_w*0.1)" calcmode="lin" valueType="num">
                                      <p:cBhvr additive="sum">
                                        <p:cTn id="16" dur="400" decel="100000" autoRev="1" fill="hold">
                                          <p:stCondLst>
                                            <p:cond delay="1200"/>
                                          </p:stCondLst>
                                        </p:cTn>
                                        <p:tgtEl>
                                          <p:spTgt spid="3">
                                            <p:txEl>
                                              <p:pRg st="1" end="1"/>
                                            </p:txEl>
                                          </p:spTgt>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from="(-#ppt_w/2)" to="(#ppt_x)" calcmode="lin" valueType="num">
                                      <p:cBhvr>
                                        <p:cTn id="19" dur="1200" fill="hold">
                                          <p:stCondLst>
                                            <p:cond delay="0"/>
                                          </p:stCondLst>
                                        </p:cTn>
                                        <p:tgtEl>
                                          <p:spTgt spid="3">
                                            <p:txEl>
                                              <p:pRg st="2" end="2"/>
                                            </p:txEl>
                                          </p:spTgt>
                                        </p:tgtEl>
                                        <p:attrNameLst>
                                          <p:attrName>ppt_x</p:attrName>
                                        </p:attrNameLst>
                                      </p:cBhvr>
                                    </p:anim>
                                    <p:anim from="0" to="-1.0" calcmode="lin" valueType="num">
                                      <p:cBhvr>
                                        <p:cTn id="20" dur="400" decel="50000" autoRev="1" fill="hold">
                                          <p:stCondLst>
                                            <p:cond delay="1200"/>
                                          </p:stCondLst>
                                        </p:cTn>
                                        <p:tgtEl>
                                          <p:spTgt spid="3">
                                            <p:txEl>
                                              <p:pRg st="2" end="2"/>
                                            </p:txEl>
                                          </p:spTgt>
                                        </p:tgtEl>
                                        <p:attrNameLst>
                                          <p:attrName>xshear</p:attrName>
                                        </p:attrNameLst>
                                      </p:cBhvr>
                                    </p:anim>
                                    <p:animScale>
                                      <p:cBhvr>
                                        <p:cTn id="21" dur="400" decel="100000" autoRev="1" fill="hold">
                                          <p:stCondLst>
                                            <p:cond delay="1200"/>
                                          </p:stCondLst>
                                        </p:cTn>
                                        <p:tgtEl>
                                          <p:spTgt spid="3">
                                            <p:txEl>
                                              <p:pRg st="2" end="2"/>
                                            </p:txEl>
                                          </p:spTgt>
                                        </p:tgtEl>
                                      </p:cBhvr>
                                      <p:from x="100000" y="100000"/>
                                      <p:to x="80000" y="100000"/>
                                    </p:animScale>
                                    <p:anim by="(#ppt_h/3+#ppt_w*0.1)" calcmode="lin" valueType="num">
                                      <p:cBhvr additive="sum">
                                        <p:cTn id="22" dur="400" decel="100000" autoRev="1" fill="hold">
                                          <p:stCondLst>
                                            <p:cond delay="1200"/>
                                          </p:stCondLst>
                                        </p:cTn>
                                        <p:tgtEl>
                                          <p:spTgt spid="3">
                                            <p:txEl>
                                              <p:pRg st="2" end="2"/>
                                            </p:txEl>
                                          </p:spTgt>
                                        </p:tgtEl>
                                        <p:attrNameLst>
                                          <p:attrName>ppt_x</p:attrName>
                                        </p:attrNameLst>
                                      </p:cBhvr>
                                    </p:anim>
                                  </p:childTnLst>
                                </p:cTn>
                              </p:par>
                              <p:par>
                                <p:cTn id="23" presetID="34"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from="(-#ppt_w/2)" to="(#ppt_x)" calcmode="lin" valueType="num">
                                      <p:cBhvr>
                                        <p:cTn id="25" dur="1200" fill="hold">
                                          <p:stCondLst>
                                            <p:cond delay="0"/>
                                          </p:stCondLst>
                                        </p:cTn>
                                        <p:tgtEl>
                                          <p:spTgt spid="3">
                                            <p:txEl>
                                              <p:pRg st="3" end="3"/>
                                            </p:txEl>
                                          </p:spTgt>
                                        </p:tgtEl>
                                        <p:attrNameLst>
                                          <p:attrName>ppt_x</p:attrName>
                                        </p:attrNameLst>
                                      </p:cBhvr>
                                    </p:anim>
                                    <p:anim from="0" to="-1.0" calcmode="lin" valueType="num">
                                      <p:cBhvr>
                                        <p:cTn id="26" dur="400" decel="50000" autoRev="1" fill="hold">
                                          <p:stCondLst>
                                            <p:cond delay="1200"/>
                                          </p:stCondLst>
                                        </p:cTn>
                                        <p:tgtEl>
                                          <p:spTgt spid="3">
                                            <p:txEl>
                                              <p:pRg st="3" end="3"/>
                                            </p:txEl>
                                          </p:spTgt>
                                        </p:tgtEl>
                                        <p:attrNameLst>
                                          <p:attrName>xshear</p:attrName>
                                        </p:attrNameLst>
                                      </p:cBhvr>
                                    </p:anim>
                                    <p:animScale>
                                      <p:cBhvr>
                                        <p:cTn id="27" dur="400" decel="100000" autoRev="1" fill="hold">
                                          <p:stCondLst>
                                            <p:cond delay="1200"/>
                                          </p:stCondLst>
                                        </p:cTn>
                                        <p:tgtEl>
                                          <p:spTgt spid="3">
                                            <p:txEl>
                                              <p:pRg st="3" end="3"/>
                                            </p:txEl>
                                          </p:spTgt>
                                        </p:tgtEl>
                                      </p:cBhvr>
                                      <p:from x="100000" y="100000"/>
                                      <p:to x="80000" y="100000"/>
                                    </p:animScale>
                                    <p:anim by="(#ppt_h/3+#ppt_w*0.1)" calcmode="lin" valueType="num">
                                      <p:cBhvr additive="sum">
                                        <p:cTn id="28" dur="400" decel="100000" autoRev="1" fill="hold">
                                          <p:stCondLst>
                                            <p:cond delay="1200"/>
                                          </p:stCondLst>
                                        </p:cTn>
                                        <p:tgtEl>
                                          <p:spTgt spid="3">
                                            <p:txEl>
                                              <p:pRg st="3" end="3"/>
                                            </p:txEl>
                                          </p:spTgt>
                                        </p:tgtEl>
                                        <p:attrNameLst>
                                          <p:attrName>ppt_x</p:attrName>
                                        </p:attrNameLst>
                                      </p:cBhvr>
                                    </p:anim>
                                  </p:childTnLst>
                                </p:cTn>
                              </p:par>
                              <p:par>
                                <p:cTn id="29" presetID="34"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from="(-#ppt_w/2)" to="(#ppt_x)" calcmode="lin" valueType="num">
                                      <p:cBhvr>
                                        <p:cTn id="31" dur="1200" fill="hold">
                                          <p:stCondLst>
                                            <p:cond delay="0"/>
                                          </p:stCondLst>
                                        </p:cTn>
                                        <p:tgtEl>
                                          <p:spTgt spid="3">
                                            <p:txEl>
                                              <p:pRg st="4" end="4"/>
                                            </p:txEl>
                                          </p:spTgt>
                                        </p:tgtEl>
                                        <p:attrNameLst>
                                          <p:attrName>ppt_x</p:attrName>
                                        </p:attrNameLst>
                                      </p:cBhvr>
                                    </p:anim>
                                    <p:anim from="0" to="-1.0" calcmode="lin" valueType="num">
                                      <p:cBhvr>
                                        <p:cTn id="32" dur="400" decel="50000" autoRev="1" fill="hold">
                                          <p:stCondLst>
                                            <p:cond delay="1200"/>
                                          </p:stCondLst>
                                        </p:cTn>
                                        <p:tgtEl>
                                          <p:spTgt spid="3">
                                            <p:txEl>
                                              <p:pRg st="4" end="4"/>
                                            </p:txEl>
                                          </p:spTgt>
                                        </p:tgtEl>
                                        <p:attrNameLst>
                                          <p:attrName>xshear</p:attrName>
                                        </p:attrNameLst>
                                      </p:cBhvr>
                                    </p:anim>
                                    <p:animScale>
                                      <p:cBhvr>
                                        <p:cTn id="33" dur="400" decel="100000" autoRev="1" fill="hold">
                                          <p:stCondLst>
                                            <p:cond delay="1200"/>
                                          </p:stCondLst>
                                        </p:cTn>
                                        <p:tgtEl>
                                          <p:spTgt spid="3">
                                            <p:txEl>
                                              <p:pRg st="4" end="4"/>
                                            </p:txEl>
                                          </p:spTgt>
                                        </p:tgtEl>
                                      </p:cBhvr>
                                      <p:from x="100000" y="100000"/>
                                      <p:to x="80000" y="100000"/>
                                    </p:animScale>
                                    <p:anim by="(#ppt_h/3+#ppt_w*0.1)" calcmode="lin" valueType="num">
                                      <p:cBhvr additive="sum">
                                        <p:cTn id="34" dur="400" decel="100000" autoRev="1" fill="hold">
                                          <p:stCondLst>
                                            <p:cond delay="1200"/>
                                          </p:stCondLst>
                                        </p:cTn>
                                        <p:tgtEl>
                                          <p:spTgt spid="3">
                                            <p:txEl>
                                              <p:pRg st="4" end="4"/>
                                            </p:txEl>
                                          </p:spTgt>
                                        </p:tgtEl>
                                        <p:attrNameLst>
                                          <p:attrName>ppt_x</p:attrName>
                                        </p:attrNameLst>
                                      </p:cBhvr>
                                    </p:anim>
                                  </p:childTnLst>
                                </p:cTn>
                              </p:par>
                              <p:par>
                                <p:cTn id="35" presetID="34"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from="(-#ppt_w/2)" to="(#ppt_x)" calcmode="lin" valueType="num">
                                      <p:cBhvr>
                                        <p:cTn id="37" dur="1200" fill="hold">
                                          <p:stCondLst>
                                            <p:cond delay="0"/>
                                          </p:stCondLst>
                                        </p:cTn>
                                        <p:tgtEl>
                                          <p:spTgt spid="3">
                                            <p:txEl>
                                              <p:pRg st="5" end="5"/>
                                            </p:txEl>
                                          </p:spTgt>
                                        </p:tgtEl>
                                        <p:attrNameLst>
                                          <p:attrName>ppt_x</p:attrName>
                                        </p:attrNameLst>
                                      </p:cBhvr>
                                    </p:anim>
                                    <p:anim from="0" to="-1.0" calcmode="lin" valueType="num">
                                      <p:cBhvr>
                                        <p:cTn id="38" dur="400" decel="50000" autoRev="1" fill="hold">
                                          <p:stCondLst>
                                            <p:cond delay="1200"/>
                                          </p:stCondLst>
                                        </p:cTn>
                                        <p:tgtEl>
                                          <p:spTgt spid="3">
                                            <p:txEl>
                                              <p:pRg st="5" end="5"/>
                                            </p:txEl>
                                          </p:spTgt>
                                        </p:tgtEl>
                                        <p:attrNameLst>
                                          <p:attrName>xshear</p:attrName>
                                        </p:attrNameLst>
                                      </p:cBhvr>
                                    </p:anim>
                                    <p:animScale>
                                      <p:cBhvr>
                                        <p:cTn id="39" dur="400" decel="100000" autoRev="1" fill="hold">
                                          <p:stCondLst>
                                            <p:cond delay="1200"/>
                                          </p:stCondLst>
                                        </p:cTn>
                                        <p:tgtEl>
                                          <p:spTgt spid="3">
                                            <p:txEl>
                                              <p:pRg st="5" end="5"/>
                                            </p:txEl>
                                          </p:spTgt>
                                        </p:tgtEl>
                                      </p:cBhvr>
                                      <p:from x="100000" y="100000"/>
                                      <p:to x="80000" y="100000"/>
                                    </p:animScale>
                                    <p:anim by="(#ppt_h/3+#ppt_w*0.1)" calcmode="lin" valueType="num">
                                      <p:cBhvr additive="sum">
                                        <p:cTn id="40" dur="400" decel="100000" autoRev="1" fill="hold">
                                          <p:stCondLst>
                                            <p:cond delay="1200"/>
                                          </p:stCondLst>
                                        </p:cTn>
                                        <p:tgtEl>
                                          <p:spTgt spid="3">
                                            <p:txEl>
                                              <p:pRg st="5" end="5"/>
                                            </p:txEl>
                                          </p:spTgt>
                                        </p:tgtEl>
                                        <p:attrNameLst>
                                          <p:attrName>ppt_x</p:attrName>
                                        </p:attrNameLst>
                                      </p:cBhvr>
                                    </p:anim>
                                  </p:childTnLst>
                                </p:cTn>
                              </p:par>
                              <p:par>
                                <p:cTn id="41" presetID="34"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from="(-#ppt_w/2)" to="(#ppt_x)" calcmode="lin" valueType="num">
                                      <p:cBhvr>
                                        <p:cTn id="43" dur="1200" fill="hold">
                                          <p:stCondLst>
                                            <p:cond delay="0"/>
                                          </p:stCondLst>
                                        </p:cTn>
                                        <p:tgtEl>
                                          <p:spTgt spid="3">
                                            <p:txEl>
                                              <p:pRg st="6" end="6"/>
                                            </p:txEl>
                                          </p:spTgt>
                                        </p:tgtEl>
                                        <p:attrNameLst>
                                          <p:attrName>ppt_x</p:attrName>
                                        </p:attrNameLst>
                                      </p:cBhvr>
                                    </p:anim>
                                    <p:anim from="0" to="-1.0" calcmode="lin" valueType="num">
                                      <p:cBhvr>
                                        <p:cTn id="44" dur="400" decel="50000" autoRev="1" fill="hold">
                                          <p:stCondLst>
                                            <p:cond delay="1200"/>
                                          </p:stCondLst>
                                        </p:cTn>
                                        <p:tgtEl>
                                          <p:spTgt spid="3">
                                            <p:txEl>
                                              <p:pRg st="6" end="6"/>
                                            </p:txEl>
                                          </p:spTgt>
                                        </p:tgtEl>
                                        <p:attrNameLst>
                                          <p:attrName>xshear</p:attrName>
                                        </p:attrNameLst>
                                      </p:cBhvr>
                                    </p:anim>
                                    <p:animScale>
                                      <p:cBhvr>
                                        <p:cTn id="45" dur="400" decel="100000" autoRev="1" fill="hold">
                                          <p:stCondLst>
                                            <p:cond delay="1200"/>
                                          </p:stCondLst>
                                        </p:cTn>
                                        <p:tgtEl>
                                          <p:spTgt spid="3">
                                            <p:txEl>
                                              <p:pRg st="6" end="6"/>
                                            </p:txEl>
                                          </p:spTgt>
                                        </p:tgtEl>
                                      </p:cBhvr>
                                      <p:from x="100000" y="100000"/>
                                      <p:to x="80000" y="100000"/>
                                    </p:animScale>
                                    <p:anim by="(#ppt_h/3+#ppt_w*0.1)" calcmode="lin" valueType="num">
                                      <p:cBhvr additive="sum">
                                        <p:cTn id="46" dur="400" decel="100000" autoRev="1" fill="hold">
                                          <p:stCondLst>
                                            <p:cond delay="1200"/>
                                          </p:stCondLst>
                                        </p:cTn>
                                        <p:tgtEl>
                                          <p:spTgt spid="3">
                                            <p:txEl>
                                              <p:pRg st="6" end="6"/>
                                            </p:txEl>
                                          </p:spTgt>
                                        </p:tgtEl>
                                        <p:attrNameLst>
                                          <p:attrName>ppt_x</p:attrName>
                                        </p:attrNameLst>
                                      </p:cBhvr>
                                    </p:anim>
                                  </p:childTnLst>
                                </p:cTn>
                              </p:par>
                              <p:par>
                                <p:cTn id="47" presetID="34" presetClass="entr" presetSubtype="0" fill="hold" nodeType="with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from="(-#ppt_w/2)" to="(#ppt_x)" calcmode="lin" valueType="num">
                                      <p:cBhvr>
                                        <p:cTn id="49" dur="1200" fill="hold">
                                          <p:stCondLst>
                                            <p:cond delay="0"/>
                                          </p:stCondLst>
                                        </p:cTn>
                                        <p:tgtEl>
                                          <p:spTgt spid="3">
                                            <p:txEl>
                                              <p:pRg st="7" end="7"/>
                                            </p:txEl>
                                          </p:spTgt>
                                        </p:tgtEl>
                                        <p:attrNameLst>
                                          <p:attrName>ppt_x</p:attrName>
                                        </p:attrNameLst>
                                      </p:cBhvr>
                                    </p:anim>
                                    <p:anim from="0" to="-1.0" calcmode="lin" valueType="num">
                                      <p:cBhvr>
                                        <p:cTn id="50" dur="400" decel="50000" autoRev="1" fill="hold">
                                          <p:stCondLst>
                                            <p:cond delay="1200"/>
                                          </p:stCondLst>
                                        </p:cTn>
                                        <p:tgtEl>
                                          <p:spTgt spid="3">
                                            <p:txEl>
                                              <p:pRg st="7" end="7"/>
                                            </p:txEl>
                                          </p:spTgt>
                                        </p:tgtEl>
                                        <p:attrNameLst>
                                          <p:attrName>xshear</p:attrName>
                                        </p:attrNameLst>
                                      </p:cBhvr>
                                    </p:anim>
                                    <p:animScale>
                                      <p:cBhvr>
                                        <p:cTn id="51" dur="400" decel="100000" autoRev="1" fill="hold">
                                          <p:stCondLst>
                                            <p:cond delay="1200"/>
                                          </p:stCondLst>
                                        </p:cTn>
                                        <p:tgtEl>
                                          <p:spTgt spid="3">
                                            <p:txEl>
                                              <p:pRg st="7" end="7"/>
                                            </p:txEl>
                                          </p:spTgt>
                                        </p:tgtEl>
                                      </p:cBhvr>
                                      <p:from x="100000" y="100000"/>
                                      <p:to x="80000" y="100000"/>
                                    </p:animScale>
                                    <p:anim by="(#ppt_h/3+#ppt_w*0.1)" calcmode="lin" valueType="num">
                                      <p:cBhvr additive="sum">
                                        <p:cTn id="52" dur="400" decel="100000" autoRev="1" fill="hold">
                                          <p:stCondLst>
                                            <p:cond delay="1200"/>
                                          </p:stCondLst>
                                        </p:cTn>
                                        <p:tgtEl>
                                          <p:spTgt spid="3">
                                            <p:txEl>
                                              <p:pRg st="7" end="7"/>
                                            </p:txEl>
                                          </p:spTgt>
                                        </p:tgtEl>
                                        <p:attrNameLst>
                                          <p:attrName>ppt_x</p:attrName>
                                        </p:attrNameLst>
                                      </p:cBhvr>
                                    </p:anim>
                                  </p:childTnLst>
                                </p:cTn>
                              </p:par>
                              <p:par>
                                <p:cTn id="53" presetID="34"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from="(-#ppt_w/2)" to="(#ppt_x)" calcmode="lin" valueType="num">
                                      <p:cBhvr>
                                        <p:cTn id="55" dur="1200" fill="hold">
                                          <p:stCondLst>
                                            <p:cond delay="0"/>
                                          </p:stCondLst>
                                        </p:cTn>
                                        <p:tgtEl>
                                          <p:spTgt spid="3">
                                            <p:txEl>
                                              <p:pRg st="8" end="8"/>
                                            </p:txEl>
                                          </p:spTgt>
                                        </p:tgtEl>
                                        <p:attrNameLst>
                                          <p:attrName>ppt_x</p:attrName>
                                        </p:attrNameLst>
                                      </p:cBhvr>
                                    </p:anim>
                                    <p:anim from="0" to="-1.0" calcmode="lin" valueType="num">
                                      <p:cBhvr>
                                        <p:cTn id="56" dur="400" decel="50000" autoRev="1" fill="hold">
                                          <p:stCondLst>
                                            <p:cond delay="1200"/>
                                          </p:stCondLst>
                                        </p:cTn>
                                        <p:tgtEl>
                                          <p:spTgt spid="3">
                                            <p:txEl>
                                              <p:pRg st="8" end="8"/>
                                            </p:txEl>
                                          </p:spTgt>
                                        </p:tgtEl>
                                        <p:attrNameLst>
                                          <p:attrName>xshear</p:attrName>
                                        </p:attrNameLst>
                                      </p:cBhvr>
                                    </p:anim>
                                    <p:animScale>
                                      <p:cBhvr>
                                        <p:cTn id="57" dur="400" decel="100000" autoRev="1" fill="hold">
                                          <p:stCondLst>
                                            <p:cond delay="1200"/>
                                          </p:stCondLst>
                                        </p:cTn>
                                        <p:tgtEl>
                                          <p:spTgt spid="3">
                                            <p:txEl>
                                              <p:pRg st="8" end="8"/>
                                            </p:txEl>
                                          </p:spTgt>
                                        </p:tgtEl>
                                      </p:cBhvr>
                                      <p:from x="100000" y="100000"/>
                                      <p:to x="80000" y="100000"/>
                                    </p:animScale>
                                    <p:anim by="(#ppt_h/3+#ppt_w*0.1)" calcmode="lin" valueType="num">
                                      <p:cBhvr additive="sum">
                                        <p:cTn id="58" dur="400" decel="100000" autoRev="1" fill="hold">
                                          <p:stCondLst>
                                            <p:cond delay="1200"/>
                                          </p:stCondLst>
                                        </p:cTn>
                                        <p:tgtEl>
                                          <p:spTgt spid="3">
                                            <p:txEl>
                                              <p:pRg st="8" end="8"/>
                                            </p:txEl>
                                          </p:spTgt>
                                        </p:tgtEl>
                                        <p:attrNameLst>
                                          <p:attrName>ppt_x</p:attrName>
                                        </p:attrNameLst>
                                      </p:cBhvr>
                                    </p:anim>
                                  </p:childTnLst>
                                </p:cTn>
                              </p:par>
                              <p:par>
                                <p:cTn id="59" presetID="34" presetClass="entr" presetSubtype="0" fill="hold" nodeType="with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from="(-#ppt_w/2)" to="(#ppt_x)" calcmode="lin" valueType="num">
                                      <p:cBhvr>
                                        <p:cTn id="61" dur="1200" fill="hold">
                                          <p:stCondLst>
                                            <p:cond delay="0"/>
                                          </p:stCondLst>
                                        </p:cTn>
                                        <p:tgtEl>
                                          <p:spTgt spid="3">
                                            <p:txEl>
                                              <p:pRg st="9" end="9"/>
                                            </p:txEl>
                                          </p:spTgt>
                                        </p:tgtEl>
                                        <p:attrNameLst>
                                          <p:attrName>ppt_x</p:attrName>
                                        </p:attrNameLst>
                                      </p:cBhvr>
                                    </p:anim>
                                    <p:anim from="0" to="-1.0" calcmode="lin" valueType="num">
                                      <p:cBhvr>
                                        <p:cTn id="62" dur="400" decel="50000" autoRev="1" fill="hold">
                                          <p:stCondLst>
                                            <p:cond delay="1200"/>
                                          </p:stCondLst>
                                        </p:cTn>
                                        <p:tgtEl>
                                          <p:spTgt spid="3">
                                            <p:txEl>
                                              <p:pRg st="9" end="9"/>
                                            </p:txEl>
                                          </p:spTgt>
                                        </p:tgtEl>
                                        <p:attrNameLst>
                                          <p:attrName>xshear</p:attrName>
                                        </p:attrNameLst>
                                      </p:cBhvr>
                                    </p:anim>
                                    <p:animScale>
                                      <p:cBhvr>
                                        <p:cTn id="63" dur="400" decel="100000" autoRev="1" fill="hold">
                                          <p:stCondLst>
                                            <p:cond delay="1200"/>
                                          </p:stCondLst>
                                        </p:cTn>
                                        <p:tgtEl>
                                          <p:spTgt spid="3">
                                            <p:txEl>
                                              <p:pRg st="9" end="9"/>
                                            </p:txEl>
                                          </p:spTgt>
                                        </p:tgtEl>
                                      </p:cBhvr>
                                      <p:from x="100000" y="100000"/>
                                      <p:to x="80000" y="100000"/>
                                    </p:animScale>
                                    <p:anim by="(#ppt_h/3+#ppt_w*0.1)" calcmode="lin" valueType="num">
                                      <p:cBhvr additive="sum">
                                        <p:cTn id="64" dur="400" decel="100000" autoRev="1" fill="hold">
                                          <p:stCondLst>
                                            <p:cond delay="1200"/>
                                          </p:stCondLst>
                                        </p:cTn>
                                        <p:tgtEl>
                                          <p:spTgt spid="3">
                                            <p:txEl>
                                              <p:pRg st="9" end="9"/>
                                            </p:txEl>
                                          </p:spTgt>
                                        </p:tgtEl>
                                        <p:attrNameLst>
                                          <p:attrName>ppt_x</p:attrName>
                                        </p:attrNameLst>
                                      </p:cBhvr>
                                    </p:anim>
                                  </p:childTnLst>
                                </p:cTn>
                              </p:par>
                              <p:par>
                                <p:cTn id="65" presetID="34" presetClass="entr" presetSubtype="0" fill="hold" nodeType="with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from="(-#ppt_w/2)" to="(#ppt_x)" calcmode="lin" valueType="num">
                                      <p:cBhvr>
                                        <p:cTn id="67" dur="1200" fill="hold">
                                          <p:stCondLst>
                                            <p:cond delay="0"/>
                                          </p:stCondLst>
                                        </p:cTn>
                                        <p:tgtEl>
                                          <p:spTgt spid="3">
                                            <p:txEl>
                                              <p:pRg st="10" end="10"/>
                                            </p:txEl>
                                          </p:spTgt>
                                        </p:tgtEl>
                                        <p:attrNameLst>
                                          <p:attrName>ppt_x</p:attrName>
                                        </p:attrNameLst>
                                      </p:cBhvr>
                                    </p:anim>
                                    <p:anim from="0" to="-1.0" calcmode="lin" valueType="num">
                                      <p:cBhvr>
                                        <p:cTn id="68" dur="400" decel="50000" autoRev="1" fill="hold">
                                          <p:stCondLst>
                                            <p:cond delay="1200"/>
                                          </p:stCondLst>
                                        </p:cTn>
                                        <p:tgtEl>
                                          <p:spTgt spid="3">
                                            <p:txEl>
                                              <p:pRg st="10" end="10"/>
                                            </p:txEl>
                                          </p:spTgt>
                                        </p:tgtEl>
                                        <p:attrNameLst>
                                          <p:attrName>xshear</p:attrName>
                                        </p:attrNameLst>
                                      </p:cBhvr>
                                    </p:anim>
                                    <p:animScale>
                                      <p:cBhvr>
                                        <p:cTn id="69" dur="400" decel="100000" autoRev="1" fill="hold">
                                          <p:stCondLst>
                                            <p:cond delay="1200"/>
                                          </p:stCondLst>
                                        </p:cTn>
                                        <p:tgtEl>
                                          <p:spTgt spid="3">
                                            <p:txEl>
                                              <p:pRg st="10" end="10"/>
                                            </p:txEl>
                                          </p:spTgt>
                                        </p:tgtEl>
                                      </p:cBhvr>
                                      <p:from x="100000" y="100000"/>
                                      <p:to x="80000" y="100000"/>
                                    </p:animScale>
                                    <p:anim by="(#ppt_h/3+#ppt_w*0.1)" calcmode="lin" valueType="num">
                                      <p:cBhvr additive="sum">
                                        <p:cTn id="70" dur="400" decel="100000" autoRev="1" fill="hold">
                                          <p:stCondLst>
                                            <p:cond delay="1200"/>
                                          </p:stCondLst>
                                        </p:cTn>
                                        <p:tgtEl>
                                          <p:spTgt spid="3">
                                            <p:txEl>
                                              <p:pRg st="10" end="10"/>
                                            </p:txEl>
                                          </p:spTgt>
                                        </p:tgtEl>
                                        <p:attrNameLst>
                                          <p:attrName>ppt_x</p:attrName>
                                        </p:attrNameLst>
                                      </p:cBhvr>
                                    </p:anim>
                                  </p:childTnLst>
                                </p:cTn>
                              </p:par>
                              <p:par>
                                <p:cTn id="71" presetID="34" presetClass="entr" presetSubtype="0" fill="hold" nodeType="with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from="(-#ppt_w/2)" to="(#ppt_x)" calcmode="lin" valueType="num">
                                      <p:cBhvr>
                                        <p:cTn id="73" dur="1200" fill="hold">
                                          <p:stCondLst>
                                            <p:cond delay="0"/>
                                          </p:stCondLst>
                                        </p:cTn>
                                        <p:tgtEl>
                                          <p:spTgt spid="3">
                                            <p:txEl>
                                              <p:pRg st="11" end="11"/>
                                            </p:txEl>
                                          </p:spTgt>
                                        </p:tgtEl>
                                        <p:attrNameLst>
                                          <p:attrName>ppt_x</p:attrName>
                                        </p:attrNameLst>
                                      </p:cBhvr>
                                    </p:anim>
                                    <p:anim from="0" to="-1.0" calcmode="lin" valueType="num">
                                      <p:cBhvr>
                                        <p:cTn id="74" dur="400" decel="50000" autoRev="1" fill="hold">
                                          <p:stCondLst>
                                            <p:cond delay="1200"/>
                                          </p:stCondLst>
                                        </p:cTn>
                                        <p:tgtEl>
                                          <p:spTgt spid="3">
                                            <p:txEl>
                                              <p:pRg st="11" end="11"/>
                                            </p:txEl>
                                          </p:spTgt>
                                        </p:tgtEl>
                                        <p:attrNameLst>
                                          <p:attrName>xshear</p:attrName>
                                        </p:attrNameLst>
                                      </p:cBhvr>
                                    </p:anim>
                                    <p:animScale>
                                      <p:cBhvr>
                                        <p:cTn id="75" dur="400" decel="100000" autoRev="1" fill="hold">
                                          <p:stCondLst>
                                            <p:cond delay="1200"/>
                                          </p:stCondLst>
                                        </p:cTn>
                                        <p:tgtEl>
                                          <p:spTgt spid="3">
                                            <p:txEl>
                                              <p:pRg st="11" end="11"/>
                                            </p:txEl>
                                          </p:spTgt>
                                        </p:tgtEl>
                                      </p:cBhvr>
                                      <p:from x="100000" y="100000"/>
                                      <p:to x="80000" y="100000"/>
                                    </p:animScale>
                                    <p:anim by="(#ppt_h/3+#ppt_w*0.1)" calcmode="lin" valueType="num">
                                      <p:cBhvr additive="sum">
                                        <p:cTn id="76" dur="400" decel="100000" autoRev="1" fill="hold">
                                          <p:stCondLst>
                                            <p:cond delay="1200"/>
                                          </p:stCondLst>
                                        </p:cTn>
                                        <p:tgtEl>
                                          <p:spTgt spid="3">
                                            <p:txEl>
                                              <p:pRg st="11" end="11"/>
                                            </p:txEl>
                                          </p:spTgt>
                                        </p:tgtEl>
                                        <p:attrNameLst>
                                          <p:attrName>ppt_x</p:attrName>
                                        </p:attrNameLst>
                                      </p:cBhvr>
                                    </p:anim>
                                  </p:childTnLst>
                                </p:cTn>
                              </p:par>
                            </p:childTnLst>
                          </p:cTn>
                        </p:par>
                      </p:childTnLst>
                    </p:cTn>
                  </p:par>
                  <p:par>
                    <p:cTn id="77" fill="hold">
                      <p:stCondLst>
                        <p:cond delay="indefinite"/>
                      </p:stCondLst>
                      <p:childTnLst>
                        <p:par>
                          <p:cTn id="78" fill="hold">
                            <p:stCondLst>
                              <p:cond delay="0"/>
                            </p:stCondLst>
                            <p:childTnLst>
                              <p:par>
                                <p:cTn id="79" presetID="45" presetClass="entr" presetSubtype="0" fill="hold" grpId="0" nodeType="clickEffect">
                                  <p:stCondLst>
                                    <p:cond delay="0"/>
                                  </p:stCondLst>
                                  <p:iterate type="lt">
                                    <p:tmPct val="10000"/>
                                  </p:iterate>
                                  <p:childTnLst>
                                    <p:set>
                                      <p:cBhvr>
                                        <p:cTn id="80" dur="1" fill="hold">
                                          <p:stCondLst>
                                            <p:cond delay="0"/>
                                          </p:stCondLst>
                                        </p:cTn>
                                        <p:tgtEl>
                                          <p:spTgt spid="4"/>
                                        </p:tgtEl>
                                        <p:attrNameLst>
                                          <p:attrName>style.visibility</p:attrName>
                                        </p:attrNameLst>
                                      </p:cBhvr>
                                      <p:to>
                                        <p:strVal val="visible"/>
                                      </p:to>
                                    </p:set>
                                    <p:animEffect transition="in" filter="fade">
                                      <p:cBhvr>
                                        <p:cTn id="81" dur="2000"/>
                                        <p:tgtEl>
                                          <p:spTgt spid="4"/>
                                        </p:tgtEl>
                                      </p:cBhvr>
                                    </p:animEffect>
                                    <p:anim calcmode="lin" valueType="num">
                                      <p:cBhvr>
                                        <p:cTn id="82" dur="2000" fill="hold"/>
                                        <p:tgtEl>
                                          <p:spTgt spid="4"/>
                                        </p:tgtEl>
                                        <p:attrNameLst>
                                          <p:attrName>ppt_w</p:attrName>
                                        </p:attrNameLst>
                                      </p:cBhvr>
                                      <p:tavLst>
                                        <p:tav tm="0" fmla="#ppt_w*sin(2.5*pi*$)">
                                          <p:val>
                                            <p:fltVal val="0"/>
                                          </p:val>
                                        </p:tav>
                                        <p:tav tm="100000">
                                          <p:val>
                                            <p:fltVal val="1"/>
                                          </p:val>
                                        </p:tav>
                                      </p:tavLst>
                                    </p:anim>
                                    <p:anim calcmode="lin" valueType="num">
                                      <p:cBhvr>
                                        <p:cTn id="83"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angle 1"/>
          <p:cNvSpPr/>
          <p:nvPr/>
        </p:nvSpPr>
        <p:spPr>
          <a:xfrm>
            <a:off x="-82550" y="0"/>
            <a:ext cx="8915400" cy="6858000"/>
          </a:xfrm>
          <a:prstGeom prst="rect">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id-ID"/>
          </a:p>
        </p:txBody>
      </p:sp>
      <p:sp>
        <p:nvSpPr>
          <p:cNvPr id="3" name="Content Placeholder 2"/>
          <p:cNvSpPr>
            <a:spLocks noGrp="1"/>
          </p:cNvSpPr>
          <p:nvPr>
            <p:ph idx="1"/>
          </p:nvPr>
        </p:nvSpPr>
        <p:spPr>
          <a:xfrm>
            <a:off x="412751" y="457201"/>
            <a:ext cx="8709025" cy="6324600"/>
          </a:xfrm>
        </p:spPr>
        <p:txBody>
          <a:bodyPr>
            <a:normAutofit lnSpcReduction="10000"/>
          </a:bodyPr>
          <a:lstStyle/>
          <a:p>
            <a:endParaRPr lang="en-US" dirty="0" smtClean="0"/>
          </a:p>
          <a:p>
            <a:endParaRPr lang="en-US" dirty="0" smtClean="0"/>
          </a:p>
          <a:p>
            <a:endParaRPr lang="en-US" dirty="0" smtClean="0"/>
          </a:p>
          <a:p>
            <a:endParaRPr lang="en-US" dirty="0" smtClean="0"/>
          </a:p>
          <a:p>
            <a:pPr>
              <a:buNone/>
            </a:pPr>
            <a:endParaRPr lang="id-ID" dirty="0"/>
          </a:p>
          <a:p>
            <a:pPr>
              <a:buNone/>
            </a:pPr>
            <a:endParaRPr lang="en-US" dirty="0" smtClean="0"/>
          </a:p>
          <a:p>
            <a:pPr>
              <a:buNone/>
            </a:pPr>
            <a:r>
              <a:rPr lang="en-US" dirty="0" smtClean="0">
                <a:solidFill>
                  <a:schemeClr val="tx2"/>
                </a:solidFill>
                <a:latin typeface="Comic Sans MS" pitchFamily="66" charset="0"/>
              </a:rPr>
              <a:t>Seminar </a:t>
            </a:r>
            <a:r>
              <a:rPr lang="en-US" dirty="0" err="1" smtClean="0">
                <a:solidFill>
                  <a:schemeClr val="tx2"/>
                </a:solidFill>
                <a:latin typeface="Comic Sans MS" pitchFamily="66" charset="0"/>
              </a:rPr>
              <a:t>Nasional</a:t>
            </a:r>
            <a:r>
              <a:rPr lang="en-US" dirty="0" smtClean="0">
                <a:solidFill>
                  <a:schemeClr val="tx2"/>
                </a:solidFill>
                <a:latin typeface="Comic Sans MS" pitchFamily="66" charset="0"/>
              </a:rPr>
              <a:t> </a:t>
            </a:r>
            <a:r>
              <a:rPr lang="en-US" dirty="0" err="1" smtClean="0">
                <a:solidFill>
                  <a:schemeClr val="tx2"/>
                </a:solidFill>
                <a:latin typeface="Comic Sans MS" pitchFamily="66" charset="0"/>
              </a:rPr>
              <a:t>tentang</a:t>
            </a:r>
            <a:r>
              <a:rPr lang="en-US" dirty="0" smtClean="0">
                <a:solidFill>
                  <a:schemeClr val="tx2"/>
                </a:solidFill>
                <a:latin typeface="Comic Sans MS" pitchFamily="66" charset="0"/>
              </a:rPr>
              <a:t> </a:t>
            </a:r>
            <a:r>
              <a:rPr lang="en-US" dirty="0" err="1" smtClean="0">
                <a:solidFill>
                  <a:schemeClr val="tx2"/>
                </a:solidFill>
                <a:latin typeface="Comic Sans MS" pitchFamily="66" charset="0"/>
              </a:rPr>
              <a:t>Penyempurnaan</a:t>
            </a:r>
            <a:r>
              <a:rPr lang="en-US" dirty="0" smtClean="0">
                <a:solidFill>
                  <a:schemeClr val="tx2"/>
                </a:solidFill>
                <a:latin typeface="Comic Sans MS" pitchFamily="66" charset="0"/>
              </a:rPr>
              <a:t> UU</a:t>
            </a:r>
          </a:p>
          <a:p>
            <a:pPr>
              <a:buNone/>
            </a:pPr>
            <a:r>
              <a:rPr lang="en-US" dirty="0" smtClean="0">
                <a:solidFill>
                  <a:schemeClr val="tx2"/>
                </a:solidFill>
                <a:latin typeface="Comic Sans MS" pitchFamily="66" charset="0"/>
              </a:rPr>
              <a:t>No. 2 </a:t>
            </a:r>
            <a:r>
              <a:rPr lang="en-US" dirty="0" err="1" smtClean="0">
                <a:solidFill>
                  <a:schemeClr val="tx2"/>
                </a:solidFill>
                <a:latin typeface="Comic Sans MS" pitchFamily="66" charset="0"/>
              </a:rPr>
              <a:t>Thn</a:t>
            </a:r>
            <a:r>
              <a:rPr lang="en-US" dirty="0" smtClean="0">
                <a:solidFill>
                  <a:schemeClr val="tx2"/>
                </a:solidFill>
                <a:latin typeface="Comic Sans MS" pitchFamily="66" charset="0"/>
              </a:rPr>
              <a:t> 1989 </a:t>
            </a:r>
            <a:r>
              <a:rPr lang="en-US" dirty="0" err="1" smtClean="0">
                <a:solidFill>
                  <a:schemeClr val="tx2"/>
                </a:solidFill>
                <a:latin typeface="Comic Sans MS" pitchFamily="66" charset="0"/>
              </a:rPr>
              <a:t>tentang</a:t>
            </a:r>
            <a:r>
              <a:rPr lang="en-US" dirty="0" smtClean="0">
                <a:solidFill>
                  <a:schemeClr val="tx2"/>
                </a:solidFill>
                <a:latin typeface="Comic Sans MS" pitchFamily="66" charset="0"/>
              </a:rPr>
              <a:t> </a:t>
            </a:r>
            <a:r>
              <a:rPr lang="en-US" dirty="0" err="1" smtClean="0">
                <a:solidFill>
                  <a:schemeClr val="tx2"/>
                </a:solidFill>
                <a:latin typeface="Comic Sans MS" pitchFamily="66" charset="0"/>
              </a:rPr>
              <a:t>Sistem</a:t>
            </a:r>
            <a:r>
              <a:rPr lang="en-US" dirty="0" smtClean="0">
                <a:solidFill>
                  <a:schemeClr val="tx2"/>
                </a:solidFill>
                <a:latin typeface="Comic Sans MS" pitchFamily="66" charset="0"/>
              </a:rPr>
              <a:t> </a:t>
            </a:r>
            <a:r>
              <a:rPr lang="en-US" dirty="0" err="1" smtClean="0">
                <a:solidFill>
                  <a:schemeClr val="tx2"/>
                </a:solidFill>
                <a:latin typeface="Comic Sans MS" pitchFamily="66" charset="0"/>
              </a:rPr>
              <a:t>Pendidikan</a:t>
            </a:r>
            <a:r>
              <a:rPr lang="id-ID" dirty="0">
                <a:solidFill>
                  <a:schemeClr val="tx2"/>
                </a:solidFill>
                <a:latin typeface="Comic Sans MS" pitchFamily="66" charset="0"/>
              </a:rPr>
              <a:t> </a:t>
            </a:r>
            <a:r>
              <a:rPr lang="en-US" dirty="0" err="1" smtClean="0">
                <a:solidFill>
                  <a:schemeClr val="tx2"/>
                </a:solidFill>
                <a:latin typeface="Comic Sans MS" pitchFamily="66" charset="0"/>
              </a:rPr>
              <a:t>Nasional</a:t>
            </a:r>
            <a:endParaRPr lang="en-US" dirty="0" smtClean="0">
              <a:solidFill>
                <a:schemeClr val="tx2"/>
              </a:solidFill>
              <a:latin typeface="Comic Sans MS" pitchFamily="66" charset="0"/>
            </a:endParaRPr>
          </a:p>
          <a:p>
            <a:pPr>
              <a:buNone/>
            </a:pPr>
            <a:r>
              <a:rPr lang="en-US" dirty="0" smtClean="0">
                <a:solidFill>
                  <a:schemeClr val="tx2"/>
                </a:solidFill>
                <a:latin typeface="Comic Sans MS" pitchFamily="66" charset="0"/>
              </a:rPr>
              <a:t>&amp; Seminar </a:t>
            </a:r>
            <a:r>
              <a:rPr lang="en-US" dirty="0" err="1" smtClean="0">
                <a:solidFill>
                  <a:schemeClr val="tx2"/>
                </a:solidFill>
                <a:latin typeface="Comic Sans MS" pitchFamily="66" charset="0"/>
              </a:rPr>
              <a:t>Nasional</a:t>
            </a:r>
            <a:r>
              <a:rPr lang="en-US" dirty="0" smtClean="0">
                <a:solidFill>
                  <a:schemeClr val="tx2"/>
                </a:solidFill>
                <a:latin typeface="Comic Sans MS" pitchFamily="66" charset="0"/>
              </a:rPr>
              <a:t> </a:t>
            </a:r>
            <a:r>
              <a:rPr lang="en-US" dirty="0" err="1" smtClean="0">
                <a:solidFill>
                  <a:schemeClr val="tx2"/>
                </a:solidFill>
                <a:latin typeface="Comic Sans MS" pitchFamily="66" charset="0"/>
              </a:rPr>
              <a:t>tentang</a:t>
            </a:r>
            <a:r>
              <a:rPr lang="en-US" dirty="0" smtClean="0">
                <a:solidFill>
                  <a:schemeClr val="tx2"/>
                </a:solidFill>
                <a:latin typeface="Comic Sans MS" pitchFamily="66" charset="0"/>
              </a:rPr>
              <a:t> UU </a:t>
            </a:r>
            <a:r>
              <a:rPr lang="en-US" dirty="0" err="1" smtClean="0">
                <a:solidFill>
                  <a:schemeClr val="tx2"/>
                </a:solidFill>
                <a:latin typeface="Comic Sans MS" pitchFamily="66" charset="0"/>
              </a:rPr>
              <a:t>Perlindungan</a:t>
            </a:r>
            <a:r>
              <a:rPr lang="en-US" dirty="0" smtClean="0">
                <a:solidFill>
                  <a:schemeClr val="tx2"/>
                </a:solidFill>
                <a:latin typeface="Comic Sans MS" pitchFamily="66" charset="0"/>
              </a:rPr>
              <a:t> </a:t>
            </a:r>
            <a:r>
              <a:rPr lang="en-US" dirty="0" err="1" smtClean="0">
                <a:solidFill>
                  <a:schemeClr val="tx2"/>
                </a:solidFill>
                <a:latin typeface="Comic Sans MS" pitchFamily="66" charset="0"/>
              </a:rPr>
              <a:t>Gur</a:t>
            </a:r>
            <a:r>
              <a:rPr lang="id-ID" dirty="0" smtClean="0">
                <a:solidFill>
                  <a:schemeClr val="tx2"/>
                </a:solidFill>
                <a:latin typeface="Comic Sans MS" pitchFamily="66" charset="0"/>
              </a:rPr>
              <a:t>u</a:t>
            </a:r>
            <a:r>
              <a:rPr lang="en-US" dirty="0" smtClean="0">
                <a:solidFill>
                  <a:schemeClr val="bg1"/>
                </a:solidFill>
                <a:latin typeface="Comic Sans MS" pitchFamily="66" charset="0"/>
              </a:rPr>
              <a:t>u</a:t>
            </a:r>
          </a:p>
          <a:p>
            <a:pPr>
              <a:buNone/>
            </a:pPr>
            <a:r>
              <a:rPr lang="en-US" dirty="0" err="1" smtClean="0">
                <a:solidFill>
                  <a:schemeClr val="tx2"/>
                </a:solidFill>
                <a:latin typeface="Comic Sans MS" pitchFamily="66" charset="0"/>
              </a:rPr>
              <a:t>kepada</a:t>
            </a:r>
            <a:r>
              <a:rPr lang="en-US" dirty="0" smtClean="0">
                <a:solidFill>
                  <a:schemeClr val="tx2"/>
                </a:solidFill>
                <a:latin typeface="Comic Sans MS" pitchFamily="66" charset="0"/>
              </a:rPr>
              <a:t> </a:t>
            </a:r>
            <a:r>
              <a:rPr lang="en-US" dirty="0" err="1" smtClean="0">
                <a:solidFill>
                  <a:schemeClr val="tx2"/>
                </a:solidFill>
                <a:latin typeface="Comic Sans MS" pitchFamily="66" charset="0"/>
              </a:rPr>
              <a:t>Mendiknas</a:t>
            </a:r>
            <a:r>
              <a:rPr lang="en-US" dirty="0" smtClean="0">
                <a:solidFill>
                  <a:schemeClr val="tx2"/>
                </a:solidFill>
                <a:latin typeface="Comic Sans MS" pitchFamily="66" charset="0"/>
              </a:rPr>
              <a:t> </a:t>
            </a:r>
            <a:r>
              <a:rPr lang="en-US" dirty="0" err="1" smtClean="0">
                <a:solidFill>
                  <a:schemeClr val="tx2"/>
                </a:solidFill>
                <a:latin typeface="Comic Sans MS" pitchFamily="66" charset="0"/>
              </a:rPr>
              <a:t>dan</a:t>
            </a:r>
            <a:r>
              <a:rPr lang="en-US" dirty="0" smtClean="0">
                <a:solidFill>
                  <a:schemeClr val="tx2"/>
                </a:solidFill>
                <a:latin typeface="Comic Sans MS" pitchFamily="66" charset="0"/>
              </a:rPr>
              <a:t> DPR </a:t>
            </a:r>
            <a:r>
              <a:rPr lang="en-US" dirty="0" err="1" smtClean="0">
                <a:solidFill>
                  <a:schemeClr val="tx2"/>
                </a:solidFill>
                <a:latin typeface="Comic Sans MS" pitchFamily="66" charset="0"/>
              </a:rPr>
              <a:t>oleh</a:t>
            </a:r>
            <a:r>
              <a:rPr lang="en-US" dirty="0" smtClean="0">
                <a:solidFill>
                  <a:schemeClr val="tx2"/>
                </a:solidFill>
                <a:latin typeface="Comic Sans MS" pitchFamily="66" charset="0"/>
              </a:rPr>
              <a:t> YPLP PGRI </a:t>
            </a:r>
            <a:r>
              <a:rPr lang="en-US" dirty="0" err="1" smtClean="0">
                <a:solidFill>
                  <a:schemeClr val="tx2"/>
                </a:solidFill>
                <a:latin typeface="Comic Sans MS" pitchFamily="66" charset="0"/>
              </a:rPr>
              <a:t>Pusat</a:t>
            </a:r>
            <a:endParaRPr lang="en-US" dirty="0" smtClean="0">
              <a:solidFill>
                <a:schemeClr val="tx2"/>
              </a:solidFill>
              <a:latin typeface="Comic Sans MS" pitchFamily="66" charset="0"/>
            </a:endParaRPr>
          </a:p>
          <a:p>
            <a:pPr>
              <a:buNone/>
            </a:pPr>
            <a:r>
              <a:rPr lang="en-US" dirty="0" err="1" smtClean="0">
                <a:solidFill>
                  <a:schemeClr val="tx2"/>
                </a:solidFill>
                <a:latin typeface="Comic Sans MS" pitchFamily="66" charset="0"/>
              </a:rPr>
              <a:t>masing-masing</a:t>
            </a:r>
            <a:r>
              <a:rPr lang="en-US" dirty="0" smtClean="0">
                <a:solidFill>
                  <a:schemeClr val="tx2"/>
                </a:solidFill>
                <a:latin typeface="Comic Sans MS" pitchFamily="66" charset="0"/>
              </a:rPr>
              <a:t> </a:t>
            </a:r>
            <a:r>
              <a:rPr lang="en-US" dirty="0" err="1" smtClean="0">
                <a:solidFill>
                  <a:schemeClr val="tx2"/>
                </a:solidFill>
                <a:latin typeface="Comic Sans MS" pitchFamily="66" charset="0"/>
              </a:rPr>
              <a:t>dengan</a:t>
            </a:r>
            <a:r>
              <a:rPr lang="en-US" dirty="0" smtClean="0">
                <a:solidFill>
                  <a:schemeClr val="tx2"/>
                </a:solidFill>
                <a:latin typeface="Comic Sans MS" pitchFamily="66" charset="0"/>
              </a:rPr>
              <a:t> </a:t>
            </a:r>
            <a:r>
              <a:rPr lang="en-US" dirty="0" err="1" smtClean="0">
                <a:solidFill>
                  <a:schemeClr val="tx2"/>
                </a:solidFill>
                <a:latin typeface="Comic Sans MS" pitchFamily="66" charset="0"/>
              </a:rPr>
              <a:t>surat</a:t>
            </a:r>
            <a:r>
              <a:rPr lang="en-US" dirty="0" smtClean="0">
                <a:solidFill>
                  <a:schemeClr val="tx2"/>
                </a:solidFill>
                <a:latin typeface="Comic Sans MS" pitchFamily="66" charset="0"/>
              </a:rPr>
              <a:t> No. 088/YPLP</a:t>
            </a:r>
          </a:p>
          <a:p>
            <a:pPr>
              <a:buNone/>
            </a:pPr>
            <a:r>
              <a:rPr lang="en-US" dirty="0" smtClean="0">
                <a:solidFill>
                  <a:schemeClr val="tx2"/>
                </a:solidFill>
                <a:latin typeface="Comic Sans MS" pitchFamily="66" charset="0"/>
              </a:rPr>
              <a:t>PGRI/IX/2001 </a:t>
            </a:r>
            <a:r>
              <a:rPr lang="en-US" dirty="0" err="1" smtClean="0">
                <a:solidFill>
                  <a:schemeClr val="tx2"/>
                </a:solidFill>
                <a:latin typeface="Comic Sans MS" pitchFamily="66" charset="0"/>
              </a:rPr>
              <a:t>Tgl</a:t>
            </a:r>
            <a:r>
              <a:rPr lang="en-US" dirty="0" smtClean="0">
                <a:solidFill>
                  <a:schemeClr val="tx2"/>
                </a:solidFill>
                <a:latin typeface="Comic Sans MS" pitchFamily="66" charset="0"/>
              </a:rPr>
              <a:t> 12 September 2001 &amp; </a:t>
            </a:r>
            <a:r>
              <a:rPr lang="en-US" dirty="0" err="1" smtClean="0">
                <a:solidFill>
                  <a:schemeClr val="tx2"/>
                </a:solidFill>
                <a:latin typeface="Comic Sans MS" pitchFamily="66" charset="0"/>
              </a:rPr>
              <a:t>surat</a:t>
            </a:r>
            <a:r>
              <a:rPr lang="en-US" dirty="0" smtClean="0">
                <a:solidFill>
                  <a:schemeClr val="tx2"/>
                </a:solidFill>
                <a:latin typeface="Comic Sans MS" pitchFamily="66" charset="0"/>
              </a:rPr>
              <a:t> No.</a:t>
            </a:r>
          </a:p>
          <a:p>
            <a:pPr>
              <a:buNone/>
            </a:pPr>
            <a:r>
              <a:rPr lang="en-US" dirty="0" smtClean="0">
                <a:solidFill>
                  <a:schemeClr val="tx2"/>
                </a:solidFill>
                <a:latin typeface="Comic Sans MS" pitchFamily="66" charset="0"/>
              </a:rPr>
              <a:t>087/K/YPLP PGRI/P/IX,12001 </a:t>
            </a:r>
            <a:r>
              <a:rPr lang="en-US" dirty="0" err="1" smtClean="0">
                <a:solidFill>
                  <a:schemeClr val="tx2"/>
                </a:solidFill>
                <a:latin typeface="Comic Sans MS" pitchFamily="66" charset="0"/>
              </a:rPr>
              <a:t>Tgl</a:t>
            </a:r>
            <a:r>
              <a:rPr lang="en-US" dirty="0" smtClean="0">
                <a:solidFill>
                  <a:schemeClr val="tx2"/>
                </a:solidFill>
                <a:latin typeface="Comic Sans MS" pitchFamily="66" charset="0"/>
              </a:rPr>
              <a:t> 12 September</a:t>
            </a:r>
          </a:p>
          <a:p>
            <a:pPr>
              <a:buNone/>
            </a:pPr>
            <a:r>
              <a:rPr lang="en-US" dirty="0" smtClean="0">
                <a:solidFill>
                  <a:schemeClr val="tx2"/>
                </a:solidFill>
                <a:latin typeface="Comic Sans MS" pitchFamily="66" charset="0"/>
              </a:rPr>
              <a:t>2001 </a:t>
            </a:r>
            <a:endParaRPr lang="en-US" dirty="0">
              <a:solidFill>
                <a:schemeClr val="tx2"/>
              </a:solidFill>
              <a:latin typeface="Comic Sans MS" pitchFamily="66" charset="0"/>
            </a:endParaRPr>
          </a:p>
        </p:txBody>
      </p:sp>
      <p:sp>
        <p:nvSpPr>
          <p:cNvPr id="4" name="Rounded Rectangle 3"/>
          <p:cNvSpPr/>
          <p:nvPr/>
        </p:nvSpPr>
        <p:spPr>
          <a:xfrm>
            <a:off x="660401" y="609600"/>
            <a:ext cx="3714750" cy="762000"/>
          </a:xfrm>
          <a:prstGeom prst="roundRect">
            <a:avLst/>
          </a:prstGeom>
          <a:ln w="34925">
            <a:noFill/>
          </a:ln>
          <a:effectLst>
            <a:glow rad="139700">
              <a:schemeClr val="accent2">
                <a:satMod val="175000"/>
                <a:alpha val="40000"/>
              </a:schemeClr>
            </a:glow>
            <a:outerShdw blurRad="44450" dist="27940" dir="5400000" algn="ctr">
              <a:srgbClr val="000000">
                <a:alpha val="32000"/>
              </a:srgbClr>
            </a:outerShdw>
            <a:reflection blurRad="6350" stA="52000" endA="300" endPos="35000" dir="5400000" sy="-100000" algn="bl" rotWithShape="0"/>
          </a:effectLst>
          <a:scene3d>
            <a:camera prst="obliqueBottomLeft"/>
            <a:lightRig rig="balanced" dir="t">
              <a:rot lat="0" lon="0" rev="8700000"/>
            </a:lightRig>
          </a:scene3d>
          <a:sp3d>
            <a:bevelT w="190500" h="38100" prst="angle"/>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r>
              <a:rPr lang="en-US" sz="2400" b="1" dirty="0">
                <a:solidFill>
                  <a:srgbClr val="FFFF00"/>
                </a:solidFill>
              </a:rPr>
              <a:t>2. </a:t>
            </a:r>
            <a:r>
              <a:rPr lang="en-US" sz="2400" b="1" dirty="0" err="1">
                <a:solidFill>
                  <a:srgbClr val="FFFF00"/>
                </a:solidFill>
              </a:rPr>
              <a:t>Mengirimkan</a:t>
            </a:r>
            <a:r>
              <a:rPr lang="en-US" sz="2400" b="1" dirty="0">
                <a:solidFill>
                  <a:srgbClr val="FFFF00"/>
                </a:solidFill>
              </a:rPr>
              <a:t> </a:t>
            </a:r>
            <a:r>
              <a:rPr lang="en-US" sz="2400" b="1" dirty="0" err="1">
                <a:solidFill>
                  <a:srgbClr val="FFFF00"/>
                </a:solidFill>
              </a:rPr>
              <a:t>hasil</a:t>
            </a:r>
            <a:endParaRPr lang="en-US" sz="2400" b="1" dirty="0">
              <a:solidFill>
                <a:srgbClr val="FFFF00"/>
              </a:solidFill>
            </a:endParaRPr>
          </a:p>
        </p:txBody>
      </p:sp>
      <p:sp>
        <p:nvSpPr>
          <p:cNvPr id="7" name="Up-Down Arrow 6"/>
          <p:cNvSpPr/>
          <p:nvPr/>
        </p:nvSpPr>
        <p:spPr>
          <a:xfrm>
            <a:off x="2063750" y="1752600"/>
            <a:ext cx="742950" cy="1066800"/>
          </a:xfrm>
          <a:prstGeom prst="upDownArrow">
            <a:avLst/>
          </a:prstGeom>
          <a:ln>
            <a:noFill/>
          </a:ln>
          <a:effectLst>
            <a:glow rad="228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lIns="91426" tIns="45713" rIns="91426" bIns="45713" rtlCol="0" anchor="ctr"/>
          <a:lstStyle/>
          <a:p>
            <a:pPr algn="ctr"/>
            <a:endParaRPr lang="en-US"/>
          </a:p>
        </p:txBody>
      </p:sp>
      <p:sp>
        <p:nvSpPr>
          <p:cNvPr id="5" name="Right Arrow 4">
            <a:hlinkClick r:id="rId2" action="ppaction://hlinksldjump"/>
          </p:cNvPr>
          <p:cNvSpPr/>
          <p:nvPr/>
        </p:nvSpPr>
        <p:spPr>
          <a:xfrm>
            <a:off x="8420101" y="6248400"/>
            <a:ext cx="1403350" cy="533400"/>
          </a:xfrm>
          <a:prstGeom prst="rightArrow">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effectLst>
                  <a:glow rad="139700">
                    <a:schemeClr val="accent4">
                      <a:satMod val="175000"/>
                      <a:alpha val="40000"/>
                    </a:schemeClr>
                  </a:glow>
                </a:effectLst>
                <a:latin typeface="Kristen ITC" pitchFamily="66" charset="0"/>
              </a:rPr>
              <a:t>Next</a:t>
            </a:r>
          </a:p>
        </p:txBody>
      </p:sp>
    </p:spTree>
  </p:cSld>
  <p:clrMapOvr>
    <a:masterClrMapping/>
  </p:clrMapOvr>
  <p:transition>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80">
                                          <p:stCondLst>
                                            <p:cond delay="0"/>
                                          </p:stCondLst>
                                        </p:cTn>
                                        <p:tgtEl>
                                          <p:spTgt spid="7"/>
                                        </p:tgtEl>
                                      </p:cBhvr>
                                    </p:animEffect>
                                    <p:anim calcmode="lin" valueType="num">
                                      <p:cBhvr>
                                        <p:cTn id="16"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1" dur="26">
                                          <p:stCondLst>
                                            <p:cond delay="650"/>
                                          </p:stCondLst>
                                        </p:cTn>
                                        <p:tgtEl>
                                          <p:spTgt spid="7"/>
                                        </p:tgtEl>
                                      </p:cBhvr>
                                      <p:to x="100000" y="60000"/>
                                    </p:animScale>
                                    <p:animScale>
                                      <p:cBhvr>
                                        <p:cTn id="22" dur="166" decel="50000">
                                          <p:stCondLst>
                                            <p:cond delay="676"/>
                                          </p:stCondLst>
                                        </p:cTn>
                                        <p:tgtEl>
                                          <p:spTgt spid="7"/>
                                        </p:tgtEl>
                                      </p:cBhvr>
                                      <p:to x="100000" y="100000"/>
                                    </p:animScale>
                                    <p:animScale>
                                      <p:cBhvr>
                                        <p:cTn id="23" dur="26">
                                          <p:stCondLst>
                                            <p:cond delay="1312"/>
                                          </p:stCondLst>
                                        </p:cTn>
                                        <p:tgtEl>
                                          <p:spTgt spid="7"/>
                                        </p:tgtEl>
                                      </p:cBhvr>
                                      <p:to x="100000" y="80000"/>
                                    </p:animScale>
                                    <p:animScale>
                                      <p:cBhvr>
                                        <p:cTn id="24" dur="166" decel="50000">
                                          <p:stCondLst>
                                            <p:cond delay="1338"/>
                                          </p:stCondLst>
                                        </p:cTn>
                                        <p:tgtEl>
                                          <p:spTgt spid="7"/>
                                        </p:tgtEl>
                                      </p:cBhvr>
                                      <p:to x="100000" y="100000"/>
                                    </p:animScale>
                                    <p:animScale>
                                      <p:cBhvr>
                                        <p:cTn id="25" dur="26">
                                          <p:stCondLst>
                                            <p:cond delay="1642"/>
                                          </p:stCondLst>
                                        </p:cTn>
                                        <p:tgtEl>
                                          <p:spTgt spid="7"/>
                                        </p:tgtEl>
                                      </p:cBhvr>
                                      <p:to x="100000" y="90000"/>
                                    </p:animScale>
                                    <p:animScale>
                                      <p:cBhvr>
                                        <p:cTn id="26" dur="166" decel="50000">
                                          <p:stCondLst>
                                            <p:cond delay="1668"/>
                                          </p:stCondLst>
                                        </p:cTn>
                                        <p:tgtEl>
                                          <p:spTgt spid="7"/>
                                        </p:tgtEl>
                                      </p:cBhvr>
                                      <p:to x="100000" y="100000"/>
                                    </p:animScale>
                                    <p:animScale>
                                      <p:cBhvr>
                                        <p:cTn id="27" dur="26">
                                          <p:stCondLst>
                                            <p:cond delay="1808"/>
                                          </p:stCondLst>
                                        </p:cTn>
                                        <p:tgtEl>
                                          <p:spTgt spid="7"/>
                                        </p:tgtEl>
                                      </p:cBhvr>
                                      <p:to x="100000" y="95000"/>
                                    </p:animScale>
                                    <p:animScale>
                                      <p:cBhvr>
                                        <p:cTn id="28" dur="166" decel="50000">
                                          <p:stCondLst>
                                            <p:cond delay="1834"/>
                                          </p:stCondLst>
                                        </p:cTn>
                                        <p:tgtEl>
                                          <p:spTgt spid="7"/>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37"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2000"/>
                                        <p:tgtEl>
                                          <p:spTgt spid="3">
                                            <p:txEl>
                                              <p:pRg st="6" end="6"/>
                                            </p:txEl>
                                          </p:spTgt>
                                        </p:tgtEl>
                                      </p:cBhvr>
                                    </p:animEffect>
                                    <p:anim calcmode="lin" valueType="num">
                                      <p:cBhvr>
                                        <p:cTn id="34"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5" dur="1800" decel="100000" fill="hold"/>
                                        <p:tgtEl>
                                          <p:spTgt spid="3">
                                            <p:txEl>
                                              <p:pRg st="6" end="6"/>
                                            </p:txEl>
                                          </p:spTgt>
                                        </p:tgtEl>
                                        <p:attrNameLst>
                                          <p:attrName>ppt_y</p:attrName>
                                        </p:attrNameLst>
                                      </p:cBhvr>
                                      <p:tavLst>
                                        <p:tav tm="0">
                                          <p:val>
                                            <p:strVal val="#ppt_y+1"/>
                                          </p:val>
                                        </p:tav>
                                        <p:tav tm="100000">
                                          <p:val>
                                            <p:strVal val="#ppt_y-.03"/>
                                          </p:val>
                                        </p:tav>
                                      </p:tavLst>
                                    </p:anim>
                                    <p:anim calcmode="lin" valueType="num">
                                      <p:cBhvr>
                                        <p:cTn id="36" dur="200" accel="100000" fill="hold">
                                          <p:stCondLst>
                                            <p:cond delay="1800"/>
                                          </p:stCondLst>
                                        </p:cTn>
                                        <p:tgtEl>
                                          <p:spTgt spid="3">
                                            <p:txEl>
                                              <p:pRg st="6" end="6"/>
                                            </p:txEl>
                                          </p:spTgt>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2000"/>
                                        <p:tgtEl>
                                          <p:spTgt spid="3">
                                            <p:txEl>
                                              <p:pRg st="7" end="7"/>
                                            </p:txEl>
                                          </p:spTgt>
                                        </p:tgtEl>
                                      </p:cBhvr>
                                    </p:animEffect>
                                    <p:anim calcmode="lin" valueType="num">
                                      <p:cBhvr>
                                        <p:cTn id="40" dur="2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1" dur="1800" decel="100000" fill="hold"/>
                                        <p:tgtEl>
                                          <p:spTgt spid="3">
                                            <p:txEl>
                                              <p:pRg st="7" end="7"/>
                                            </p:txEl>
                                          </p:spTgt>
                                        </p:tgtEl>
                                        <p:attrNameLst>
                                          <p:attrName>ppt_y</p:attrName>
                                        </p:attrNameLst>
                                      </p:cBhvr>
                                      <p:tavLst>
                                        <p:tav tm="0">
                                          <p:val>
                                            <p:strVal val="#ppt_y+1"/>
                                          </p:val>
                                        </p:tav>
                                        <p:tav tm="100000">
                                          <p:val>
                                            <p:strVal val="#ppt_y-.03"/>
                                          </p:val>
                                        </p:tav>
                                      </p:tavLst>
                                    </p:anim>
                                    <p:anim calcmode="lin" valueType="num">
                                      <p:cBhvr>
                                        <p:cTn id="42" dur="200" accel="100000" fill="hold">
                                          <p:stCondLst>
                                            <p:cond delay="1800"/>
                                          </p:stCondLst>
                                        </p:cTn>
                                        <p:tgtEl>
                                          <p:spTgt spid="3">
                                            <p:txEl>
                                              <p:pRg st="7" end="7"/>
                                            </p:txEl>
                                          </p:spTgt>
                                        </p:tgtEl>
                                        <p:attrNameLst>
                                          <p:attrName>ppt_y</p:attrName>
                                        </p:attrNameLst>
                                      </p:cBhvr>
                                      <p:tavLst>
                                        <p:tav tm="0">
                                          <p:val>
                                            <p:strVal val="#ppt_y-.03"/>
                                          </p:val>
                                        </p:tav>
                                        <p:tav tm="100000">
                                          <p:val>
                                            <p:strVal val="#ppt_y"/>
                                          </p:val>
                                        </p:tav>
                                      </p:tavLst>
                                    </p:anim>
                                  </p:childTnLst>
                                </p:cTn>
                              </p:par>
                              <p:par>
                                <p:cTn id="43" presetID="37" presetClass="entr" presetSubtype="0"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fade">
                                      <p:cBhvr>
                                        <p:cTn id="45" dur="2000"/>
                                        <p:tgtEl>
                                          <p:spTgt spid="3">
                                            <p:txEl>
                                              <p:pRg st="8" end="8"/>
                                            </p:txEl>
                                          </p:spTgt>
                                        </p:tgtEl>
                                      </p:cBhvr>
                                    </p:animEffect>
                                    <p:anim calcmode="lin" valueType="num">
                                      <p:cBhvr>
                                        <p:cTn id="46" dur="2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7" dur="1800" decel="100000" fill="hold"/>
                                        <p:tgtEl>
                                          <p:spTgt spid="3">
                                            <p:txEl>
                                              <p:pRg st="8" end="8"/>
                                            </p:txEl>
                                          </p:spTgt>
                                        </p:tgtEl>
                                        <p:attrNameLst>
                                          <p:attrName>ppt_y</p:attrName>
                                        </p:attrNameLst>
                                      </p:cBhvr>
                                      <p:tavLst>
                                        <p:tav tm="0">
                                          <p:val>
                                            <p:strVal val="#ppt_y+1"/>
                                          </p:val>
                                        </p:tav>
                                        <p:tav tm="100000">
                                          <p:val>
                                            <p:strVal val="#ppt_y-.03"/>
                                          </p:val>
                                        </p:tav>
                                      </p:tavLst>
                                    </p:anim>
                                    <p:anim calcmode="lin" valueType="num">
                                      <p:cBhvr>
                                        <p:cTn id="48" dur="200" accel="100000" fill="hold">
                                          <p:stCondLst>
                                            <p:cond delay="1800"/>
                                          </p:stCondLst>
                                        </p:cTn>
                                        <p:tgtEl>
                                          <p:spTgt spid="3">
                                            <p:txEl>
                                              <p:pRg st="8" end="8"/>
                                            </p:txEl>
                                          </p:spTgt>
                                        </p:tgtEl>
                                        <p:attrNameLst>
                                          <p:attrName>ppt_y</p:attrName>
                                        </p:attrNameLst>
                                      </p:cBhvr>
                                      <p:tavLst>
                                        <p:tav tm="0">
                                          <p:val>
                                            <p:strVal val="#ppt_y-.03"/>
                                          </p:val>
                                        </p:tav>
                                        <p:tav tm="100000">
                                          <p:val>
                                            <p:strVal val="#ppt_y"/>
                                          </p:val>
                                        </p:tav>
                                      </p:tavLst>
                                    </p:anim>
                                  </p:childTnLst>
                                </p:cTn>
                              </p:par>
                              <p:par>
                                <p:cTn id="49" presetID="37" presetClass="entr" presetSubtype="0"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Effect transition="in" filter="fade">
                                      <p:cBhvr>
                                        <p:cTn id="51" dur="2000"/>
                                        <p:tgtEl>
                                          <p:spTgt spid="3">
                                            <p:txEl>
                                              <p:pRg st="9" end="9"/>
                                            </p:txEl>
                                          </p:spTgt>
                                        </p:tgtEl>
                                      </p:cBhvr>
                                    </p:animEffect>
                                    <p:anim calcmode="lin" valueType="num">
                                      <p:cBhvr>
                                        <p:cTn id="52" dur="2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3" dur="1800" decel="100000" fill="hold"/>
                                        <p:tgtEl>
                                          <p:spTgt spid="3">
                                            <p:txEl>
                                              <p:pRg st="9" end="9"/>
                                            </p:txEl>
                                          </p:spTgt>
                                        </p:tgtEl>
                                        <p:attrNameLst>
                                          <p:attrName>ppt_y</p:attrName>
                                        </p:attrNameLst>
                                      </p:cBhvr>
                                      <p:tavLst>
                                        <p:tav tm="0">
                                          <p:val>
                                            <p:strVal val="#ppt_y+1"/>
                                          </p:val>
                                        </p:tav>
                                        <p:tav tm="100000">
                                          <p:val>
                                            <p:strVal val="#ppt_y-.03"/>
                                          </p:val>
                                        </p:tav>
                                      </p:tavLst>
                                    </p:anim>
                                    <p:anim calcmode="lin" valueType="num">
                                      <p:cBhvr>
                                        <p:cTn id="54" dur="200" accel="100000" fill="hold">
                                          <p:stCondLst>
                                            <p:cond delay="1800"/>
                                          </p:stCondLst>
                                        </p:cTn>
                                        <p:tgtEl>
                                          <p:spTgt spid="3">
                                            <p:txEl>
                                              <p:pRg st="9" end="9"/>
                                            </p:txEl>
                                          </p:spTgt>
                                        </p:tgtEl>
                                        <p:attrNameLst>
                                          <p:attrName>ppt_y</p:attrName>
                                        </p:attrNameLst>
                                      </p:cBhvr>
                                      <p:tavLst>
                                        <p:tav tm="0">
                                          <p:val>
                                            <p:strVal val="#ppt_y-.03"/>
                                          </p:val>
                                        </p:tav>
                                        <p:tav tm="100000">
                                          <p:val>
                                            <p:strVal val="#ppt_y"/>
                                          </p:val>
                                        </p:tav>
                                      </p:tavLst>
                                    </p:anim>
                                  </p:childTnLst>
                                </p:cTn>
                              </p:par>
                              <p:par>
                                <p:cTn id="55" presetID="37" presetClass="entr" presetSubtype="0"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2000"/>
                                        <p:tgtEl>
                                          <p:spTgt spid="3">
                                            <p:txEl>
                                              <p:pRg st="10" end="10"/>
                                            </p:txEl>
                                          </p:spTgt>
                                        </p:tgtEl>
                                      </p:cBhvr>
                                    </p:animEffect>
                                    <p:anim calcmode="lin" valueType="num">
                                      <p:cBhvr>
                                        <p:cTn id="58" dur="2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9" dur="1800" decel="100000" fill="hold"/>
                                        <p:tgtEl>
                                          <p:spTgt spid="3">
                                            <p:txEl>
                                              <p:pRg st="10" end="10"/>
                                            </p:txEl>
                                          </p:spTgt>
                                        </p:tgtEl>
                                        <p:attrNameLst>
                                          <p:attrName>ppt_y</p:attrName>
                                        </p:attrNameLst>
                                      </p:cBhvr>
                                      <p:tavLst>
                                        <p:tav tm="0">
                                          <p:val>
                                            <p:strVal val="#ppt_y+1"/>
                                          </p:val>
                                        </p:tav>
                                        <p:tav tm="100000">
                                          <p:val>
                                            <p:strVal val="#ppt_y-.03"/>
                                          </p:val>
                                        </p:tav>
                                      </p:tavLst>
                                    </p:anim>
                                    <p:anim calcmode="lin" valueType="num">
                                      <p:cBhvr>
                                        <p:cTn id="60" dur="200" accel="100000" fill="hold">
                                          <p:stCondLst>
                                            <p:cond delay="1800"/>
                                          </p:stCondLst>
                                        </p:cTn>
                                        <p:tgtEl>
                                          <p:spTgt spid="3">
                                            <p:txEl>
                                              <p:pRg st="10" end="10"/>
                                            </p:txEl>
                                          </p:spTgt>
                                        </p:tgtEl>
                                        <p:attrNameLst>
                                          <p:attrName>ppt_y</p:attrName>
                                        </p:attrNameLst>
                                      </p:cBhvr>
                                      <p:tavLst>
                                        <p:tav tm="0">
                                          <p:val>
                                            <p:strVal val="#ppt_y-.03"/>
                                          </p:val>
                                        </p:tav>
                                        <p:tav tm="100000">
                                          <p:val>
                                            <p:strVal val="#ppt_y"/>
                                          </p:val>
                                        </p:tav>
                                      </p:tavLst>
                                    </p:anim>
                                  </p:childTnLst>
                                </p:cTn>
                              </p:par>
                              <p:par>
                                <p:cTn id="61" presetID="37" presetClass="entr" presetSubtype="0"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Effect transition="in" filter="fade">
                                      <p:cBhvr>
                                        <p:cTn id="63" dur="2000"/>
                                        <p:tgtEl>
                                          <p:spTgt spid="3">
                                            <p:txEl>
                                              <p:pRg st="11" end="11"/>
                                            </p:txEl>
                                          </p:spTgt>
                                        </p:tgtEl>
                                      </p:cBhvr>
                                    </p:animEffect>
                                    <p:anim calcmode="lin" valueType="num">
                                      <p:cBhvr>
                                        <p:cTn id="64" dur="2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65" dur="1800" decel="100000" fill="hold"/>
                                        <p:tgtEl>
                                          <p:spTgt spid="3">
                                            <p:txEl>
                                              <p:pRg st="11" end="11"/>
                                            </p:txEl>
                                          </p:spTgt>
                                        </p:tgtEl>
                                        <p:attrNameLst>
                                          <p:attrName>ppt_y</p:attrName>
                                        </p:attrNameLst>
                                      </p:cBhvr>
                                      <p:tavLst>
                                        <p:tav tm="0">
                                          <p:val>
                                            <p:strVal val="#ppt_y+1"/>
                                          </p:val>
                                        </p:tav>
                                        <p:tav tm="100000">
                                          <p:val>
                                            <p:strVal val="#ppt_y-.03"/>
                                          </p:val>
                                        </p:tav>
                                      </p:tavLst>
                                    </p:anim>
                                    <p:anim calcmode="lin" valueType="num">
                                      <p:cBhvr>
                                        <p:cTn id="66" dur="200" accel="100000" fill="hold">
                                          <p:stCondLst>
                                            <p:cond delay="1800"/>
                                          </p:stCondLst>
                                        </p:cTn>
                                        <p:tgtEl>
                                          <p:spTgt spid="3">
                                            <p:txEl>
                                              <p:pRg st="11" end="11"/>
                                            </p:txEl>
                                          </p:spTgt>
                                        </p:tgtEl>
                                        <p:attrNameLst>
                                          <p:attrName>ppt_y</p:attrName>
                                        </p:attrNameLst>
                                      </p:cBhvr>
                                      <p:tavLst>
                                        <p:tav tm="0">
                                          <p:val>
                                            <p:strVal val="#ppt_y-.03"/>
                                          </p:val>
                                        </p:tav>
                                        <p:tav tm="100000">
                                          <p:val>
                                            <p:strVal val="#ppt_y"/>
                                          </p:val>
                                        </p:tav>
                                      </p:tavLst>
                                    </p:anim>
                                  </p:childTnLst>
                                </p:cTn>
                              </p:par>
                              <p:par>
                                <p:cTn id="67" presetID="37" presetClass="entr" presetSubtype="0" fill="hold" nodeType="withEffect">
                                  <p:stCondLst>
                                    <p:cond delay="0"/>
                                  </p:stCondLst>
                                  <p:childTnLst>
                                    <p:set>
                                      <p:cBhvr>
                                        <p:cTn id="68" dur="1" fill="hold">
                                          <p:stCondLst>
                                            <p:cond delay="0"/>
                                          </p:stCondLst>
                                        </p:cTn>
                                        <p:tgtEl>
                                          <p:spTgt spid="3">
                                            <p:txEl>
                                              <p:pRg st="12" end="12"/>
                                            </p:txEl>
                                          </p:spTgt>
                                        </p:tgtEl>
                                        <p:attrNameLst>
                                          <p:attrName>style.visibility</p:attrName>
                                        </p:attrNameLst>
                                      </p:cBhvr>
                                      <p:to>
                                        <p:strVal val="visible"/>
                                      </p:to>
                                    </p:set>
                                    <p:animEffect transition="in" filter="fade">
                                      <p:cBhvr>
                                        <p:cTn id="69" dur="2000"/>
                                        <p:tgtEl>
                                          <p:spTgt spid="3">
                                            <p:txEl>
                                              <p:pRg st="12" end="12"/>
                                            </p:txEl>
                                          </p:spTgt>
                                        </p:tgtEl>
                                      </p:cBhvr>
                                    </p:animEffect>
                                    <p:anim calcmode="lin" valueType="num">
                                      <p:cBhvr>
                                        <p:cTn id="70" dur="2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71" dur="1800" decel="100000" fill="hold"/>
                                        <p:tgtEl>
                                          <p:spTgt spid="3">
                                            <p:txEl>
                                              <p:pRg st="12" end="12"/>
                                            </p:txEl>
                                          </p:spTgt>
                                        </p:tgtEl>
                                        <p:attrNameLst>
                                          <p:attrName>ppt_y</p:attrName>
                                        </p:attrNameLst>
                                      </p:cBhvr>
                                      <p:tavLst>
                                        <p:tav tm="0">
                                          <p:val>
                                            <p:strVal val="#ppt_y+1"/>
                                          </p:val>
                                        </p:tav>
                                        <p:tav tm="100000">
                                          <p:val>
                                            <p:strVal val="#ppt_y-.03"/>
                                          </p:val>
                                        </p:tav>
                                      </p:tavLst>
                                    </p:anim>
                                    <p:anim calcmode="lin" valueType="num">
                                      <p:cBhvr>
                                        <p:cTn id="72" dur="200" accel="100000" fill="hold">
                                          <p:stCondLst>
                                            <p:cond delay="1800"/>
                                          </p:stCondLst>
                                        </p:cTn>
                                        <p:tgtEl>
                                          <p:spTgt spid="3">
                                            <p:txEl>
                                              <p:pRg st="12" end="12"/>
                                            </p:txEl>
                                          </p:spTgt>
                                        </p:tgtEl>
                                        <p:attrNameLst>
                                          <p:attrName>ppt_y</p:attrName>
                                        </p:attrNameLst>
                                      </p:cBhvr>
                                      <p:tavLst>
                                        <p:tav tm="0">
                                          <p:val>
                                            <p:strVal val="#ppt_y-.03"/>
                                          </p:val>
                                        </p:tav>
                                        <p:tav tm="100000">
                                          <p:val>
                                            <p:strVal val="#ppt_y"/>
                                          </p:val>
                                        </p:tav>
                                      </p:tavLst>
                                    </p:anim>
                                  </p:childTnLst>
                                </p:cTn>
                              </p:par>
                              <p:par>
                                <p:cTn id="73" presetID="37" presetClass="entr" presetSubtype="0" fill="hold" nodeType="withEffect">
                                  <p:stCondLst>
                                    <p:cond delay="0"/>
                                  </p:stCondLst>
                                  <p:childTnLst>
                                    <p:set>
                                      <p:cBhvr>
                                        <p:cTn id="74" dur="1" fill="hold">
                                          <p:stCondLst>
                                            <p:cond delay="0"/>
                                          </p:stCondLst>
                                        </p:cTn>
                                        <p:tgtEl>
                                          <p:spTgt spid="3">
                                            <p:txEl>
                                              <p:pRg st="13" end="13"/>
                                            </p:txEl>
                                          </p:spTgt>
                                        </p:tgtEl>
                                        <p:attrNameLst>
                                          <p:attrName>style.visibility</p:attrName>
                                        </p:attrNameLst>
                                      </p:cBhvr>
                                      <p:to>
                                        <p:strVal val="visible"/>
                                      </p:to>
                                    </p:set>
                                    <p:animEffect transition="in" filter="fade">
                                      <p:cBhvr>
                                        <p:cTn id="75" dur="2000"/>
                                        <p:tgtEl>
                                          <p:spTgt spid="3">
                                            <p:txEl>
                                              <p:pRg st="13" end="13"/>
                                            </p:txEl>
                                          </p:spTgt>
                                        </p:tgtEl>
                                      </p:cBhvr>
                                    </p:animEffect>
                                    <p:anim calcmode="lin" valueType="num">
                                      <p:cBhvr>
                                        <p:cTn id="76" dur="2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77" dur="1800" decel="100000" fill="hold"/>
                                        <p:tgtEl>
                                          <p:spTgt spid="3">
                                            <p:txEl>
                                              <p:pRg st="13" end="13"/>
                                            </p:txEl>
                                          </p:spTgt>
                                        </p:tgtEl>
                                        <p:attrNameLst>
                                          <p:attrName>ppt_y</p:attrName>
                                        </p:attrNameLst>
                                      </p:cBhvr>
                                      <p:tavLst>
                                        <p:tav tm="0">
                                          <p:val>
                                            <p:strVal val="#ppt_y+1"/>
                                          </p:val>
                                        </p:tav>
                                        <p:tav tm="100000">
                                          <p:val>
                                            <p:strVal val="#ppt_y-.03"/>
                                          </p:val>
                                        </p:tav>
                                      </p:tavLst>
                                    </p:anim>
                                    <p:anim calcmode="lin" valueType="num">
                                      <p:cBhvr>
                                        <p:cTn id="78" dur="200" accel="100000" fill="hold">
                                          <p:stCondLst>
                                            <p:cond delay="1800"/>
                                          </p:stCondLst>
                                        </p:cTn>
                                        <p:tgtEl>
                                          <p:spTgt spid="3">
                                            <p:txEl>
                                              <p:pRg st="13" end="13"/>
                                            </p:txEl>
                                          </p:spTgt>
                                        </p:tgtEl>
                                        <p:attrNameLst>
                                          <p:attrName>ppt_y</p:attrName>
                                        </p:attrNameLst>
                                      </p:cBhvr>
                                      <p:tavLst>
                                        <p:tav tm="0">
                                          <p:val>
                                            <p:strVal val="#ppt_y-.03"/>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5" presetClass="entr" presetSubtype="0" fill="hold" grpId="0" nodeType="clickEffect">
                                  <p:stCondLst>
                                    <p:cond delay="0"/>
                                  </p:stCondLst>
                                  <p:iterate type="lt">
                                    <p:tmPct val="10000"/>
                                  </p:iterate>
                                  <p:childTnLst>
                                    <p:set>
                                      <p:cBhvr>
                                        <p:cTn id="82" dur="1" fill="hold">
                                          <p:stCondLst>
                                            <p:cond delay="0"/>
                                          </p:stCondLst>
                                        </p:cTn>
                                        <p:tgtEl>
                                          <p:spTgt spid="5"/>
                                        </p:tgtEl>
                                        <p:attrNameLst>
                                          <p:attrName>style.visibility</p:attrName>
                                        </p:attrNameLst>
                                      </p:cBhvr>
                                      <p:to>
                                        <p:strVal val="visible"/>
                                      </p:to>
                                    </p:set>
                                    <p:animEffect transition="in" filter="fade">
                                      <p:cBhvr>
                                        <p:cTn id="83" dur="2000"/>
                                        <p:tgtEl>
                                          <p:spTgt spid="5"/>
                                        </p:tgtEl>
                                      </p:cBhvr>
                                    </p:animEffect>
                                    <p:anim calcmode="lin" valueType="num">
                                      <p:cBhvr>
                                        <p:cTn id="84" dur="2000" fill="hold"/>
                                        <p:tgtEl>
                                          <p:spTgt spid="5"/>
                                        </p:tgtEl>
                                        <p:attrNameLst>
                                          <p:attrName>ppt_w</p:attrName>
                                        </p:attrNameLst>
                                      </p:cBhvr>
                                      <p:tavLst>
                                        <p:tav tm="0" fmla="#ppt_w*sin(2.5*pi*$)">
                                          <p:val>
                                            <p:fltVal val="0"/>
                                          </p:val>
                                        </p:tav>
                                        <p:tav tm="100000">
                                          <p:val>
                                            <p:fltVal val="1"/>
                                          </p:val>
                                        </p:tav>
                                      </p:tavLst>
                                    </p:anim>
                                    <p:anim calcmode="lin" valueType="num">
                                      <p:cBhvr>
                                        <p:cTn id="85"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0" y="533401"/>
            <a:ext cx="8915400" cy="5638800"/>
          </a:xfrm>
        </p:spPr>
        <p:txBody>
          <a:bodyPr/>
          <a:lstStyle/>
          <a:p>
            <a:endParaRPr lang="en-US" dirty="0"/>
          </a:p>
        </p:txBody>
      </p:sp>
      <p:sp>
        <p:nvSpPr>
          <p:cNvPr id="4" name="Horizontal Scroll 3"/>
          <p:cNvSpPr/>
          <p:nvPr/>
        </p:nvSpPr>
        <p:spPr>
          <a:xfrm>
            <a:off x="247651" y="228600"/>
            <a:ext cx="9410700" cy="5791200"/>
          </a:xfrm>
          <a:prstGeom prst="horizontalScroll">
            <a:avLst/>
          </a:prstGeom>
          <a:solidFill>
            <a:srgbClr val="00B050"/>
          </a:solidFill>
        </p:spPr>
        <p:style>
          <a:lnRef idx="3">
            <a:schemeClr val="lt1"/>
          </a:lnRef>
          <a:fillRef idx="1">
            <a:schemeClr val="dk1"/>
          </a:fillRef>
          <a:effectRef idx="1">
            <a:schemeClr val="dk1"/>
          </a:effectRef>
          <a:fontRef idx="minor">
            <a:schemeClr val="lt1"/>
          </a:fontRef>
        </p:style>
        <p:txBody>
          <a:bodyPr lIns="91426" tIns="45713" rIns="91426" bIns="45713" rtlCol="0" anchor="ctr"/>
          <a:lstStyle/>
          <a:p>
            <a:pPr lvl="0"/>
            <a:r>
              <a:rPr lang="en-US" sz="2400" dirty="0">
                <a:solidFill>
                  <a:schemeClr val="bg1"/>
                </a:solidFill>
                <a:latin typeface="Comic Sans MS" pitchFamily="66" charset="0"/>
              </a:rPr>
              <a:t>3. </a:t>
            </a:r>
            <a:r>
              <a:rPr lang="en-US" sz="2400" dirty="0" err="1">
                <a:solidFill>
                  <a:schemeClr val="bg1"/>
                </a:solidFill>
                <a:latin typeface="Comic Sans MS" pitchFamily="66" charset="0"/>
              </a:rPr>
              <a:t>Menyelenggarakan</a:t>
            </a:r>
            <a:r>
              <a:rPr lang="en-US" sz="2400" dirty="0">
                <a:solidFill>
                  <a:schemeClr val="bg1"/>
                </a:solidFill>
                <a:latin typeface="Comic Sans MS" pitchFamily="66" charset="0"/>
              </a:rPr>
              <a:t> </a:t>
            </a:r>
            <a:r>
              <a:rPr lang="id-ID" sz="2400" dirty="0" smtClean="0">
                <a:solidFill>
                  <a:schemeClr val="bg1"/>
                </a:solidFill>
                <a:latin typeface="Comic Sans MS" pitchFamily="66" charset="0"/>
              </a:rPr>
              <a:t>S</a:t>
            </a:r>
            <a:r>
              <a:rPr lang="en-US" sz="2400" dirty="0" err="1" smtClean="0">
                <a:solidFill>
                  <a:schemeClr val="bg1"/>
                </a:solidFill>
                <a:latin typeface="Comic Sans MS" pitchFamily="66" charset="0"/>
              </a:rPr>
              <a:t>eminar</a:t>
            </a:r>
            <a:r>
              <a:rPr lang="id-ID" sz="2400" dirty="0" smtClean="0">
                <a:solidFill>
                  <a:schemeClr val="bg1"/>
                </a:solidFill>
                <a:latin typeface="Comic Sans MS" pitchFamily="66" charset="0"/>
              </a:rPr>
              <a:t>-L</a:t>
            </a:r>
            <a:r>
              <a:rPr lang="en-US" sz="2400" dirty="0" err="1" smtClean="0">
                <a:solidFill>
                  <a:schemeClr val="bg1"/>
                </a:solidFill>
                <a:latin typeface="Comic Sans MS" pitchFamily="66" charset="0"/>
              </a:rPr>
              <a:t>okarya</a:t>
            </a:r>
            <a:r>
              <a:rPr lang="en-US" sz="2400" dirty="0" smtClean="0">
                <a:solidFill>
                  <a:schemeClr val="bg1"/>
                </a:solidFill>
                <a:latin typeface="Comic Sans MS" pitchFamily="66" charset="0"/>
              </a:rPr>
              <a:t> </a:t>
            </a:r>
            <a:r>
              <a:rPr lang="en-US" sz="2400" dirty="0" err="1">
                <a:solidFill>
                  <a:schemeClr val="bg1"/>
                </a:solidFill>
                <a:latin typeface="Comic Sans MS" pitchFamily="66" charset="0"/>
              </a:rPr>
              <a:t>Nasional</a:t>
            </a:r>
            <a:r>
              <a:rPr lang="en-US" sz="2400" dirty="0">
                <a:solidFill>
                  <a:schemeClr val="bg1"/>
                </a:solidFill>
                <a:latin typeface="Comic Sans MS" pitchFamily="66" charset="0"/>
              </a:rPr>
              <a:t> </a:t>
            </a:r>
            <a:endParaRPr lang="id-ID" sz="2400" dirty="0">
              <a:solidFill>
                <a:schemeClr val="bg1"/>
              </a:solidFill>
              <a:latin typeface="Comic Sans MS" pitchFamily="66" charset="0"/>
            </a:endParaRPr>
          </a:p>
          <a:p>
            <a:pPr lvl="0"/>
            <a:r>
              <a:rPr lang="id-ID" sz="2400" dirty="0">
                <a:solidFill>
                  <a:schemeClr val="bg1"/>
                </a:solidFill>
                <a:latin typeface="Comic Sans MS" pitchFamily="66" charset="0"/>
              </a:rPr>
              <a:t>    </a:t>
            </a:r>
            <a:r>
              <a:rPr lang="en-US" sz="2400" dirty="0" err="1">
                <a:solidFill>
                  <a:schemeClr val="bg1"/>
                </a:solidFill>
                <a:latin typeface="Comic Sans MS" pitchFamily="66" charset="0"/>
              </a:rPr>
              <a:t>Lembaga</a:t>
            </a:r>
            <a:r>
              <a:rPr lang="en-US" sz="2400" dirty="0">
                <a:solidFill>
                  <a:schemeClr val="bg1"/>
                </a:solidFill>
                <a:latin typeface="Comic Sans MS" pitchFamily="66" charset="0"/>
              </a:rPr>
              <a:t> </a:t>
            </a:r>
            <a:r>
              <a:rPr lang="en-US" sz="2400" dirty="0" err="1">
                <a:solidFill>
                  <a:schemeClr val="bg1"/>
                </a:solidFill>
                <a:latin typeface="Comic Sans MS" pitchFamily="66" charset="0"/>
              </a:rPr>
              <a:t>Pendidikan</a:t>
            </a:r>
            <a:r>
              <a:rPr lang="en-US" sz="2400" dirty="0">
                <a:solidFill>
                  <a:schemeClr val="bg1"/>
                </a:solidFill>
                <a:latin typeface="Comic Sans MS" pitchFamily="66" charset="0"/>
              </a:rPr>
              <a:t> PGRI </a:t>
            </a:r>
            <a:r>
              <a:rPr lang="en-US" sz="2400" dirty="0" smtClean="0">
                <a:solidFill>
                  <a:schemeClr val="bg1"/>
                </a:solidFill>
                <a:latin typeface="Comic Sans MS" pitchFamily="66" charset="0"/>
              </a:rPr>
              <a:t>y</a:t>
            </a:r>
            <a:r>
              <a:rPr lang="id-ID" sz="2400" dirty="0" smtClean="0">
                <a:solidFill>
                  <a:schemeClr val="bg1"/>
                </a:solidFill>
                <a:latin typeface="Comic Sans MS" pitchFamily="66" charset="0"/>
              </a:rPr>
              <a:t>an</a:t>
            </a:r>
            <a:r>
              <a:rPr lang="en-US" sz="2400" dirty="0" smtClean="0">
                <a:solidFill>
                  <a:schemeClr val="bg1"/>
                </a:solidFill>
                <a:latin typeface="Comic Sans MS" pitchFamily="66" charset="0"/>
              </a:rPr>
              <a:t>g m</a:t>
            </a:r>
            <a:r>
              <a:rPr lang="id-ID" sz="2400" dirty="0" smtClean="0">
                <a:solidFill>
                  <a:schemeClr val="bg1"/>
                </a:solidFill>
                <a:latin typeface="Comic Sans MS" pitchFamily="66" charset="0"/>
              </a:rPr>
              <a:t>e</a:t>
            </a:r>
            <a:r>
              <a:rPr lang="en-US" sz="2400" dirty="0" smtClean="0">
                <a:solidFill>
                  <a:schemeClr val="bg1"/>
                </a:solidFill>
                <a:latin typeface="Comic Sans MS" pitchFamily="66" charset="0"/>
              </a:rPr>
              <a:t>r</a:t>
            </a:r>
            <a:r>
              <a:rPr lang="id-ID" sz="2400" dirty="0" smtClean="0">
                <a:solidFill>
                  <a:schemeClr val="bg1"/>
                </a:solidFill>
                <a:latin typeface="Comic Sans MS" pitchFamily="66" charset="0"/>
              </a:rPr>
              <a:t>u</a:t>
            </a:r>
            <a:r>
              <a:rPr lang="en-US" sz="2400" dirty="0" smtClean="0">
                <a:solidFill>
                  <a:schemeClr val="bg1"/>
                </a:solidFill>
                <a:latin typeface="Comic Sans MS" pitchFamily="66" charset="0"/>
              </a:rPr>
              <a:t>p</a:t>
            </a:r>
            <a:r>
              <a:rPr lang="id-ID" sz="2400" dirty="0" smtClean="0">
                <a:solidFill>
                  <a:schemeClr val="bg1"/>
                </a:solidFill>
                <a:latin typeface="Comic Sans MS" pitchFamily="66" charset="0"/>
              </a:rPr>
              <a:t>akan</a:t>
            </a:r>
            <a:r>
              <a:rPr lang="en-US" sz="2400" dirty="0" smtClean="0">
                <a:solidFill>
                  <a:schemeClr val="bg1"/>
                </a:solidFill>
                <a:latin typeface="Comic Sans MS" pitchFamily="66" charset="0"/>
              </a:rPr>
              <a:t> </a:t>
            </a:r>
            <a:r>
              <a:rPr lang="en-US" sz="2400" dirty="0" err="1">
                <a:solidFill>
                  <a:schemeClr val="bg1"/>
                </a:solidFill>
                <a:latin typeface="Comic Sans MS" pitchFamily="66" charset="0"/>
              </a:rPr>
              <a:t>realisasi</a:t>
            </a:r>
            <a:r>
              <a:rPr lang="en-US" sz="2400" dirty="0">
                <a:solidFill>
                  <a:schemeClr val="bg1"/>
                </a:solidFill>
                <a:latin typeface="Comic Sans MS" pitchFamily="66" charset="0"/>
              </a:rPr>
              <a:t> </a:t>
            </a:r>
            <a:endParaRPr lang="id-ID" sz="2400" dirty="0">
              <a:solidFill>
                <a:schemeClr val="bg1"/>
              </a:solidFill>
              <a:latin typeface="Comic Sans MS" pitchFamily="66" charset="0"/>
            </a:endParaRPr>
          </a:p>
          <a:p>
            <a:pPr lvl="0"/>
            <a:r>
              <a:rPr lang="id-ID" sz="2400" dirty="0">
                <a:solidFill>
                  <a:schemeClr val="bg1"/>
                </a:solidFill>
                <a:latin typeface="Comic Sans MS" pitchFamily="66" charset="0"/>
              </a:rPr>
              <a:t>    </a:t>
            </a:r>
            <a:r>
              <a:rPr lang="en-US" sz="2400" dirty="0">
                <a:solidFill>
                  <a:schemeClr val="bg1"/>
                </a:solidFill>
                <a:latin typeface="Comic Sans MS" pitchFamily="66" charset="0"/>
              </a:rPr>
              <a:t>program </a:t>
            </a:r>
            <a:r>
              <a:rPr lang="en-US" sz="2400" dirty="0" err="1">
                <a:solidFill>
                  <a:schemeClr val="bg1"/>
                </a:solidFill>
                <a:latin typeface="Comic Sans MS" pitchFamily="66" charset="0"/>
              </a:rPr>
              <a:t>Gugus</a:t>
            </a:r>
            <a:r>
              <a:rPr lang="en-US" sz="2400" dirty="0">
                <a:solidFill>
                  <a:schemeClr val="bg1"/>
                </a:solidFill>
                <a:latin typeface="Comic Sans MS" pitchFamily="66" charset="0"/>
              </a:rPr>
              <a:t> </a:t>
            </a:r>
            <a:r>
              <a:rPr lang="en-US" sz="2400" dirty="0" err="1">
                <a:solidFill>
                  <a:schemeClr val="bg1"/>
                </a:solidFill>
                <a:latin typeface="Comic Sans MS" pitchFamily="66" charset="0"/>
              </a:rPr>
              <a:t>Pemikir</a:t>
            </a:r>
            <a:r>
              <a:rPr lang="en-US" sz="2400" dirty="0">
                <a:solidFill>
                  <a:schemeClr val="bg1"/>
                </a:solidFill>
                <a:latin typeface="Comic Sans MS" pitchFamily="66" charset="0"/>
              </a:rPr>
              <a:t> </a:t>
            </a:r>
            <a:r>
              <a:rPr lang="en-US" sz="2400" dirty="0" smtClean="0">
                <a:solidFill>
                  <a:schemeClr val="bg1"/>
                </a:solidFill>
                <a:latin typeface="Comic Sans MS" pitchFamily="66" charset="0"/>
              </a:rPr>
              <a:t>PPLP </a:t>
            </a:r>
            <a:r>
              <a:rPr lang="en-US" sz="2400" dirty="0">
                <a:solidFill>
                  <a:schemeClr val="bg1"/>
                </a:solidFill>
                <a:latin typeface="Comic Sans MS" pitchFamily="66" charset="0"/>
              </a:rPr>
              <a:t>PGRI </a:t>
            </a:r>
            <a:r>
              <a:rPr lang="en-US" sz="2400" dirty="0" err="1" smtClean="0">
                <a:solidFill>
                  <a:schemeClr val="bg1"/>
                </a:solidFill>
                <a:latin typeface="Comic Sans MS" pitchFamily="66" charset="0"/>
              </a:rPr>
              <a:t>Pusa</a:t>
            </a:r>
            <a:r>
              <a:rPr lang="id-ID" sz="2400" dirty="0" smtClean="0">
                <a:solidFill>
                  <a:schemeClr val="bg1"/>
                </a:solidFill>
                <a:latin typeface="Comic Sans MS" pitchFamily="66" charset="0"/>
              </a:rPr>
              <a:t>t,</a:t>
            </a:r>
            <a:r>
              <a:rPr lang="en-US" sz="2400" dirty="0" smtClean="0">
                <a:solidFill>
                  <a:schemeClr val="bg1"/>
                </a:solidFill>
                <a:latin typeface="Comic Sans MS" pitchFamily="66" charset="0"/>
              </a:rPr>
              <a:t> </a:t>
            </a:r>
            <a:r>
              <a:rPr lang="id-ID" sz="2400" dirty="0" smtClean="0">
                <a:solidFill>
                  <a:schemeClr val="bg1"/>
                </a:solidFill>
                <a:latin typeface="Comic Sans MS" pitchFamily="66" charset="0"/>
              </a:rPr>
              <a:t>  </a:t>
            </a:r>
            <a:endParaRPr lang="id-ID" sz="2400" dirty="0">
              <a:solidFill>
                <a:schemeClr val="bg1"/>
              </a:solidFill>
              <a:latin typeface="Comic Sans MS" pitchFamily="66" charset="0"/>
            </a:endParaRPr>
          </a:p>
          <a:p>
            <a:pPr lvl="0"/>
            <a:r>
              <a:rPr lang="id-ID" sz="2400" dirty="0">
                <a:solidFill>
                  <a:schemeClr val="bg1"/>
                </a:solidFill>
                <a:latin typeface="Comic Sans MS" pitchFamily="66" charset="0"/>
              </a:rPr>
              <a:t>    </a:t>
            </a:r>
            <a:r>
              <a:rPr lang="en-US" sz="2400" dirty="0" err="1">
                <a:solidFill>
                  <a:schemeClr val="bg1"/>
                </a:solidFill>
                <a:latin typeface="Comic Sans MS" pitchFamily="66" charset="0"/>
              </a:rPr>
              <a:t>diselenggrakan</a:t>
            </a:r>
            <a:r>
              <a:rPr lang="en-US" sz="2400" dirty="0">
                <a:solidFill>
                  <a:schemeClr val="bg1"/>
                </a:solidFill>
                <a:latin typeface="Comic Sans MS" pitchFamily="66" charset="0"/>
              </a:rPr>
              <a:t> </a:t>
            </a:r>
            <a:r>
              <a:rPr lang="en-US" sz="2400" dirty="0" err="1">
                <a:solidFill>
                  <a:schemeClr val="bg1"/>
                </a:solidFill>
                <a:latin typeface="Comic Sans MS" pitchFamily="66" charset="0"/>
              </a:rPr>
              <a:t>pada</a:t>
            </a:r>
            <a:r>
              <a:rPr lang="en-US" sz="2400" dirty="0">
                <a:solidFill>
                  <a:schemeClr val="bg1"/>
                </a:solidFill>
                <a:latin typeface="Comic Sans MS" pitchFamily="66" charset="0"/>
              </a:rPr>
              <a:t> </a:t>
            </a:r>
            <a:r>
              <a:rPr lang="en-US" sz="2400" dirty="0" err="1">
                <a:solidFill>
                  <a:schemeClr val="bg1"/>
                </a:solidFill>
                <a:latin typeface="Comic Sans MS" pitchFamily="66" charset="0"/>
              </a:rPr>
              <a:t>tgl</a:t>
            </a:r>
            <a:r>
              <a:rPr lang="en-US" sz="2400" dirty="0">
                <a:solidFill>
                  <a:schemeClr val="bg1"/>
                </a:solidFill>
                <a:latin typeface="Comic Sans MS" pitchFamily="66" charset="0"/>
              </a:rPr>
              <a:t> 23-31 </a:t>
            </a:r>
            <a:r>
              <a:rPr lang="en-US" sz="2400" dirty="0" err="1">
                <a:solidFill>
                  <a:schemeClr val="bg1"/>
                </a:solidFill>
                <a:latin typeface="Comic Sans MS" pitchFamily="66" charset="0"/>
              </a:rPr>
              <a:t>Maret</a:t>
            </a:r>
            <a:r>
              <a:rPr lang="en-US" sz="2400" dirty="0">
                <a:solidFill>
                  <a:schemeClr val="bg1"/>
                </a:solidFill>
                <a:latin typeface="Comic Sans MS" pitchFamily="66" charset="0"/>
              </a:rPr>
              <a:t> 2002 </a:t>
            </a:r>
            <a:r>
              <a:rPr lang="en-US" sz="2400" dirty="0" err="1">
                <a:solidFill>
                  <a:schemeClr val="bg1"/>
                </a:solidFill>
                <a:latin typeface="Comic Sans MS" pitchFamily="66" charset="0"/>
              </a:rPr>
              <a:t>oleh</a:t>
            </a:r>
            <a:r>
              <a:rPr lang="en-US" sz="2400" dirty="0">
                <a:solidFill>
                  <a:schemeClr val="bg1"/>
                </a:solidFill>
                <a:latin typeface="Comic Sans MS" pitchFamily="66" charset="0"/>
              </a:rPr>
              <a:t> &amp; </a:t>
            </a:r>
            <a:r>
              <a:rPr lang="id-ID" sz="2400" dirty="0">
                <a:solidFill>
                  <a:schemeClr val="bg1"/>
                </a:solidFill>
                <a:latin typeface="Comic Sans MS" pitchFamily="66" charset="0"/>
              </a:rPr>
              <a:t> </a:t>
            </a:r>
          </a:p>
          <a:p>
            <a:pPr lvl="0"/>
            <a:r>
              <a:rPr lang="id-ID" sz="2400" dirty="0">
                <a:solidFill>
                  <a:schemeClr val="bg1"/>
                </a:solidFill>
                <a:latin typeface="Comic Sans MS" pitchFamily="66" charset="0"/>
              </a:rPr>
              <a:t>    </a:t>
            </a:r>
            <a:r>
              <a:rPr lang="en-US" sz="2400" dirty="0" err="1">
                <a:solidFill>
                  <a:schemeClr val="bg1"/>
                </a:solidFill>
                <a:latin typeface="Comic Sans MS" pitchFamily="66" charset="0"/>
              </a:rPr>
              <a:t>bertempat</a:t>
            </a:r>
            <a:r>
              <a:rPr lang="en-US" sz="2400" dirty="0">
                <a:solidFill>
                  <a:schemeClr val="bg1"/>
                </a:solidFill>
                <a:latin typeface="Comic Sans MS" pitchFamily="66" charset="0"/>
              </a:rPr>
              <a:t> </a:t>
            </a:r>
            <a:r>
              <a:rPr lang="en-US" sz="2400" dirty="0" err="1">
                <a:solidFill>
                  <a:schemeClr val="bg1"/>
                </a:solidFill>
                <a:latin typeface="Comic Sans MS" pitchFamily="66" charset="0"/>
              </a:rPr>
              <a:t>di</a:t>
            </a:r>
            <a:r>
              <a:rPr lang="en-US" sz="2400" dirty="0">
                <a:solidFill>
                  <a:schemeClr val="bg1"/>
                </a:solidFill>
                <a:latin typeface="Comic Sans MS" pitchFamily="66" charset="0"/>
              </a:rPr>
              <a:t> </a:t>
            </a:r>
            <a:r>
              <a:rPr lang="en-US" sz="2400" dirty="0" smtClean="0">
                <a:solidFill>
                  <a:schemeClr val="bg1"/>
                </a:solidFill>
                <a:latin typeface="Comic Sans MS" pitchFamily="66" charset="0"/>
              </a:rPr>
              <a:t>W</a:t>
            </a:r>
            <a:r>
              <a:rPr lang="id-ID" sz="2400" dirty="0" smtClean="0">
                <a:solidFill>
                  <a:schemeClr val="bg1"/>
                </a:solidFill>
                <a:latin typeface="Comic Sans MS" pitchFamily="66" charset="0"/>
              </a:rPr>
              <a:t>ilayah</a:t>
            </a:r>
            <a:r>
              <a:rPr lang="en-US" sz="2400" dirty="0" smtClean="0">
                <a:solidFill>
                  <a:schemeClr val="bg1"/>
                </a:solidFill>
                <a:latin typeface="Comic Sans MS" pitchFamily="66" charset="0"/>
              </a:rPr>
              <a:t> </a:t>
            </a:r>
            <a:r>
              <a:rPr lang="en-US" sz="2400" dirty="0">
                <a:solidFill>
                  <a:schemeClr val="bg1"/>
                </a:solidFill>
                <a:latin typeface="Comic Sans MS" pitchFamily="66" charset="0"/>
              </a:rPr>
              <a:t>PGRI </a:t>
            </a:r>
            <a:r>
              <a:rPr lang="en-US" sz="2400" dirty="0" smtClean="0">
                <a:solidFill>
                  <a:schemeClr val="bg1"/>
                </a:solidFill>
                <a:latin typeface="Comic Sans MS" pitchFamily="66" charset="0"/>
              </a:rPr>
              <a:t>Semarang </a:t>
            </a:r>
            <a:r>
              <a:rPr lang="en-US" sz="2400" dirty="0" err="1" smtClean="0">
                <a:solidFill>
                  <a:schemeClr val="bg1"/>
                </a:solidFill>
                <a:latin typeface="Comic Sans MS" pitchFamily="66" charset="0"/>
              </a:rPr>
              <a:t>yg</a:t>
            </a:r>
            <a:r>
              <a:rPr lang="en-US" sz="2400" dirty="0" smtClean="0">
                <a:solidFill>
                  <a:schemeClr val="bg1"/>
                </a:solidFill>
                <a:latin typeface="Comic Sans MS" pitchFamily="66" charset="0"/>
              </a:rPr>
              <a:t> </a:t>
            </a:r>
            <a:r>
              <a:rPr lang="en-US" sz="2400" dirty="0" err="1" smtClean="0">
                <a:solidFill>
                  <a:schemeClr val="bg1"/>
                </a:solidFill>
                <a:latin typeface="Comic Sans MS" pitchFamily="66" charset="0"/>
              </a:rPr>
              <a:t>didukung</a:t>
            </a:r>
            <a:r>
              <a:rPr lang="en-US" sz="2400" dirty="0" smtClean="0">
                <a:solidFill>
                  <a:schemeClr val="bg1"/>
                </a:solidFill>
                <a:latin typeface="Comic Sans MS" pitchFamily="66" charset="0"/>
              </a:rPr>
              <a:t> </a:t>
            </a:r>
            <a:endParaRPr lang="id-ID" sz="2400" dirty="0">
              <a:solidFill>
                <a:schemeClr val="bg1"/>
              </a:solidFill>
              <a:latin typeface="Comic Sans MS" pitchFamily="66" charset="0"/>
            </a:endParaRPr>
          </a:p>
          <a:p>
            <a:pPr lvl="0"/>
            <a:r>
              <a:rPr lang="id-ID" sz="2400" dirty="0">
                <a:solidFill>
                  <a:schemeClr val="bg1"/>
                </a:solidFill>
                <a:latin typeface="Comic Sans MS" pitchFamily="66" charset="0"/>
              </a:rPr>
              <a:t>    </a:t>
            </a:r>
            <a:r>
              <a:rPr lang="en-US" sz="2400" dirty="0" err="1">
                <a:solidFill>
                  <a:schemeClr val="bg1"/>
                </a:solidFill>
                <a:latin typeface="Comic Sans MS" pitchFamily="66" charset="0"/>
              </a:rPr>
              <a:t>oleh</a:t>
            </a:r>
            <a:r>
              <a:rPr lang="en-US" sz="2400" dirty="0">
                <a:solidFill>
                  <a:schemeClr val="bg1"/>
                </a:solidFill>
                <a:latin typeface="Comic Sans MS" pitchFamily="66" charset="0"/>
              </a:rPr>
              <a:t> PPLP PT-PGRI Semarang &amp; PD-I PGRI </a:t>
            </a:r>
            <a:r>
              <a:rPr lang="en-US" sz="2400" dirty="0" err="1">
                <a:solidFill>
                  <a:schemeClr val="bg1"/>
                </a:solidFill>
                <a:latin typeface="Comic Sans MS" pitchFamily="66" charset="0"/>
              </a:rPr>
              <a:t>Jawa</a:t>
            </a:r>
            <a:r>
              <a:rPr lang="en-US" sz="2400" dirty="0">
                <a:solidFill>
                  <a:schemeClr val="bg1"/>
                </a:solidFill>
                <a:latin typeface="Comic Sans MS" pitchFamily="66" charset="0"/>
              </a:rPr>
              <a:t> </a:t>
            </a:r>
            <a:endParaRPr lang="id-ID" sz="2400" dirty="0">
              <a:solidFill>
                <a:schemeClr val="bg1"/>
              </a:solidFill>
              <a:latin typeface="Comic Sans MS" pitchFamily="66" charset="0"/>
            </a:endParaRPr>
          </a:p>
          <a:p>
            <a:pPr lvl="0"/>
            <a:r>
              <a:rPr lang="id-ID" sz="2400" dirty="0">
                <a:solidFill>
                  <a:schemeClr val="bg1"/>
                </a:solidFill>
                <a:latin typeface="Comic Sans MS" pitchFamily="66" charset="0"/>
              </a:rPr>
              <a:t>    T</a:t>
            </a:r>
            <a:r>
              <a:rPr lang="en-US" sz="2400" dirty="0" err="1" smtClean="0">
                <a:solidFill>
                  <a:schemeClr val="bg1"/>
                </a:solidFill>
                <a:latin typeface="Comic Sans MS" pitchFamily="66" charset="0"/>
              </a:rPr>
              <a:t>engah</a:t>
            </a:r>
            <a:r>
              <a:rPr lang="en-US" sz="2400" dirty="0">
                <a:solidFill>
                  <a:schemeClr val="bg1"/>
                </a:solidFill>
                <a:latin typeface="Comic Sans MS" pitchFamily="66" charset="0"/>
              </a:rPr>
              <a:t>.</a:t>
            </a:r>
            <a:r>
              <a:rPr lang="id-ID" sz="2400" dirty="0">
                <a:solidFill>
                  <a:schemeClr val="bg1"/>
                </a:solidFill>
                <a:latin typeface="Comic Sans MS" pitchFamily="66" charset="0"/>
              </a:rPr>
              <a:t> </a:t>
            </a:r>
            <a:r>
              <a:rPr lang="en-US" sz="2400" dirty="0" err="1">
                <a:solidFill>
                  <a:schemeClr val="bg1"/>
                </a:solidFill>
                <a:latin typeface="Comic Sans MS" pitchFamily="66" charset="0"/>
              </a:rPr>
              <a:t>Dalam</a:t>
            </a:r>
            <a:r>
              <a:rPr lang="en-US" sz="2400" dirty="0">
                <a:solidFill>
                  <a:schemeClr val="bg1"/>
                </a:solidFill>
                <a:latin typeface="Comic Sans MS" pitchFamily="66" charset="0"/>
              </a:rPr>
              <a:t> </a:t>
            </a:r>
            <a:r>
              <a:rPr lang="en-US" sz="2400" dirty="0" err="1">
                <a:solidFill>
                  <a:schemeClr val="bg1"/>
                </a:solidFill>
                <a:latin typeface="Comic Sans MS" pitchFamily="66" charset="0"/>
              </a:rPr>
              <a:t>semilokanas</a:t>
            </a:r>
            <a:r>
              <a:rPr lang="en-US" sz="2400" dirty="0">
                <a:solidFill>
                  <a:schemeClr val="bg1"/>
                </a:solidFill>
                <a:latin typeface="Comic Sans MS" pitchFamily="66" charset="0"/>
              </a:rPr>
              <a:t>  </a:t>
            </a:r>
            <a:r>
              <a:rPr lang="en-US" sz="2400" dirty="0" err="1">
                <a:solidFill>
                  <a:schemeClr val="bg1"/>
                </a:solidFill>
                <a:latin typeface="Comic Sans MS" pitchFamily="66" charset="0"/>
              </a:rPr>
              <a:t>juga</a:t>
            </a:r>
            <a:r>
              <a:rPr lang="en-US" sz="2400" dirty="0">
                <a:solidFill>
                  <a:schemeClr val="bg1"/>
                </a:solidFill>
                <a:latin typeface="Comic Sans MS" pitchFamily="66" charset="0"/>
              </a:rPr>
              <a:t> </a:t>
            </a:r>
            <a:r>
              <a:rPr lang="en-US" sz="2400" dirty="0" err="1">
                <a:solidFill>
                  <a:schemeClr val="bg1"/>
                </a:solidFill>
                <a:latin typeface="Comic Sans MS" pitchFamily="66" charset="0"/>
              </a:rPr>
              <a:t>dibahas</a:t>
            </a:r>
            <a:r>
              <a:rPr lang="en-US" sz="2400" dirty="0">
                <a:solidFill>
                  <a:schemeClr val="bg1"/>
                </a:solidFill>
                <a:latin typeface="Comic Sans MS" pitchFamily="66" charset="0"/>
              </a:rPr>
              <a:t> </a:t>
            </a:r>
            <a:r>
              <a:rPr lang="id-ID" sz="2400" dirty="0">
                <a:solidFill>
                  <a:schemeClr val="bg1"/>
                </a:solidFill>
                <a:latin typeface="Comic Sans MS" pitchFamily="66" charset="0"/>
              </a:rPr>
              <a:t> </a:t>
            </a:r>
          </a:p>
          <a:p>
            <a:pPr lvl="0"/>
            <a:r>
              <a:rPr lang="id-ID" sz="2400" dirty="0">
                <a:solidFill>
                  <a:schemeClr val="bg1"/>
                </a:solidFill>
                <a:latin typeface="Comic Sans MS" pitchFamily="66" charset="0"/>
              </a:rPr>
              <a:t>    </a:t>
            </a:r>
            <a:r>
              <a:rPr lang="en-US" sz="2400" dirty="0" err="1">
                <a:solidFill>
                  <a:schemeClr val="bg1"/>
                </a:solidFill>
                <a:latin typeface="Comic Sans MS" pitchFamily="66" charset="0"/>
              </a:rPr>
              <a:t>mengenai</a:t>
            </a:r>
            <a:r>
              <a:rPr lang="en-US" sz="2400" dirty="0">
                <a:solidFill>
                  <a:schemeClr val="bg1"/>
                </a:solidFill>
                <a:latin typeface="Comic Sans MS" pitchFamily="66" charset="0"/>
              </a:rPr>
              <a:t> UU No. 16 </a:t>
            </a:r>
            <a:r>
              <a:rPr lang="en-US" sz="2400" dirty="0" err="1">
                <a:solidFill>
                  <a:schemeClr val="bg1"/>
                </a:solidFill>
                <a:latin typeface="Comic Sans MS" pitchFamily="66" charset="0"/>
              </a:rPr>
              <a:t>thn</a:t>
            </a:r>
            <a:r>
              <a:rPr lang="en-US" sz="2400" dirty="0">
                <a:solidFill>
                  <a:schemeClr val="bg1"/>
                </a:solidFill>
                <a:latin typeface="Comic Sans MS" pitchFamily="66" charset="0"/>
              </a:rPr>
              <a:t> 2001 </a:t>
            </a:r>
            <a:r>
              <a:rPr lang="en-US" sz="2400" dirty="0" err="1">
                <a:solidFill>
                  <a:schemeClr val="bg1"/>
                </a:solidFill>
                <a:latin typeface="Comic Sans MS" pitchFamily="66" charset="0"/>
              </a:rPr>
              <a:t>tentang</a:t>
            </a:r>
            <a:r>
              <a:rPr lang="en-US" sz="2400" dirty="0">
                <a:solidFill>
                  <a:schemeClr val="bg1"/>
                </a:solidFill>
                <a:latin typeface="Comic Sans MS" pitchFamily="66" charset="0"/>
              </a:rPr>
              <a:t> </a:t>
            </a:r>
            <a:r>
              <a:rPr lang="en-US" sz="2400" dirty="0" err="1">
                <a:solidFill>
                  <a:schemeClr val="bg1"/>
                </a:solidFill>
                <a:latin typeface="Comic Sans MS" pitchFamily="66" charset="0"/>
              </a:rPr>
              <a:t>Yayasan</a:t>
            </a:r>
            <a:r>
              <a:rPr lang="en-US" sz="2400" dirty="0">
                <a:solidFill>
                  <a:schemeClr val="bg1"/>
                </a:solidFill>
                <a:latin typeface="Comic Sans MS" pitchFamily="66" charset="0"/>
              </a:rPr>
              <a:t> </a:t>
            </a:r>
            <a:r>
              <a:rPr lang="id-ID" sz="2400" dirty="0">
                <a:solidFill>
                  <a:schemeClr val="bg1"/>
                </a:solidFill>
                <a:latin typeface="Comic Sans MS" pitchFamily="66" charset="0"/>
              </a:rPr>
              <a:t>  </a:t>
            </a:r>
          </a:p>
          <a:p>
            <a:pPr lvl="0"/>
            <a:r>
              <a:rPr lang="id-ID" sz="2400" dirty="0">
                <a:solidFill>
                  <a:schemeClr val="bg1"/>
                </a:solidFill>
                <a:latin typeface="Comic Sans MS" pitchFamily="66" charset="0"/>
              </a:rPr>
              <a:t>    </a:t>
            </a:r>
            <a:r>
              <a:rPr lang="en-US" sz="2400" dirty="0" err="1">
                <a:solidFill>
                  <a:schemeClr val="bg1"/>
                </a:solidFill>
                <a:latin typeface="Comic Sans MS" pitchFamily="66" charset="0"/>
              </a:rPr>
              <a:t>maka</a:t>
            </a:r>
            <a:r>
              <a:rPr lang="en-US" sz="2400" dirty="0">
                <a:solidFill>
                  <a:schemeClr val="bg1"/>
                </a:solidFill>
                <a:latin typeface="Comic Sans MS" pitchFamily="66" charset="0"/>
              </a:rPr>
              <a:t> seminar </a:t>
            </a:r>
            <a:r>
              <a:rPr lang="en-US" sz="2400" dirty="0" err="1">
                <a:solidFill>
                  <a:schemeClr val="bg1"/>
                </a:solidFill>
                <a:latin typeface="Comic Sans MS" pitchFamily="66" charset="0"/>
              </a:rPr>
              <a:t>juga</a:t>
            </a:r>
            <a:r>
              <a:rPr lang="en-US" sz="2400" dirty="0">
                <a:solidFill>
                  <a:schemeClr val="bg1"/>
                </a:solidFill>
                <a:latin typeface="Comic Sans MS" pitchFamily="66" charset="0"/>
              </a:rPr>
              <a:t> </a:t>
            </a:r>
            <a:r>
              <a:rPr lang="en-US" sz="2400" dirty="0" err="1">
                <a:solidFill>
                  <a:schemeClr val="bg1"/>
                </a:solidFill>
                <a:latin typeface="Comic Sans MS" pitchFamily="66" charset="0"/>
              </a:rPr>
              <a:t>membahas</a:t>
            </a:r>
            <a:r>
              <a:rPr lang="en-US" sz="2400" dirty="0">
                <a:solidFill>
                  <a:schemeClr val="bg1"/>
                </a:solidFill>
                <a:latin typeface="Comic Sans MS" pitchFamily="66" charset="0"/>
              </a:rPr>
              <a:t> </a:t>
            </a:r>
            <a:r>
              <a:rPr lang="en-US" sz="2400" dirty="0" err="1">
                <a:solidFill>
                  <a:schemeClr val="bg1"/>
                </a:solidFill>
                <a:latin typeface="Comic Sans MS" pitchFamily="66" charset="0"/>
              </a:rPr>
              <a:t>tentang</a:t>
            </a:r>
            <a:r>
              <a:rPr lang="en-US" sz="2400" dirty="0">
                <a:solidFill>
                  <a:schemeClr val="bg1"/>
                </a:solidFill>
                <a:latin typeface="Comic Sans MS" pitchFamily="66" charset="0"/>
              </a:rPr>
              <a:t> </a:t>
            </a:r>
            <a:endParaRPr lang="id-ID" sz="2400" dirty="0">
              <a:solidFill>
                <a:schemeClr val="bg1"/>
              </a:solidFill>
              <a:latin typeface="Comic Sans MS" pitchFamily="66" charset="0"/>
            </a:endParaRPr>
          </a:p>
          <a:p>
            <a:pPr lvl="0"/>
            <a:r>
              <a:rPr lang="id-ID" sz="2400" dirty="0">
                <a:solidFill>
                  <a:schemeClr val="bg1"/>
                </a:solidFill>
                <a:latin typeface="Comic Sans MS" pitchFamily="66" charset="0"/>
              </a:rPr>
              <a:t>    </a:t>
            </a:r>
            <a:r>
              <a:rPr lang="en-US" sz="2400" dirty="0" err="1">
                <a:solidFill>
                  <a:schemeClr val="bg1"/>
                </a:solidFill>
                <a:latin typeface="Comic Sans MS" pitchFamily="66" charset="0"/>
              </a:rPr>
              <a:t>Implementasi</a:t>
            </a:r>
            <a:r>
              <a:rPr lang="en-US" sz="2400" dirty="0">
                <a:solidFill>
                  <a:schemeClr val="bg1"/>
                </a:solidFill>
                <a:latin typeface="Comic Sans MS" pitchFamily="66" charset="0"/>
              </a:rPr>
              <a:t> &amp; </a:t>
            </a:r>
            <a:r>
              <a:rPr lang="en-US" sz="2400" dirty="0" err="1">
                <a:solidFill>
                  <a:schemeClr val="bg1"/>
                </a:solidFill>
                <a:latin typeface="Comic Sans MS" pitchFamily="66" charset="0"/>
              </a:rPr>
              <a:t>dampak</a:t>
            </a:r>
            <a:r>
              <a:rPr lang="en-US" sz="2400" dirty="0">
                <a:solidFill>
                  <a:schemeClr val="bg1"/>
                </a:solidFill>
                <a:latin typeface="Comic Sans MS" pitchFamily="66" charset="0"/>
              </a:rPr>
              <a:t> UU </a:t>
            </a:r>
            <a:r>
              <a:rPr lang="en-US" sz="2400" dirty="0" err="1">
                <a:solidFill>
                  <a:schemeClr val="bg1"/>
                </a:solidFill>
                <a:latin typeface="Comic Sans MS" pitchFamily="66" charset="0"/>
              </a:rPr>
              <a:t>tersebut</a:t>
            </a:r>
            <a:r>
              <a:rPr lang="en-US" sz="2400" dirty="0">
                <a:solidFill>
                  <a:schemeClr val="bg1"/>
                </a:solidFill>
                <a:latin typeface="Comic Sans MS" pitchFamily="66" charset="0"/>
              </a:rPr>
              <a:t> </a:t>
            </a:r>
            <a:r>
              <a:rPr lang="en-US" sz="2400" dirty="0" err="1">
                <a:solidFill>
                  <a:schemeClr val="bg1"/>
                </a:solidFill>
                <a:latin typeface="Comic Sans MS" pitchFamily="66" charset="0"/>
              </a:rPr>
              <a:t>terhadap</a:t>
            </a:r>
            <a:r>
              <a:rPr lang="en-US" sz="2400" dirty="0">
                <a:solidFill>
                  <a:schemeClr val="bg1"/>
                </a:solidFill>
                <a:latin typeface="Comic Sans MS" pitchFamily="66" charset="0"/>
              </a:rPr>
              <a:t> </a:t>
            </a:r>
            <a:r>
              <a:rPr lang="id-ID" sz="2400" dirty="0">
                <a:solidFill>
                  <a:schemeClr val="bg1"/>
                </a:solidFill>
                <a:latin typeface="Comic Sans MS" pitchFamily="66" charset="0"/>
              </a:rPr>
              <a:t> </a:t>
            </a:r>
          </a:p>
          <a:p>
            <a:pPr lvl="0"/>
            <a:r>
              <a:rPr lang="id-ID" sz="2400" dirty="0">
                <a:solidFill>
                  <a:schemeClr val="bg1"/>
                </a:solidFill>
                <a:latin typeface="Comic Sans MS" pitchFamily="66" charset="0"/>
              </a:rPr>
              <a:t>    </a:t>
            </a:r>
            <a:r>
              <a:rPr lang="en-US" sz="2400" dirty="0" err="1">
                <a:solidFill>
                  <a:schemeClr val="bg1"/>
                </a:solidFill>
                <a:latin typeface="Comic Sans MS" pitchFamily="66" charset="0"/>
              </a:rPr>
              <a:t>eksistensi</a:t>
            </a:r>
            <a:r>
              <a:rPr lang="en-US" sz="2400" dirty="0">
                <a:solidFill>
                  <a:schemeClr val="bg1"/>
                </a:solidFill>
                <a:latin typeface="Comic Sans MS" pitchFamily="66" charset="0"/>
              </a:rPr>
              <a:t> PPLP-PGRI</a:t>
            </a:r>
            <a:r>
              <a:rPr lang="id-ID" sz="2400" dirty="0">
                <a:solidFill>
                  <a:schemeClr val="bg1"/>
                </a:solidFill>
                <a:latin typeface="Comic Sans MS" pitchFamily="66" charset="0"/>
              </a:rPr>
              <a:t> </a:t>
            </a:r>
            <a:endParaRPr lang="en-US" sz="2400" dirty="0">
              <a:solidFill>
                <a:schemeClr val="bg1"/>
              </a:solidFill>
              <a:latin typeface="Comic Sans MS" pitchFamily="66" charset="0"/>
            </a:endParaRPr>
          </a:p>
        </p:txBody>
      </p:sp>
      <p:sp>
        <p:nvSpPr>
          <p:cNvPr id="5" name="Right Arrow 4">
            <a:hlinkClick r:id="rId2" action="ppaction://hlinksldjump"/>
          </p:cNvPr>
          <p:cNvSpPr/>
          <p:nvPr/>
        </p:nvSpPr>
        <p:spPr>
          <a:xfrm>
            <a:off x="8420101" y="6248400"/>
            <a:ext cx="1403350" cy="533400"/>
          </a:xfrm>
          <a:prstGeom prst="rightArrow">
            <a:avLst/>
          </a:prstGeom>
          <a:effectLst>
            <a:glow rad="228600">
              <a:schemeClr val="accent2">
                <a:satMod val="175000"/>
                <a:alpha val="40000"/>
              </a:schemeClr>
            </a:glo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iterate type="lt">
                                    <p:tmPct val="10000"/>
                                  </p:iterate>
                                  <p:childTnLst>
                                    <p:set>
                                      <p:cBhvr>
                                        <p:cTn id="14" dur="1" fill="hold">
                                          <p:stCondLst>
                                            <p:cond delay="0"/>
                                          </p:stCondLst>
                                        </p:cTn>
                                        <p:tgtEl>
                                          <p:spTgt spid="5"/>
                                        </p:tgtEl>
                                        <p:attrNameLst>
                                          <p:attrName>style.visibility</p:attrName>
                                        </p:attrNameLst>
                                      </p:cBhvr>
                                      <p:to>
                                        <p:strVal val="visible"/>
                                      </p:to>
                                    </p:set>
                                    <p:animEffect transition="in" filter="fade">
                                      <p:cBhvr>
                                        <p:cTn id="15" dur="2000"/>
                                        <p:tgtEl>
                                          <p:spTgt spid="5"/>
                                        </p:tgtEl>
                                      </p:cBhvr>
                                    </p:animEffect>
                                    <p:anim calcmode="lin" valueType="num">
                                      <p:cBhvr>
                                        <p:cTn id="16" dur="2000" fill="hold"/>
                                        <p:tgtEl>
                                          <p:spTgt spid="5"/>
                                        </p:tgtEl>
                                        <p:attrNameLst>
                                          <p:attrName>ppt_w</p:attrName>
                                        </p:attrNameLst>
                                      </p:cBhvr>
                                      <p:tavLst>
                                        <p:tav tm="0" fmla="#ppt_w*sin(2.5*pi*$)">
                                          <p:val>
                                            <p:fltVal val="0"/>
                                          </p:val>
                                        </p:tav>
                                        <p:tav tm="100000">
                                          <p:val>
                                            <p:fltVal val="1"/>
                                          </p:val>
                                        </p:tav>
                                      </p:tavLst>
                                    </p:anim>
                                    <p:anim calcmode="lin" valueType="num">
                                      <p:cBhvr>
                                        <p:cTn id="1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182993"/>
              </p:ext>
            </p:extLst>
          </p:nvPr>
        </p:nvGraphicFramePr>
        <p:xfrm>
          <a:off x="495300" y="457201"/>
          <a:ext cx="8915400" cy="5852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ight Arrow 2">
            <a:hlinkClick r:id="rId7" action="ppaction://hlinksldjump"/>
          </p:cNvPr>
          <p:cNvSpPr/>
          <p:nvPr/>
        </p:nvSpPr>
        <p:spPr>
          <a:xfrm>
            <a:off x="8420101" y="6248400"/>
            <a:ext cx="1403350" cy="533400"/>
          </a:xfrm>
          <a:prstGeom prst="rightArrow">
            <a:avLst/>
          </a:prstGeom>
          <a:ln>
            <a:noFill/>
          </a:ln>
          <a:effectLst>
            <a:glow rad="228600">
              <a:schemeClr val="accent3">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rgbClr val="99FF66"/>
                </a:solidFill>
                <a:latin typeface="Kristen ITC" pitchFamily="66" charset="0"/>
              </a:rPr>
              <a:t>Next</a:t>
            </a:r>
          </a:p>
        </p:txBody>
      </p:sp>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2000" fill="hold"/>
                                        <p:tgtEl>
                                          <p:spTgt spid="4"/>
                                        </p:tgtEl>
                                        <p:attrNameLst>
                                          <p:attrName>ppt_h</p:attrName>
                                        </p:attrNameLst>
                                      </p:cBhvr>
                                      <p:tavLst>
                                        <p:tav tm="0">
                                          <p:val>
                                            <p:strVal val="#ppt_h/20"/>
                                          </p:val>
                                        </p:tav>
                                        <p:tav tm="50000">
                                          <p:val>
                                            <p:strVal val="#ppt_h/20"/>
                                          </p:val>
                                        </p:tav>
                                        <p:tav tm="100000">
                                          <p:val>
                                            <p:strVal val="#ppt_h"/>
                                          </p:val>
                                        </p:tav>
                                      </p:tavLst>
                                    </p:anim>
                                    <p:anim calcmode="lin" valueType="num">
                                      <p:cBhvr>
                                        <p:cTn id="8" dur="2000" fill="hold"/>
                                        <p:tgtEl>
                                          <p:spTgt spid="4"/>
                                        </p:tgtEl>
                                        <p:attrNameLst>
                                          <p:attrName>ppt_w</p:attrName>
                                        </p:attrNameLst>
                                      </p:cBhvr>
                                      <p:tavLst>
                                        <p:tav tm="0">
                                          <p:val>
                                            <p:strVal val="#ppt_w+.3"/>
                                          </p:val>
                                        </p:tav>
                                        <p:tav tm="50000">
                                          <p:val>
                                            <p:strVal val="#ppt_w+.3"/>
                                          </p:val>
                                        </p:tav>
                                        <p:tav tm="100000">
                                          <p:val>
                                            <p:strVal val="#ppt_w"/>
                                          </p:val>
                                        </p:tav>
                                      </p:tavLst>
                                    </p:anim>
                                    <p:anim calcmode="lin" valueType="num">
                                      <p:cBhvr>
                                        <p:cTn id="9" dur="2000" fill="hold"/>
                                        <p:tgtEl>
                                          <p:spTgt spid="4"/>
                                        </p:tgtEl>
                                        <p:attrNameLst>
                                          <p:attrName>ppt_x</p:attrName>
                                        </p:attrNameLst>
                                      </p:cBhvr>
                                      <p:tavLst>
                                        <p:tav tm="0">
                                          <p:val>
                                            <p:strVal val="#ppt_x-.3"/>
                                          </p:val>
                                        </p:tav>
                                        <p:tav tm="50000">
                                          <p:val>
                                            <p:strVal val="#ppt_x"/>
                                          </p:val>
                                        </p:tav>
                                        <p:tav tm="100000">
                                          <p:val>
                                            <p:strVal val="#ppt_x"/>
                                          </p:val>
                                        </p:tav>
                                      </p:tavLst>
                                    </p:anim>
                                    <p:anim calcmode="lin" valueType="num">
                                      <p:cBhvr>
                                        <p:cTn id="10"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45" presetClass="entr" presetSubtype="0" fill="hold" grpId="0" nodeType="clickEffect">
                                  <p:stCondLst>
                                    <p:cond delay="0"/>
                                  </p:stCondLst>
                                  <p:iterate type="lt">
                                    <p:tmPct val="10000"/>
                                  </p:iterate>
                                  <p:childTnLst>
                                    <p:set>
                                      <p:cBhvr>
                                        <p:cTn id="14" dur="1" fill="hold">
                                          <p:stCondLst>
                                            <p:cond delay="0"/>
                                          </p:stCondLst>
                                        </p:cTn>
                                        <p:tgtEl>
                                          <p:spTgt spid="3"/>
                                        </p:tgtEl>
                                        <p:attrNameLst>
                                          <p:attrName>style.visibility</p:attrName>
                                        </p:attrNameLst>
                                      </p:cBhvr>
                                      <p:to>
                                        <p:strVal val="visible"/>
                                      </p:to>
                                    </p:set>
                                    <p:animEffect transition="in" filter="fade">
                                      <p:cBhvr>
                                        <p:cTn id="15" dur="2000"/>
                                        <p:tgtEl>
                                          <p:spTgt spid="3"/>
                                        </p:tgtEl>
                                      </p:cBhvr>
                                    </p:animEffect>
                                    <p:anim calcmode="lin" valueType="num">
                                      <p:cBhvr>
                                        <p:cTn id="16" dur="2000" fill="hold"/>
                                        <p:tgtEl>
                                          <p:spTgt spid="3"/>
                                        </p:tgtEl>
                                        <p:attrNameLst>
                                          <p:attrName>ppt_w</p:attrName>
                                        </p:attrNameLst>
                                      </p:cBhvr>
                                      <p:tavLst>
                                        <p:tav tm="0" fmla="#ppt_w*sin(2.5*pi*$)">
                                          <p:val>
                                            <p:fltVal val="0"/>
                                          </p:val>
                                        </p:tav>
                                        <p:tav tm="100000">
                                          <p:val>
                                            <p:fltVal val="1"/>
                                          </p:val>
                                        </p:tav>
                                      </p:tavLst>
                                    </p:anim>
                                    <p:anim calcmode="lin" valueType="num">
                                      <p:cBhvr>
                                        <p:cTn id="17"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dirty="0" smtClean="0"/>
              <a:t>					</a:t>
            </a:r>
          </a:p>
          <a:p>
            <a:pPr>
              <a:buNone/>
            </a:pPr>
            <a:r>
              <a:rPr lang="en-US" dirty="0" smtClean="0"/>
              <a:t>					</a:t>
            </a:r>
            <a:endParaRPr lang="en-US" dirty="0"/>
          </a:p>
        </p:txBody>
      </p:sp>
      <p:sp>
        <p:nvSpPr>
          <p:cNvPr id="4" name="Rectangle 3"/>
          <p:cNvSpPr/>
          <p:nvPr/>
        </p:nvSpPr>
        <p:spPr>
          <a:xfrm>
            <a:off x="0" y="0"/>
            <a:ext cx="9906000" cy="6858000"/>
          </a:xfrm>
          <a:prstGeom prst="rect">
            <a:avLst/>
          </a:prstGeom>
          <a:blipFill>
            <a:blip r:embed="rId2" cstate="print">
              <a:duotone>
                <a:prstClr val="black"/>
                <a:srgbClr val="D9C3A5">
                  <a:tint val="50000"/>
                  <a:satMod val="180000"/>
                </a:srgbClr>
              </a:duotone>
              <a:extLst>
                <a:ext uri="{BEBA8EAE-BF5A-486C-A8C5-ECC9F3942E4B}">
                  <a14:imgProps xmlns:a14="http://schemas.microsoft.com/office/drawing/2010/main">
                    <a14:imgLayer r:embed="rId3">
                      <a14:imgEffect>
                        <a14:colorTemperature colorTemp="4700"/>
                      </a14:imgEffect>
                    </a14:imgLayer>
                  </a14:imgProps>
                </a:ext>
              </a:extLst>
            </a:blip>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id-ID"/>
          </a:p>
        </p:txBody>
      </p:sp>
      <p:sp>
        <p:nvSpPr>
          <p:cNvPr id="3" name="Title 2"/>
          <p:cNvSpPr>
            <a:spLocks noGrp="1"/>
          </p:cNvSpPr>
          <p:nvPr>
            <p:ph type="title"/>
          </p:nvPr>
        </p:nvSpPr>
        <p:spPr>
          <a:xfrm>
            <a:off x="412750" y="381000"/>
            <a:ext cx="8915400" cy="914400"/>
          </a:xfrm>
        </p:spPr>
        <p:txBody>
          <a:bodyPr>
            <a:no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2800" cap="all" dirty="0">
                <a:ln/>
                <a:solidFill>
                  <a:srgbClr val="FF33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t>JATIDIRI LEMBAGA PENDIDIKAN PGRI PADA PERGURUAN TINGGI</a:t>
            </a:r>
            <a:br>
              <a:rPr lang="en-US" sz="2800" cap="all" dirty="0">
                <a:ln/>
                <a:solidFill>
                  <a:srgbClr val="FF33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rPr>
            </a:br>
            <a:endParaRPr lang="en-US" sz="2800" cap="all" dirty="0">
              <a:ln/>
              <a:solidFill>
                <a:srgbClr val="FF3300"/>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Comic Sans MS" pitchFamily="66" charset="0"/>
            </a:endParaRPr>
          </a:p>
        </p:txBody>
      </p:sp>
      <p:sp>
        <p:nvSpPr>
          <p:cNvPr id="6" name="Right Arrow 5"/>
          <p:cNvSpPr/>
          <p:nvPr/>
        </p:nvSpPr>
        <p:spPr>
          <a:xfrm>
            <a:off x="247651" y="2209800"/>
            <a:ext cx="3797300" cy="2057400"/>
          </a:xfrm>
          <a:prstGeom prst="rightArrow">
            <a:avLst/>
          </a:prstGeom>
          <a:solidFill>
            <a:srgbClr val="FF6699"/>
          </a:solidFill>
          <a:ln>
            <a:noFill/>
          </a:ln>
          <a:effectLst>
            <a:glow rad="228600">
              <a:schemeClr val="accent6">
                <a:satMod val="175000"/>
                <a:alpha val="40000"/>
              </a:schemeClr>
            </a:glow>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relaxedInse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rgbClr val="FFFF00"/>
                </a:solidFill>
              </a:rPr>
              <a:t>1. DASAR PENDIDIKAN</a:t>
            </a:r>
          </a:p>
        </p:txBody>
      </p:sp>
      <p:sp>
        <p:nvSpPr>
          <p:cNvPr id="7" name="Rectangle 6"/>
          <p:cNvSpPr/>
          <p:nvPr/>
        </p:nvSpPr>
        <p:spPr>
          <a:xfrm>
            <a:off x="4705350" y="1600200"/>
            <a:ext cx="4375150" cy="6096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lIns="91426" tIns="45713" rIns="91426" bIns="45713" rtlCol="0" anchor="ctr"/>
          <a:lstStyle/>
          <a:p>
            <a:r>
              <a:rPr lang="en-US" sz="2400" dirty="0">
                <a:solidFill>
                  <a:srgbClr val="9900CC"/>
                </a:solidFill>
              </a:rPr>
              <a:t>1. Ideal - </a:t>
            </a:r>
            <a:r>
              <a:rPr lang="en-US" sz="2400" dirty="0" err="1">
                <a:solidFill>
                  <a:srgbClr val="9900CC"/>
                </a:solidFill>
              </a:rPr>
              <a:t>Pancasila</a:t>
            </a:r>
            <a:endParaRPr lang="en-US" sz="2400" dirty="0">
              <a:solidFill>
                <a:srgbClr val="9900CC"/>
              </a:solidFill>
            </a:endParaRPr>
          </a:p>
        </p:txBody>
      </p:sp>
      <p:sp>
        <p:nvSpPr>
          <p:cNvPr id="8" name="Rectangle 7"/>
          <p:cNvSpPr/>
          <p:nvPr/>
        </p:nvSpPr>
        <p:spPr>
          <a:xfrm>
            <a:off x="4705350" y="2362201"/>
            <a:ext cx="4375150" cy="7620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lIns="91426" tIns="45713" rIns="91426" bIns="45713" rtlCol="0" anchor="ctr"/>
          <a:lstStyle/>
          <a:p>
            <a:r>
              <a:rPr lang="en-US" sz="2400" dirty="0">
                <a:solidFill>
                  <a:srgbClr val="9900CC"/>
                </a:solidFill>
              </a:rPr>
              <a:t>2. </a:t>
            </a:r>
            <a:r>
              <a:rPr lang="en-US" sz="2400" dirty="0" err="1">
                <a:solidFill>
                  <a:srgbClr val="9900CC"/>
                </a:solidFill>
              </a:rPr>
              <a:t>Konstitusional</a:t>
            </a:r>
            <a:r>
              <a:rPr lang="en-US" sz="2400" dirty="0">
                <a:solidFill>
                  <a:srgbClr val="9900CC"/>
                </a:solidFill>
              </a:rPr>
              <a:t> – UUD </a:t>
            </a:r>
          </a:p>
          <a:p>
            <a:r>
              <a:rPr lang="en-US" sz="2400" dirty="0">
                <a:solidFill>
                  <a:srgbClr val="9900CC"/>
                </a:solidFill>
              </a:rPr>
              <a:t>   1945</a:t>
            </a:r>
          </a:p>
        </p:txBody>
      </p:sp>
      <p:sp>
        <p:nvSpPr>
          <p:cNvPr id="9" name="Rectangle 8"/>
          <p:cNvSpPr/>
          <p:nvPr/>
        </p:nvSpPr>
        <p:spPr>
          <a:xfrm>
            <a:off x="4705350" y="3276600"/>
            <a:ext cx="4375150" cy="6096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lIns="91426" tIns="45713" rIns="91426" bIns="45713" rtlCol="0" anchor="ctr"/>
          <a:lstStyle/>
          <a:p>
            <a:r>
              <a:rPr lang="en-US" sz="2400" dirty="0">
                <a:solidFill>
                  <a:srgbClr val="9900CC"/>
                </a:solidFill>
              </a:rPr>
              <a:t>3. </a:t>
            </a:r>
            <a:r>
              <a:rPr lang="en-US" sz="2400" dirty="0" err="1">
                <a:solidFill>
                  <a:srgbClr val="9900CC"/>
                </a:solidFill>
              </a:rPr>
              <a:t>Operasional</a:t>
            </a:r>
            <a:r>
              <a:rPr lang="en-US" sz="2400" dirty="0">
                <a:solidFill>
                  <a:srgbClr val="9900CC"/>
                </a:solidFill>
              </a:rPr>
              <a:t> – GBHN</a:t>
            </a:r>
          </a:p>
        </p:txBody>
      </p:sp>
      <p:sp>
        <p:nvSpPr>
          <p:cNvPr id="10" name="Rectangle 9"/>
          <p:cNvSpPr/>
          <p:nvPr/>
        </p:nvSpPr>
        <p:spPr>
          <a:xfrm>
            <a:off x="4705350" y="4038601"/>
            <a:ext cx="4375150" cy="1828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6"/>
          </a:lnRef>
          <a:fillRef idx="2">
            <a:schemeClr val="accent6"/>
          </a:fillRef>
          <a:effectRef idx="1">
            <a:schemeClr val="accent6"/>
          </a:effectRef>
          <a:fontRef idx="minor">
            <a:schemeClr val="dk1"/>
          </a:fontRef>
        </p:style>
        <p:txBody>
          <a:bodyPr lIns="91426" tIns="45713" rIns="91426" bIns="45713" rtlCol="0" anchor="ctr"/>
          <a:lstStyle/>
          <a:p>
            <a:r>
              <a:rPr lang="en-US" sz="2400" dirty="0">
                <a:solidFill>
                  <a:srgbClr val="9900CC"/>
                </a:solidFill>
              </a:rPr>
              <a:t>4. </a:t>
            </a:r>
            <a:r>
              <a:rPr lang="en-US" sz="2400" dirty="0" err="1">
                <a:solidFill>
                  <a:srgbClr val="9900CC"/>
                </a:solidFill>
              </a:rPr>
              <a:t>Segala</a:t>
            </a:r>
            <a:r>
              <a:rPr lang="en-US" sz="2400" dirty="0">
                <a:solidFill>
                  <a:srgbClr val="9900CC"/>
                </a:solidFill>
              </a:rPr>
              <a:t> </a:t>
            </a:r>
            <a:r>
              <a:rPr lang="en-US" sz="2400" dirty="0" err="1">
                <a:solidFill>
                  <a:srgbClr val="9900CC"/>
                </a:solidFill>
              </a:rPr>
              <a:t>peraturan</a:t>
            </a:r>
            <a:r>
              <a:rPr lang="en-US" sz="2400" dirty="0">
                <a:solidFill>
                  <a:srgbClr val="9900CC"/>
                </a:solidFill>
              </a:rPr>
              <a:t> </a:t>
            </a:r>
          </a:p>
          <a:p>
            <a:r>
              <a:rPr lang="en-US" sz="2400" dirty="0">
                <a:solidFill>
                  <a:srgbClr val="9900CC"/>
                </a:solidFill>
              </a:rPr>
              <a:t>    </a:t>
            </a:r>
            <a:r>
              <a:rPr lang="en-US" sz="2400" dirty="0" err="1" smtClean="0">
                <a:solidFill>
                  <a:srgbClr val="9900CC"/>
                </a:solidFill>
              </a:rPr>
              <a:t>perundang-undangan</a:t>
            </a:r>
            <a:r>
              <a:rPr lang="en-US" sz="2400" dirty="0" smtClean="0">
                <a:solidFill>
                  <a:srgbClr val="9900CC"/>
                </a:solidFill>
              </a:rPr>
              <a:t>  </a:t>
            </a:r>
            <a:endParaRPr lang="en-US" sz="2400" dirty="0">
              <a:solidFill>
                <a:srgbClr val="9900CC"/>
              </a:solidFill>
            </a:endParaRPr>
          </a:p>
          <a:p>
            <a:r>
              <a:rPr lang="en-US" sz="2400" dirty="0">
                <a:solidFill>
                  <a:srgbClr val="9900CC"/>
                </a:solidFill>
              </a:rPr>
              <a:t>    </a:t>
            </a:r>
            <a:r>
              <a:rPr lang="en-US" sz="2400" dirty="0" err="1">
                <a:solidFill>
                  <a:srgbClr val="9900CC"/>
                </a:solidFill>
              </a:rPr>
              <a:t>tentang</a:t>
            </a:r>
            <a:r>
              <a:rPr lang="en-US" sz="2400" dirty="0">
                <a:solidFill>
                  <a:srgbClr val="9900CC"/>
                </a:solidFill>
              </a:rPr>
              <a:t> </a:t>
            </a:r>
            <a:r>
              <a:rPr lang="id-ID" sz="2400" dirty="0" err="1" smtClean="0">
                <a:solidFill>
                  <a:srgbClr val="9900CC"/>
                </a:solidFill>
              </a:rPr>
              <a:t>P</a:t>
            </a:r>
            <a:r>
              <a:rPr lang="en-US" sz="2400" dirty="0" err="1" smtClean="0">
                <a:solidFill>
                  <a:srgbClr val="9900CC"/>
                </a:solidFill>
              </a:rPr>
              <a:t>endidikan</a:t>
            </a:r>
            <a:r>
              <a:rPr lang="en-US" sz="2400" dirty="0" smtClean="0">
                <a:solidFill>
                  <a:srgbClr val="9900CC"/>
                </a:solidFill>
              </a:rPr>
              <a:t>     </a:t>
            </a:r>
            <a:endParaRPr lang="en-US" sz="2400" dirty="0">
              <a:solidFill>
                <a:srgbClr val="9900CC"/>
              </a:solidFill>
            </a:endParaRPr>
          </a:p>
          <a:p>
            <a:r>
              <a:rPr lang="en-US" sz="2400" dirty="0">
                <a:solidFill>
                  <a:srgbClr val="9900CC"/>
                </a:solidFill>
              </a:rPr>
              <a:t>    </a:t>
            </a:r>
            <a:r>
              <a:rPr lang="id-ID" sz="2400" dirty="0" err="1" smtClean="0">
                <a:solidFill>
                  <a:srgbClr val="9900CC"/>
                </a:solidFill>
              </a:rPr>
              <a:t>N</a:t>
            </a:r>
            <a:r>
              <a:rPr lang="en-US" sz="2400" dirty="0" err="1" smtClean="0">
                <a:solidFill>
                  <a:srgbClr val="9900CC"/>
                </a:solidFill>
              </a:rPr>
              <a:t>asional</a:t>
            </a:r>
            <a:endParaRPr lang="en-US" sz="2400" dirty="0">
              <a:solidFill>
                <a:srgbClr val="9900CC"/>
              </a:solidFill>
            </a:endParaRPr>
          </a:p>
        </p:txBody>
      </p:sp>
      <p:sp>
        <p:nvSpPr>
          <p:cNvPr id="11" name="Right Arrow 10">
            <a:hlinkClick r:id="rId4" action="ppaction://hlinksldjump"/>
          </p:cNvPr>
          <p:cNvSpPr/>
          <p:nvPr/>
        </p:nvSpPr>
        <p:spPr>
          <a:xfrm>
            <a:off x="8420101" y="6248400"/>
            <a:ext cx="1403350" cy="533400"/>
          </a:xfrm>
          <a:prstGeom prst="rightArrow">
            <a:avLst/>
          </a:prstGeom>
          <a:effectLst>
            <a:glow rad="228600">
              <a:schemeClr val="accent4">
                <a:satMod val="175000"/>
                <a:alpha val="40000"/>
              </a:schemeClr>
            </a:glow>
          </a:effectLst>
          <a:scene3d>
            <a:camera prst="perspectiveContrastingRightFacing"/>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tx1"/>
                </a:solidFill>
                <a:latin typeface="Kristen ITC" pitchFamily="66" charset="0"/>
              </a:rPr>
              <a:t>Next</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800" decel="100000"/>
                                        <p:tgtEl>
                                          <p:spTgt spid="3"/>
                                        </p:tgtEl>
                                      </p:cBhvr>
                                    </p:animEffect>
                                    <p:anim calcmode="lin" valueType="num">
                                      <p:cBhvr>
                                        <p:cTn id="8" dur="800" decel="100000" fill="hold"/>
                                        <p:tgtEl>
                                          <p:spTgt spid="3"/>
                                        </p:tgtEl>
                                        <p:attrNameLst>
                                          <p:attrName>style.rotation</p:attrName>
                                        </p:attrNameLst>
                                      </p:cBhvr>
                                      <p:tavLst>
                                        <p:tav tm="0">
                                          <p:val>
                                            <p:fltVal val="-90"/>
                                          </p:val>
                                        </p:tav>
                                        <p:tav tm="100000">
                                          <p:val>
                                            <p:fltVal val="0"/>
                                          </p:val>
                                        </p:tav>
                                      </p:tavLst>
                                    </p:anim>
                                    <p:anim calcmode="lin" valueType="num">
                                      <p:cBhvr>
                                        <p:cTn id="9" dur="800" decel="100000" fill="hold"/>
                                        <p:tgtEl>
                                          <p:spTgt spid="3"/>
                                        </p:tgtEl>
                                        <p:attrNameLst>
                                          <p:attrName>ppt_x</p:attrName>
                                        </p:attrNameLst>
                                      </p:cBhvr>
                                      <p:tavLst>
                                        <p:tav tm="0">
                                          <p:val>
                                            <p:strVal val="#ppt_x+0.4"/>
                                          </p:val>
                                        </p:tav>
                                        <p:tav tm="100000">
                                          <p:val>
                                            <p:strVal val="#ppt_x-0.05"/>
                                          </p:val>
                                        </p:tav>
                                      </p:tavLst>
                                    </p:anim>
                                    <p:anim calcmode="lin" valueType="num">
                                      <p:cBhvr>
                                        <p:cTn id="10" dur="800" decel="100000" fill="hold"/>
                                        <p:tgtEl>
                                          <p:spTgt spid="3"/>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4"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from="(-#ppt_w/2)" to="(#ppt_x)" calcmode="lin" valueType="num">
                                      <p:cBhvr>
                                        <p:cTn id="17" dur="600" fill="hold">
                                          <p:stCondLst>
                                            <p:cond delay="0"/>
                                          </p:stCondLst>
                                        </p:cTn>
                                        <p:tgtEl>
                                          <p:spTgt spid="6"/>
                                        </p:tgtEl>
                                        <p:attrNameLst>
                                          <p:attrName>ppt_x</p:attrName>
                                        </p:attrNameLst>
                                      </p:cBhvr>
                                    </p:anim>
                                    <p:anim from="0" to="-1.0" calcmode="lin" valueType="num">
                                      <p:cBhvr>
                                        <p:cTn id="18" dur="200" decel="50000" autoRev="1" fill="hold">
                                          <p:stCondLst>
                                            <p:cond delay="600"/>
                                          </p:stCondLst>
                                        </p:cTn>
                                        <p:tgtEl>
                                          <p:spTgt spid="6"/>
                                        </p:tgtEl>
                                        <p:attrNameLst>
                                          <p:attrName>xshear</p:attrName>
                                        </p:attrNameLst>
                                      </p:cBhvr>
                                    </p:anim>
                                    <p:animScale>
                                      <p:cBhvr>
                                        <p:cTn id="19" dur="200" decel="100000" autoRev="1" fill="hold">
                                          <p:stCondLst>
                                            <p:cond delay="600"/>
                                          </p:stCondLst>
                                        </p:cTn>
                                        <p:tgtEl>
                                          <p:spTgt spid="6"/>
                                        </p:tgtEl>
                                      </p:cBhvr>
                                      <p:from x="100000" y="100000"/>
                                      <p:to x="80000" y="100000"/>
                                    </p:animScale>
                                    <p:anim by="(#ppt_h/3+#ppt_w*0.1)" calcmode="lin" valueType="num">
                                      <p:cBhvr additive="sum">
                                        <p:cTn id="20" dur="200" decel="100000" autoRev="1" fill="hold">
                                          <p:stCondLst>
                                            <p:cond delay="600"/>
                                          </p:stCondLst>
                                        </p:cTn>
                                        <p:tgtEl>
                                          <p:spTgt spid="6"/>
                                        </p:tgtEl>
                                        <p:attrNameLst>
                                          <p:attrName>ppt_x</p:attrName>
                                        </p:attrNameLst>
                                      </p:cBhvr>
                                    </p:anim>
                                  </p:childTnLst>
                                </p:cTn>
                              </p:par>
                            </p:childTnLst>
                          </p:cTn>
                        </p:par>
                      </p:childTnLst>
                    </p:cTn>
                  </p:par>
                  <p:par>
                    <p:cTn id="21" fill="hold">
                      <p:stCondLst>
                        <p:cond delay="indefinite"/>
                      </p:stCondLst>
                      <p:childTnLst>
                        <p:par>
                          <p:cTn id="22" fill="hold">
                            <p:stCondLst>
                              <p:cond delay="0"/>
                            </p:stCondLst>
                            <p:childTnLst>
                              <p:par>
                                <p:cTn id="23" presetID="34"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from="(-#ppt_w/2)" to="(#ppt_x)" calcmode="lin" valueType="num">
                                      <p:cBhvr>
                                        <p:cTn id="25" dur="600" fill="hold">
                                          <p:stCondLst>
                                            <p:cond delay="0"/>
                                          </p:stCondLst>
                                        </p:cTn>
                                        <p:tgtEl>
                                          <p:spTgt spid="7"/>
                                        </p:tgtEl>
                                        <p:attrNameLst>
                                          <p:attrName>ppt_x</p:attrName>
                                        </p:attrNameLst>
                                      </p:cBhvr>
                                    </p:anim>
                                    <p:anim from="0" to="-1.0" calcmode="lin" valueType="num">
                                      <p:cBhvr>
                                        <p:cTn id="26" dur="200" decel="50000" autoRev="1" fill="hold">
                                          <p:stCondLst>
                                            <p:cond delay="600"/>
                                          </p:stCondLst>
                                        </p:cTn>
                                        <p:tgtEl>
                                          <p:spTgt spid="7"/>
                                        </p:tgtEl>
                                        <p:attrNameLst>
                                          <p:attrName>xshear</p:attrName>
                                        </p:attrNameLst>
                                      </p:cBhvr>
                                    </p:anim>
                                    <p:animScale>
                                      <p:cBhvr>
                                        <p:cTn id="27" dur="200" decel="100000" autoRev="1" fill="hold">
                                          <p:stCondLst>
                                            <p:cond delay="600"/>
                                          </p:stCondLst>
                                        </p:cTn>
                                        <p:tgtEl>
                                          <p:spTgt spid="7"/>
                                        </p:tgtEl>
                                      </p:cBhvr>
                                      <p:from x="100000" y="100000"/>
                                      <p:to x="80000" y="100000"/>
                                    </p:animScale>
                                    <p:anim by="(#ppt_h/3+#ppt_w*0.1)" calcmode="lin" valueType="num">
                                      <p:cBhvr additive="sum">
                                        <p:cTn id="28" dur="200" decel="100000" autoRev="1" fill="hold">
                                          <p:stCondLst>
                                            <p:cond delay="600"/>
                                          </p:stCondLst>
                                        </p:cTn>
                                        <p:tgtEl>
                                          <p:spTgt spid="7"/>
                                        </p:tgtEl>
                                        <p:attrNameLst>
                                          <p:attrName>ppt_x</p:attrName>
                                        </p:attrNameLst>
                                      </p:cBhvr>
                                    </p:anim>
                                  </p:childTnLst>
                                </p:cTn>
                              </p:par>
                            </p:childTnLst>
                          </p:cTn>
                        </p:par>
                      </p:childTnLst>
                    </p:cTn>
                  </p:par>
                  <p:par>
                    <p:cTn id="29" fill="hold">
                      <p:stCondLst>
                        <p:cond delay="indefinite"/>
                      </p:stCondLst>
                      <p:childTnLst>
                        <p:par>
                          <p:cTn id="30" fill="hold">
                            <p:stCondLst>
                              <p:cond delay="0"/>
                            </p:stCondLst>
                            <p:childTnLst>
                              <p:par>
                                <p:cTn id="31" presetID="34"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from="(-#ppt_w/2)" to="(#ppt_x)" calcmode="lin" valueType="num">
                                      <p:cBhvr>
                                        <p:cTn id="33" dur="600" fill="hold">
                                          <p:stCondLst>
                                            <p:cond delay="0"/>
                                          </p:stCondLst>
                                        </p:cTn>
                                        <p:tgtEl>
                                          <p:spTgt spid="8"/>
                                        </p:tgtEl>
                                        <p:attrNameLst>
                                          <p:attrName>ppt_x</p:attrName>
                                        </p:attrNameLst>
                                      </p:cBhvr>
                                    </p:anim>
                                    <p:anim from="0" to="-1.0" calcmode="lin" valueType="num">
                                      <p:cBhvr>
                                        <p:cTn id="34" dur="200" decel="50000" autoRev="1" fill="hold">
                                          <p:stCondLst>
                                            <p:cond delay="600"/>
                                          </p:stCondLst>
                                        </p:cTn>
                                        <p:tgtEl>
                                          <p:spTgt spid="8"/>
                                        </p:tgtEl>
                                        <p:attrNameLst>
                                          <p:attrName>xshear</p:attrName>
                                        </p:attrNameLst>
                                      </p:cBhvr>
                                    </p:anim>
                                    <p:animScale>
                                      <p:cBhvr>
                                        <p:cTn id="35" dur="200" decel="100000" autoRev="1" fill="hold">
                                          <p:stCondLst>
                                            <p:cond delay="600"/>
                                          </p:stCondLst>
                                        </p:cTn>
                                        <p:tgtEl>
                                          <p:spTgt spid="8"/>
                                        </p:tgtEl>
                                      </p:cBhvr>
                                      <p:from x="100000" y="100000"/>
                                      <p:to x="80000" y="100000"/>
                                    </p:animScale>
                                    <p:anim by="(#ppt_h/3+#ppt_w*0.1)" calcmode="lin" valueType="num">
                                      <p:cBhvr additive="sum">
                                        <p:cTn id="36" dur="200" decel="100000" autoRev="1" fill="hold">
                                          <p:stCondLst>
                                            <p:cond delay="600"/>
                                          </p:stCondLst>
                                        </p:cTn>
                                        <p:tgtEl>
                                          <p:spTgt spid="8"/>
                                        </p:tgtEl>
                                        <p:attrNameLst>
                                          <p:attrName>ppt_x</p:attrName>
                                        </p:attrNameLst>
                                      </p:cBhvr>
                                    </p:anim>
                                  </p:childTnLst>
                                </p:cTn>
                              </p:par>
                            </p:childTnLst>
                          </p:cTn>
                        </p:par>
                      </p:childTnLst>
                    </p:cTn>
                  </p:par>
                  <p:par>
                    <p:cTn id="37" fill="hold">
                      <p:stCondLst>
                        <p:cond delay="indefinite"/>
                      </p:stCondLst>
                      <p:childTnLst>
                        <p:par>
                          <p:cTn id="38" fill="hold">
                            <p:stCondLst>
                              <p:cond delay="0"/>
                            </p:stCondLst>
                            <p:childTnLst>
                              <p:par>
                                <p:cTn id="39" presetID="34"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 from="(-#ppt_w/2)" to="(#ppt_x)" calcmode="lin" valueType="num">
                                      <p:cBhvr>
                                        <p:cTn id="41" dur="600" fill="hold">
                                          <p:stCondLst>
                                            <p:cond delay="0"/>
                                          </p:stCondLst>
                                        </p:cTn>
                                        <p:tgtEl>
                                          <p:spTgt spid="9"/>
                                        </p:tgtEl>
                                        <p:attrNameLst>
                                          <p:attrName>ppt_x</p:attrName>
                                        </p:attrNameLst>
                                      </p:cBhvr>
                                    </p:anim>
                                    <p:anim from="0" to="-1.0" calcmode="lin" valueType="num">
                                      <p:cBhvr>
                                        <p:cTn id="42" dur="200" decel="50000" autoRev="1" fill="hold">
                                          <p:stCondLst>
                                            <p:cond delay="600"/>
                                          </p:stCondLst>
                                        </p:cTn>
                                        <p:tgtEl>
                                          <p:spTgt spid="9"/>
                                        </p:tgtEl>
                                        <p:attrNameLst>
                                          <p:attrName>xshear</p:attrName>
                                        </p:attrNameLst>
                                      </p:cBhvr>
                                    </p:anim>
                                    <p:animScale>
                                      <p:cBhvr>
                                        <p:cTn id="43" dur="200" decel="100000" autoRev="1" fill="hold">
                                          <p:stCondLst>
                                            <p:cond delay="600"/>
                                          </p:stCondLst>
                                        </p:cTn>
                                        <p:tgtEl>
                                          <p:spTgt spid="9"/>
                                        </p:tgtEl>
                                      </p:cBhvr>
                                      <p:from x="100000" y="100000"/>
                                      <p:to x="80000" y="100000"/>
                                    </p:animScale>
                                    <p:anim by="(#ppt_h/3+#ppt_w*0.1)" calcmode="lin" valueType="num">
                                      <p:cBhvr additive="sum">
                                        <p:cTn id="44" dur="200" decel="100000" autoRev="1" fill="hold">
                                          <p:stCondLst>
                                            <p:cond delay="600"/>
                                          </p:stCondLst>
                                        </p:cTn>
                                        <p:tgtEl>
                                          <p:spTgt spid="9"/>
                                        </p:tgtEl>
                                        <p:attrNameLst>
                                          <p:attrName>ppt_x</p:attrName>
                                        </p:attrNameLst>
                                      </p:cBhvr>
                                    </p:anim>
                                  </p:childTnLst>
                                </p:cTn>
                              </p:par>
                            </p:childTnLst>
                          </p:cTn>
                        </p:par>
                      </p:childTnLst>
                    </p:cTn>
                  </p:par>
                  <p:par>
                    <p:cTn id="45" fill="hold">
                      <p:stCondLst>
                        <p:cond delay="indefinite"/>
                      </p:stCondLst>
                      <p:childTnLst>
                        <p:par>
                          <p:cTn id="46" fill="hold">
                            <p:stCondLst>
                              <p:cond delay="0"/>
                            </p:stCondLst>
                            <p:childTnLst>
                              <p:par>
                                <p:cTn id="47" presetID="34"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from="(-#ppt_w/2)" to="(#ppt_x)" calcmode="lin" valueType="num">
                                      <p:cBhvr>
                                        <p:cTn id="49" dur="600" fill="hold">
                                          <p:stCondLst>
                                            <p:cond delay="0"/>
                                          </p:stCondLst>
                                        </p:cTn>
                                        <p:tgtEl>
                                          <p:spTgt spid="10"/>
                                        </p:tgtEl>
                                        <p:attrNameLst>
                                          <p:attrName>ppt_x</p:attrName>
                                        </p:attrNameLst>
                                      </p:cBhvr>
                                    </p:anim>
                                    <p:anim from="0" to="-1.0" calcmode="lin" valueType="num">
                                      <p:cBhvr>
                                        <p:cTn id="50" dur="200" decel="50000" autoRev="1" fill="hold">
                                          <p:stCondLst>
                                            <p:cond delay="600"/>
                                          </p:stCondLst>
                                        </p:cTn>
                                        <p:tgtEl>
                                          <p:spTgt spid="10"/>
                                        </p:tgtEl>
                                        <p:attrNameLst>
                                          <p:attrName>xshear</p:attrName>
                                        </p:attrNameLst>
                                      </p:cBhvr>
                                    </p:anim>
                                    <p:animScale>
                                      <p:cBhvr>
                                        <p:cTn id="51" dur="200" decel="100000" autoRev="1" fill="hold">
                                          <p:stCondLst>
                                            <p:cond delay="600"/>
                                          </p:stCondLst>
                                        </p:cTn>
                                        <p:tgtEl>
                                          <p:spTgt spid="10"/>
                                        </p:tgtEl>
                                      </p:cBhvr>
                                      <p:from x="100000" y="100000"/>
                                      <p:to x="80000" y="100000"/>
                                    </p:animScale>
                                    <p:anim by="(#ppt_h/3+#ppt_w*0.1)" calcmode="lin" valueType="num">
                                      <p:cBhvr additive="sum">
                                        <p:cTn id="52" dur="200" decel="100000" autoRev="1" fill="hold">
                                          <p:stCondLst>
                                            <p:cond delay="600"/>
                                          </p:stCondLst>
                                        </p:cTn>
                                        <p:tgtEl>
                                          <p:spTgt spid="10"/>
                                        </p:tgtEl>
                                        <p:attrNameLst>
                                          <p:attrName>ppt_x</p:attrName>
                                        </p:attrNameLst>
                                      </p:cBhvr>
                                    </p:anim>
                                  </p:childTnLst>
                                </p:cTn>
                              </p:par>
                            </p:childTnLst>
                          </p:cTn>
                        </p:par>
                      </p:childTnLst>
                    </p:cTn>
                  </p:par>
                  <p:par>
                    <p:cTn id="53" fill="hold">
                      <p:stCondLst>
                        <p:cond delay="indefinite"/>
                      </p:stCondLst>
                      <p:childTnLst>
                        <p:par>
                          <p:cTn id="54" fill="hold">
                            <p:stCondLst>
                              <p:cond delay="0"/>
                            </p:stCondLst>
                            <p:childTnLst>
                              <p:par>
                                <p:cTn id="55" presetID="45" presetClass="entr" presetSubtype="0" fill="hold" grpId="0" nodeType="clickEffect">
                                  <p:stCondLst>
                                    <p:cond delay="0"/>
                                  </p:stCondLst>
                                  <p:iterate type="lt">
                                    <p:tmPct val="10000"/>
                                  </p:iterate>
                                  <p:childTnLst>
                                    <p:set>
                                      <p:cBhvr>
                                        <p:cTn id="56" dur="1" fill="hold">
                                          <p:stCondLst>
                                            <p:cond delay="0"/>
                                          </p:stCondLst>
                                        </p:cTn>
                                        <p:tgtEl>
                                          <p:spTgt spid="11"/>
                                        </p:tgtEl>
                                        <p:attrNameLst>
                                          <p:attrName>style.visibility</p:attrName>
                                        </p:attrNameLst>
                                      </p:cBhvr>
                                      <p:to>
                                        <p:strVal val="visible"/>
                                      </p:to>
                                    </p:set>
                                    <p:animEffect transition="in" filter="fade">
                                      <p:cBhvr>
                                        <p:cTn id="57" dur="2000"/>
                                        <p:tgtEl>
                                          <p:spTgt spid="11"/>
                                        </p:tgtEl>
                                      </p:cBhvr>
                                    </p:animEffect>
                                    <p:anim calcmode="lin" valueType="num">
                                      <p:cBhvr>
                                        <p:cTn id="58" dur="2000" fill="hold"/>
                                        <p:tgtEl>
                                          <p:spTgt spid="11"/>
                                        </p:tgtEl>
                                        <p:attrNameLst>
                                          <p:attrName>ppt_w</p:attrName>
                                        </p:attrNameLst>
                                      </p:cBhvr>
                                      <p:tavLst>
                                        <p:tav tm="0" fmla="#ppt_w*sin(2.5*pi*$)">
                                          <p:val>
                                            <p:fltVal val="0"/>
                                          </p:val>
                                        </p:tav>
                                        <p:tav tm="100000">
                                          <p:val>
                                            <p:fltVal val="1"/>
                                          </p:val>
                                        </p:tav>
                                      </p:tavLst>
                                    </p:anim>
                                    <p:anim calcmode="lin" valueType="num">
                                      <p:cBhvr>
                                        <p:cTn id="5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P spid="7" grpId="0" animBg="1"/>
      <p:bldP spid="8"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Title 2"/>
          <p:cNvSpPr>
            <a:spLocks noGrp="1"/>
          </p:cNvSpPr>
          <p:nvPr>
            <p:ph type="title"/>
          </p:nvPr>
        </p:nvSpPr>
        <p:spPr/>
        <p:txBody>
          <a:bodyPr/>
          <a:lstStyle/>
          <a:p>
            <a:endParaRPr lang="en-US" dirty="0"/>
          </a:p>
        </p:txBody>
      </p:sp>
      <p:sp>
        <p:nvSpPr>
          <p:cNvPr id="4" name="Oval 3"/>
          <p:cNvSpPr/>
          <p:nvPr/>
        </p:nvSpPr>
        <p:spPr>
          <a:xfrm>
            <a:off x="165100" y="2362200"/>
            <a:ext cx="3962400" cy="2286000"/>
          </a:xfrm>
          <a:prstGeom prst="ellipse">
            <a:avLst/>
          </a:prstGeom>
          <a:ln/>
          <a:effectLst>
            <a:glow rad="101600">
              <a:schemeClr val="accent3">
                <a:satMod val="175000"/>
                <a:alpha val="40000"/>
              </a:schemeClr>
            </a:glow>
            <a:outerShdw blurRad="95000" rotWithShape="0">
              <a:srgbClr val="000000">
                <a:alpha val="50000"/>
              </a:srgbClr>
            </a:outerShdw>
            <a:softEdge rad="12700"/>
          </a:effectLst>
        </p:spPr>
        <p:style>
          <a:lnRef idx="1">
            <a:schemeClr val="accent6"/>
          </a:lnRef>
          <a:fillRef idx="2">
            <a:schemeClr val="accent6"/>
          </a:fillRef>
          <a:effectRef idx="1">
            <a:schemeClr val="accent6"/>
          </a:effectRef>
          <a:fontRef idx="minor">
            <a:schemeClr val="dk1"/>
          </a:fontRef>
        </p:style>
        <p:txBody>
          <a:bodyPr lIns="91426" tIns="45713" rIns="91426" bIns="45713" rtlCol="0" anchor="ctr"/>
          <a:lstStyle/>
          <a:p>
            <a:pPr algn="ctr"/>
            <a:r>
              <a:rPr lang="id-ID" sz="2800" b="1" dirty="0">
                <a:solidFill>
                  <a:srgbClr val="9900CC"/>
                </a:solidFill>
                <a:latin typeface="Comic Sans MS" pitchFamily="66" charset="0"/>
              </a:rPr>
              <a:t>2</a:t>
            </a:r>
            <a:r>
              <a:rPr lang="en-US" sz="2800" b="1" dirty="0">
                <a:solidFill>
                  <a:srgbClr val="9900CC"/>
                </a:solidFill>
                <a:latin typeface="Comic Sans MS" pitchFamily="66" charset="0"/>
              </a:rPr>
              <a:t>. TUJUAN PENDIDIKAN</a:t>
            </a:r>
          </a:p>
        </p:txBody>
      </p:sp>
      <p:sp>
        <p:nvSpPr>
          <p:cNvPr id="5" name="Bent Arrow 4"/>
          <p:cNvSpPr/>
          <p:nvPr/>
        </p:nvSpPr>
        <p:spPr>
          <a:xfrm>
            <a:off x="1981200" y="1143000"/>
            <a:ext cx="1238250" cy="1066800"/>
          </a:xfrm>
          <a:prstGeom prst="bentArrow">
            <a:avLst/>
          </a:prstGeom>
          <a:solidFill>
            <a:schemeClr val="accent3">
              <a:lumMod val="50000"/>
            </a:schemeClr>
          </a:solidFill>
          <a:ln>
            <a:solidFill>
              <a:schemeClr val="bg2">
                <a:lumMod val="60000"/>
                <a:lumOff val="4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solidFill>
                <a:schemeClr val="tx1"/>
              </a:solidFill>
            </a:endParaRPr>
          </a:p>
        </p:txBody>
      </p:sp>
      <p:sp>
        <p:nvSpPr>
          <p:cNvPr id="6" name="Rounded Rectangle 5"/>
          <p:cNvSpPr/>
          <p:nvPr/>
        </p:nvSpPr>
        <p:spPr>
          <a:xfrm>
            <a:off x="4622800" y="1219200"/>
            <a:ext cx="5118100" cy="4495800"/>
          </a:xfrm>
          <a:prstGeom prst="roundRect">
            <a:avLst/>
          </a:prstGeom>
          <a:ln/>
        </p:spPr>
        <p:style>
          <a:lnRef idx="0">
            <a:schemeClr val="accent5"/>
          </a:lnRef>
          <a:fillRef idx="3">
            <a:schemeClr val="accent5"/>
          </a:fillRef>
          <a:effectRef idx="3">
            <a:schemeClr val="accent5"/>
          </a:effectRef>
          <a:fontRef idx="minor">
            <a:schemeClr val="lt1"/>
          </a:fontRef>
        </p:style>
        <p:txBody>
          <a:bodyPr lIns="91426" tIns="45713" rIns="91426" bIns="45713" rtlCol="0" anchor="ctr"/>
          <a:lstStyle/>
          <a:p>
            <a:pPr algn="ctr"/>
            <a:r>
              <a:rPr lang="en-US" sz="3200" dirty="0" err="1">
                <a:solidFill>
                  <a:schemeClr val="tx1"/>
                </a:solidFill>
              </a:rPr>
              <a:t>Tujuan</a:t>
            </a:r>
            <a:r>
              <a:rPr lang="en-US" sz="3200" dirty="0">
                <a:solidFill>
                  <a:schemeClr val="tx1"/>
                </a:solidFill>
              </a:rPr>
              <a:t> </a:t>
            </a:r>
            <a:r>
              <a:rPr lang="en-US" sz="3200" dirty="0" err="1">
                <a:solidFill>
                  <a:schemeClr val="tx1"/>
                </a:solidFill>
              </a:rPr>
              <a:t>pendidikan</a:t>
            </a:r>
            <a:r>
              <a:rPr lang="en-US" sz="3200" dirty="0">
                <a:solidFill>
                  <a:schemeClr val="tx1"/>
                </a:solidFill>
              </a:rPr>
              <a:t> </a:t>
            </a:r>
            <a:r>
              <a:rPr lang="en-US" sz="3200" dirty="0" err="1">
                <a:solidFill>
                  <a:schemeClr val="tx1"/>
                </a:solidFill>
              </a:rPr>
              <a:t>tinggi</a:t>
            </a:r>
            <a:r>
              <a:rPr lang="en-US" sz="3200" dirty="0">
                <a:solidFill>
                  <a:schemeClr val="tx1"/>
                </a:solidFill>
              </a:rPr>
              <a:t> </a:t>
            </a:r>
            <a:r>
              <a:rPr lang="en-US" sz="3200" dirty="0" err="1">
                <a:solidFill>
                  <a:schemeClr val="tx1"/>
                </a:solidFill>
              </a:rPr>
              <a:t>mengacu</a:t>
            </a:r>
            <a:r>
              <a:rPr lang="en-US" sz="3200" dirty="0">
                <a:solidFill>
                  <a:schemeClr val="tx1"/>
                </a:solidFill>
              </a:rPr>
              <a:t> </a:t>
            </a:r>
            <a:r>
              <a:rPr lang="en-US" sz="3200" dirty="0" err="1">
                <a:solidFill>
                  <a:schemeClr val="tx1"/>
                </a:solidFill>
              </a:rPr>
              <a:t>kepada</a:t>
            </a:r>
            <a:r>
              <a:rPr lang="en-US" sz="3200" dirty="0">
                <a:solidFill>
                  <a:schemeClr val="tx1"/>
                </a:solidFill>
              </a:rPr>
              <a:t> UU No. 2 Th. 1989 </a:t>
            </a:r>
            <a:r>
              <a:rPr lang="en-US" sz="3200" dirty="0" err="1">
                <a:solidFill>
                  <a:schemeClr val="tx1"/>
                </a:solidFill>
              </a:rPr>
              <a:t>tentang</a:t>
            </a:r>
            <a:r>
              <a:rPr lang="en-US" sz="3200" dirty="0">
                <a:solidFill>
                  <a:schemeClr val="tx1"/>
                </a:solidFill>
              </a:rPr>
              <a:t> </a:t>
            </a:r>
            <a:r>
              <a:rPr lang="id-ID" sz="3200" dirty="0" err="1" smtClean="0">
                <a:solidFill>
                  <a:schemeClr val="tx1"/>
                </a:solidFill>
              </a:rPr>
              <a:t>S</a:t>
            </a:r>
            <a:r>
              <a:rPr lang="en-US" sz="3200" dirty="0" err="1" smtClean="0">
                <a:solidFill>
                  <a:schemeClr val="tx1"/>
                </a:solidFill>
              </a:rPr>
              <a:t>istem</a:t>
            </a:r>
            <a:r>
              <a:rPr lang="en-US" sz="3200" dirty="0" smtClean="0">
                <a:solidFill>
                  <a:schemeClr val="tx1"/>
                </a:solidFill>
              </a:rPr>
              <a:t> </a:t>
            </a:r>
            <a:r>
              <a:rPr lang="id-ID" sz="3200" dirty="0" err="1" smtClean="0">
                <a:solidFill>
                  <a:schemeClr val="tx1"/>
                </a:solidFill>
              </a:rPr>
              <a:t>P</a:t>
            </a:r>
            <a:r>
              <a:rPr lang="en-US" sz="3200" dirty="0" err="1" smtClean="0">
                <a:solidFill>
                  <a:schemeClr val="tx1"/>
                </a:solidFill>
              </a:rPr>
              <a:t>endidikan</a:t>
            </a:r>
            <a:r>
              <a:rPr lang="en-US" sz="3200" dirty="0" smtClean="0">
                <a:solidFill>
                  <a:schemeClr val="tx1"/>
                </a:solidFill>
              </a:rPr>
              <a:t> </a:t>
            </a:r>
            <a:r>
              <a:rPr lang="id-ID" sz="3200" dirty="0" err="1" smtClean="0">
                <a:solidFill>
                  <a:schemeClr val="tx1"/>
                </a:solidFill>
              </a:rPr>
              <a:t>N</a:t>
            </a:r>
            <a:r>
              <a:rPr lang="en-US" sz="3200" dirty="0" err="1" smtClean="0">
                <a:solidFill>
                  <a:schemeClr val="tx1"/>
                </a:solidFill>
              </a:rPr>
              <a:t>asional</a:t>
            </a:r>
            <a:r>
              <a:rPr lang="en-US" sz="3200" dirty="0" smtClean="0">
                <a:solidFill>
                  <a:schemeClr val="tx1"/>
                </a:solidFill>
              </a:rPr>
              <a:t> </a:t>
            </a:r>
            <a:r>
              <a:rPr lang="en-US" sz="3200" dirty="0" err="1">
                <a:solidFill>
                  <a:schemeClr val="tx1"/>
                </a:solidFill>
              </a:rPr>
              <a:t>serta</a:t>
            </a:r>
            <a:r>
              <a:rPr lang="en-US" sz="3200" dirty="0">
                <a:solidFill>
                  <a:schemeClr val="tx1"/>
                </a:solidFill>
              </a:rPr>
              <a:t> PP 30 </a:t>
            </a:r>
            <a:r>
              <a:rPr lang="id-ID" sz="3200" dirty="0">
                <a:solidFill>
                  <a:schemeClr val="tx1"/>
                </a:solidFill>
              </a:rPr>
              <a:t>Tentang</a:t>
            </a:r>
            <a:r>
              <a:rPr lang="en-US" sz="3200" dirty="0">
                <a:solidFill>
                  <a:schemeClr val="tx1"/>
                </a:solidFill>
              </a:rPr>
              <a:t> </a:t>
            </a:r>
            <a:r>
              <a:rPr lang="en-US" sz="3200" dirty="0" err="1">
                <a:solidFill>
                  <a:schemeClr val="tx1"/>
                </a:solidFill>
              </a:rPr>
              <a:t>Perguruan</a:t>
            </a:r>
            <a:r>
              <a:rPr lang="en-US" sz="3200" dirty="0">
                <a:solidFill>
                  <a:schemeClr val="tx1"/>
                </a:solidFill>
              </a:rPr>
              <a:t> </a:t>
            </a:r>
            <a:r>
              <a:rPr lang="en-US" sz="3200" dirty="0" err="1">
                <a:solidFill>
                  <a:schemeClr val="tx1"/>
                </a:solidFill>
              </a:rPr>
              <a:t>Tinggi</a:t>
            </a:r>
            <a:endParaRPr lang="en-US" sz="3200" dirty="0">
              <a:solidFill>
                <a:schemeClr val="tx1"/>
              </a:solidFill>
            </a:endParaRPr>
          </a:p>
        </p:txBody>
      </p:sp>
      <p:sp>
        <p:nvSpPr>
          <p:cNvPr id="7" name="Right Arrow 6">
            <a:hlinkClick r:id="rId2" action="ppaction://hlinksldjump"/>
          </p:cNvPr>
          <p:cNvSpPr/>
          <p:nvPr/>
        </p:nvSpPr>
        <p:spPr>
          <a:xfrm>
            <a:off x="8420101" y="6248400"/>
            <a:ext cx="1403350" cy="533400"/>
          </a:xfrm>
          <a:prstGeom prst="rightArrow">
            <a:avLst/>
          </a:prstGeom>
          <a:solidFill>
            <a:schemeClr val="accent4">
              <a:lumMod val="40000"/>
              <a:lumOff val="60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accent5">
                    <a:lumMod val="75000"/>
                  </a:schemeClr>
                </a:solidFill>
                <a:effectLst>
                  <a:outerShdw blurRad="38100" dist="38100" dir="2700000" algn="tl">
                    <a:srgbClr val="000000">
                      <a:alpha val="43137"/>
                    </a:srgbClr>
                  </a:outerShdw>
                </a:effectLst>
                <a:latin typeface="Kristen ITC" pitchFamily="66" charset="0"/>
              </a:rPr>
              <a:t>Next</a:t>
            </a:r>
          </a:p>
        </p:txBody>
      </p:sp>
    </p:spTree>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6" presetClass="entr" presetSubtype="0" fill="hold" grpId="0" nodeType="click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by="(-#ppt_w*2)" calcmode="lin" valueType="num">
                                      <p:cBhvr rctx="PPT">
                                        <p:cTn id="7" dur="500" autoRev="1" fill="hold">
                                          <p:stCondLst>
                                            <p:cond delay="0"/>
                                          </p:stCondLst>
                                        </p:cTn>
                                        <p:tgtEl>
                                          <p:spTgt spid="4"/>
                                        </p:tgtEl>
                                        <p:attrNameLst>
                                          <p:attrName>ppt_w</p:attrName>
                                        </p:attrNameLst>
                                      </p:cBhvr>
                                    </p:anim>
                                    <p:anim by="(#ppt_w*0.50)" calcmode="lin" valueType="num">
                                      <p:cBhvr>
                                        <p:cTn id="8" dur="500" decel="50000" autoRev="1" fill="hold">
                                          <p:stCondLst>
                                            <p:cond delay="0"/>
                                          </p:stCondLst>
                                        </p:cTn>
                                        <p:tgtEl>
                                          <p:spTgt spid="4"/>
                                        </p:tgtEl>
                                        <p:attrNameLst>
                                          <p:attrName>ppt_x</p:attrName>
                                        </p:attrNameLst>
                                      </p:cBhvr>
                                    </p:anim>
                                    <p:anim from="(-#ppt_h/2)" to="(#ppt_y)" calcmode="lin" valueType="num">
                                      <p:cBhvr>
                                        <p:cTn id="9" dur="1000" fill="hold">
                                          <p:stCondLst>
                                            <p:cond delay="0"/>
                                          </p:stCondLst>
                                        </p:cTn>
                                        <p:tgtEl>
                                          <p:spTgt spid="4"/>
                                        </p:tgtEl>
                                        <p:attrNameLst>
                                          <p:attrName>ppt_y</p:attrName>
                                        </p:attrNameLst>
                                      </p:cBhvr>
                                    </p:anim>
                                    <p:animRot by="21600000">
                                      <p:cBhvr>
                                        <p:cTn id="10" dur="1000" fill="hold">
                                          <p:stCondLst>
                                            <p:cond delay="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8" dur="1000" fill="hold"/>
                                        <p:tgtEl>
                                          <p:spTgt spid="5"/>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35"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2000"/>
                                        <p:tgtEl>
                                          <p:spTgt spid="6"/>
                                        </p:tgtEl>
                                      </p:cBhvr>
                                    </p:animEffect>
                                    <p:anim calcmode="lin" valueType="num">
                                      <p:cBhvr>
                                        <p:cTn id="28" dur="2000" fill="hold"/>
                                        <p:tgtEl>
                                          <p:spTgt spid="6"/>
                                        </p:tgtEl>
                                        <p:attrNameLst>
                                          <p:attrName>style.rotation</p:attrName>
                                        </p:attrNameLst>
                                      </p:cBhvr>
                                      <p:tavLst>
                                        <p:tav tm="0">
                                          <p:val>
                                            <p:fltVal val="720"/>
                                          </p:val>
                                        </p:tav>
                                        <p:tav tm="100000">
                                          <p:val>
                                            <p:fltVal val="0"/>
                                          </p:val>
                                        </p:tav>
                                      </p:tavLst>
                                    </p:anim>
                                    <p:anim calcmode="lin" valueType="num">
                                      <p:cBhvr>
                                        <p:cTn id="29" dur="2000" fill="hold"/>
                                        <p:tgtEl>
                                          <p:spTgt spid="6"/>
                                        </p:tgtEl>
                                        <p:attrNameLst>
                                          <p:attrName>ppt_h</p:attrName>
                                        </p:attrNameLst>
                                      </p:cBhvr>
                                      <p:tavLst>
                                        <p:tav tm="0">
                                          <p:val>
                                            <p:fltVal val="0"/>
                                          </p:val>
                                        </p:tav>
                                        <p:tav tm="100000">
                                          <p:val>
                                            <p:strVal val="#ppt_h"/>
                                          </p:val>
                                        </p:tav>
                                      </p:tavLst>
                                    </p:anim>
                                    <p:anim calcmode="lin" valueType="num">
                                      <p:cBhvr>
                                        <p:cTn id="30"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iterate type="lt">
                                    <p:tmPct val="10000"/>
                                  </p:iterate>
                                  <p:childTnLst>
                                    <p:set>
                                      <p:cBhvr>
                                        <p:cTn id="34" dur="1" fill="hold">
                                          <p:stCondLst>
                                            <p:cond delay="0"/>
                                          </p:stCondLst>
                                        </p:cTn>
                                        <p:tgtEl>
                                          <p:spTgt spid="7"/>
                                        </p:tgtEl>
                                        <p:attrNameLst>
                                          <p:attrName>style.visibility</p:attrName>
                                        </p:attrNameLst>
                                      </p:cBhvr>
                                      <p:to>
                                        <p:strVal val="visible"/>
                                      </p:to>
                                    </p:set>
                                    <p:animEffect transition="in" filter="fade">
                                      <p:cBhvr>
                                        <p:cTn id="35" dur="2000"/>
                                        <p:tgtEl>
                                          <p:spTgt spid="7"/>
                                        </p:tgtEl>
                                      </p:cBhvr>
                                    </p:animEffect>
                                    <p:anim calcmode="lin" valueType="num">
                                      <p:cBhvr>
                                        <p:cTn id="36" dur="2000" fill="hold"/>
                                        <p:tgtEl>
                                          <p:spTgt spid="7"/>
                                        </p:tgtEl>
                                        <p:attrNameLst>
                                          <p:attrName>ppt_w</p:attrName>
                                        </p:attrNameLst>
                                      </p:cBhvr>
                                      <p:tavLst>
                                        <p:tav tm="0" fmla="#ppt_w*sin(2.5*pi*$)">
                                          <p:val>
                                            <p:fltVal val="0"/>
                                          </p:val>
                                        </p:tav>
                                        <p:tav tm="100000">
                                          <p:val>
                                            <p:fltVal val="1"/>
                                          </p:val>
                                        </p:tav>
                                      </p:tavLst>
                                    </p:anim>
                                    <p:anim calcmode="lin" valueType="num">
                                      <p:cBhvr>
                                        <p:cTn id="37"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152405"/>
            <a:ext cx="10483850" cy="587375"/>
          </a:xfrm>
        </p:spPr>
        <p:txBody>
          <a:bodyPr>
            <a:noAutofit/>
            <a:scene3d>
              <a:camera prst="perspectiveRight"/>
              <a:lightRig rig="threePt" dir="t"/>
            </a:scene3d>
            <a:sp3d extrusionH="57150">
              <a:bevelT w="38100" h="38100" prst="angle"/>
            </a:sp3d>
          </a:bodyPr>
          <a:lstStyle/>
          <a:p>
            <a:pPr algn="ctr"/>
            <a:r>
              <a:rPr lang="en-US" sz="3200" b="1" dirty="0">
                <a:effectLst>
                  <a:reflection blurRad="6350" stA="60000" endA="900" endPos="58000" dir="5400000" sy="-100000" algn="bl" rotWithShape="0"/>
                </a:effectLst>
                <a:latin typeface="Comic Sans MS" pitchFamily="66" charset="0"/>
              </a:rPr>
              <a:t>BERDIRINYA YPLP – PGRI DAN WISMA GURU</a:t>
            </a:r>
          </a:p>
        </p:txBody>
      </p:sp>
      <p:sp>
        <p:nvSpPr>
          <p:cNvPr id="3" name="Content Placeholder 2"/>
          <p:cNvSpPr>
            <a:spLocks noGrp="1"/>
          </p:cNvSpPr>
          <p:nvPr>
            <p:ph idx="1"/>
          </p:nvPr>
        </p:nvSpPr>
        <p:spPr/>
        <p:txBody>
          <a:bodyPr>
            <a:normAutofit/>
          </a:bodyPr>
          <a:lstStyle/>
          <a:p>
            <a:pPr lvl="0">
              <a:lnSpc>
                <a:spcPct val="170000"/>
              </a:lnSpc>
              <a:buNone/>
            </a:pPr>
            <a:r>
              <a:rPr lang="en-US" sz="2200" dirty="0"/>
              <a:t>	</a:t>
            </a:r>
            <a:endParaRPr lang="en-US" sz="3300" b="1" dirty="0"/>
          </a:p>
        </p:txBody>
      </p:sp>
      <p:sp>
        <p:nvSpPr>
          <p:cNvPr id="4" name="Text Placeholder 3"/>
          <p:cNvSpPr>
            <a:spLocks noGrp="1"/>
          </p:cNvSpPr>
          <p:nvPr>
            <p:ph type="body" sz="half" idx="4294967295"/>
          </p:nvPr>
        </p:nvSpPr>
        <p:spPr>
          <a:xfrm>
            <a:off x="1" y="1295400"/>
            <a:ext cx="9658350" cy="5181600"/>
          </a:xfrm>
        </p:spPr>
        <p:txBody>
          <a:bodyPr>
            <a:normAutofit fontScale="85000" lnSpcReduction="10000"/>
          </a:bodyPr>
          <a:lstStyle/>
          <a:p>
            <a:pPr>
              <a:lnSpc>
                <a:spcPct val="150000"/>
              </a:lnSpc>
              <a:buFont typeface="Wingdings" pitchFamily="2" charset="2"/>
              <a:buChar char="v"/>
            </a:pP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Kongres</a:t>
            </a:r>
            <a:r>
              <a:rPr lang="en-US" sz="4000" b="1" dirty="0">
                <a:latin typeface="Times New Roman" pitchFamily="18" charset="0"/>
                <a:cs typeface="Times New Roman" pitchFamily="18" charset="0"/>
              </a:rPr>
              <a:t> XIV PGRI </a:t>
            </a:r>
            <a:r>
              <a:rPr lang="en-US" sz="4000" b="1" dirty="0" err="1">
                <a:latin typeface="Times New Roman" pitchFamily="18" charset="0"/>
                <a:cs typeface="Times New Roman" pitchFamily="18" charset="0"/>
              </a:rPr>
              <a:t>tanggal</a:t>
            </a:r>
            <a:r>
              <a:rPr lang="en-US" sz="4000" b="1" dirty="0">
                <a:latin typeface="Times New Roman" pitchFamily="18" charset="0"/>
                <a:cs typeface="Times New Roman" pitchFamily="18" charset="0"/>
              </a:rPr>
              <a:t> 26-30 </a:t>
            </a:r>
            <a:r>
              <a:rPr lang="en-US" sz="4000" b="1" dirty="0" err="1">
                <a:latin typeface="Times New Roman" pitchFamily="18" charset="0"/>
                <a:cs typeface="Times New Roman" pitchFamily="18" charset="0"/>
              </a:rPr>
              <a:t>Juni</a:t>
            </a:r>
            <a:r>
              <a:rPr lang="en-US" sz="4000" b="1" dirty="0">
                <a:latin typeface="Times New Roman" pitchFamily="18" charset="0"/>
                <a:cs typeface="Times New Roman" pitchFamily="18" charset="0"/>
              </a:rPr>
              <a:t> 1979 </a:t>
            </a:r>
            <a:r>
              <a:rPr lang="en-US" sz="4000" b="1" dirty="0" err="1">
                <a:latin typeface="Times New Roman" pitchFamily="18" charset="0"/>
                <a:cs typeface="Times New Roman" pitchFamily="18" charset="0"/>
              </a:rPr>
              <a:t>di</a:t>
            </a:r>
            <a:r>
              <a:rPr lang="en-US" sz="4000" b="1" dirty="0">
                <a:latin typeface="Times New Roman" pitchFamily="18" charset="0"/>
                <a:cs typeface="Times New Roman" pitchFamily="18" charset="0"/>
              </a:rPr>
              <a:t> Jakarta                         </a:t>
            </a:r>
            <a:r>
              <a:rPr lang="en-US" sz="4000" b="1" dirty="0" err="1">
                <a:latin typeface="Times New Roman" pitchFamily="18" charset="0"/>
                <a:cs typeface="Times New Roman" pitchFamily="18" charset="0"/>
              </a:rPr>
              <a:t>Pendirian</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Wisma</a:t>
            </a:r>
            <a:r>
              <a:rPr lang="en-US" sz="4000" b="1" dirty="0">
                <a:latin typeface="Times New Roman" pitchFamily="18" charset="0"/>
                <a:cs typeface="Times New Roman" pitchFamily="18" charset="0"/>
              </a:rPr>
              <a:t> Guru.</a:t>
            </a:r>
          </a:p>
          <a:p>
            <a:pPr>
              <a:lnSpc>
                <a:spcPct val="150000"/>
              </a:lnSpc>
              <a:buFont typeface="Wingdings" pitchFamily="2" charset="2"/>
              <a:buChar char="v"/>
            </a:pP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Januari</a:t>
            </a:r>
            <a:r>
              <a:rPr lang="en-US" sz="4000" b="1" dirty="0">
                <a:latin typeface="Times New Roman" pitchFamily="18" charset="0"/>
                <a:cs typeface="Times New Roman" pitchFamily="18" charset="0"/>
              </a:rPr>
              <a:t> 1980 </a:t>
            </a:r>
            <a:r>
              <a:rPr lang="en-US" sz="4000" b="1" dirty="0" err="1">
                <a:latin typeface="Times New Roman" pitchFamily="18" charset="0"/>
                <a:cs typeface="Times New Roman" pitchFamily="18" charset="0"/>
              </a:rPr>
              <a:t>setiap</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anggota</a:t>
            </a:r>
            <a:r>
              <a:rPr lang="en-US" sz="4000" b="1" dirty="0">
                <a:latin typeface="Times New Roman" pitchFamily="18" charset="0"/>
                <a:cs typeface="Times New Roman" pitchFamily="18" charset="0"/>
              </a:rPr>
              <a:t> PGRI </a:t>
            </a:r>
            <a:r>
              <a:rPr lang="en-US" sz="4000" b="1" dirty="0" err="1">
                <a:latin typeface="Times New Roman" pitchFamily="18" charset="0"/>
                <a:cs typeface="Times New Roman" pitchFamily="18" charset="0"/>
              </a:rPr>
              <a:t>dihimbau</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untuk</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menyumbang</a:t>
            </a:r>
            <a:r>
              <a:rPr lang="en-US" sz="4000" b="1" dirty="0">
                <a:latin typeface="Times New Roman" pitchFamily="18" charset="0"/>
                <a:cs typeface="Times New Roman" pitchFamily="18" charset="0"/>
              </a:rPr>
              <a:t> Rp.1000.</a:t>
            </a:r>
          </a:p>
          <a:p>
            <a:pPr>
              <a:lnSpc>
                <a:spcPct val="150000"/>
              </a:lnSpc>
              <a:buFont typeface="Wingdings" pitchFamily="2" charset="2"/>
              <a:buChar char="v"/>
            </a:pPr>
            <a:r>
              <a:rPr lang="en-US" sz="4000" b="1" dirty="0" err="1">
                <a:latin typeface="Times New Roman" pitchFamily="18" charset="0"/>
                <a:cs typeface="Times New Roman" pitchFamily="18" charset="0"/>
              </a:rPr>
              <a:t>Direncanakan</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Wisma</a:t>
            </a:r>
            <a:r>
              <a:rPr lang="en-US" sz="4000" b="1" dirty="0">
                <a:latin typeface="Times New Roman" pitchFamily="18" charset="0"/>
                <a:cs typeface="Times New Roman" pitchFamily="18" charset="0"/>
              </a:rPr>
              <a:t> Guru </a:t>
            </a:r>
            <a:r>
              <a:rPr lang="en-US" sz="4000" b="1" dirty="0" err="1">
                <a:latin typeface="Times New Roman" pitchFamily="18" charset="0"/>
                <a:cs typeface="Times New Roman" pitchFamily="18" charset="0"/>
              </a:rPr>
              <a:t>ini</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akan</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sekaligus</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menjadi</a:t>
            </a:r>
            <a:r>
              <a:rPr lang="en-US" sz="4000" b="1" dirty="0">
                <a:latin typeface="Times New Roman" pitchFamily="18" charset="0"/>
                <a:cs typeface="Times New Roman" pitchFamily="18" charset="0"/>
              </a:rPr>
              <a:t> </a:t>
            </a:r>
            <a:r>
              <a:rPr lang="en-US" sz="4000" b="1" dirty="0" err="1">
                <a:latin typeface="Times New Roman" pitchFamily="18" charset="0"/>
                <a:cs typeface="Times New Roman" pitchFamily="18" charset="0"/>
              </a:rPr>
              <a:t>kantor</a:t>
            </a:r>
            <a:r>
              <a:rPr lang="en-US" sz="4000" b="1" dirty="0">
                <a:latin typeface="Times New Roman" pitchFamily="18" charset="0"/>
                <a:cs typeface="Times New Roman" pitchFamily="18" charset="0"/>
              </a:rPr>
              <a:t> PB PGRI yang </a:t>
            </a:r>
            <a:r>
              <a:rPr lang="en-US" sz="4000" b="1" dirty="0" err="1">
                <a:latin typeface="Times New Roman" pitchFamily="18" charset="0"/>
                <a:cs typeface="Times New Roman" pitchFamily="18" charset="0"/>
              </a:rPr>
              <a:t>di</a:t>
            </a:r>
            <a:r>
              <a:rPr lang="en-US" sz="4000" b="1" dirty="0">
                <a:latin typeface="Times New Roman" pitchFamily="18" charset="0"/>
                <a:cs typeface="Times New Roman" pitchFamily="18" charset="0"/>
              </a:rPr>
              <a:t> </a:t>
            </a:r>
            <a:r>
              <a:rPr lang="en-US" sz="4000" b="1" dirty="0" err="1" smtClean="0">
                <a:latin typeface="Times New Roman" pitchFamily="18" charset="0"/>
                <a:cs typeface="Times New Roman" pitchFamily="18" charset="0"/>
              </a:rPr>
              <a:t>lengkapi</a:t>
            </a:r>
            <a:r>
              <a:rPr lang="en-US" sz="4000" b="1"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a:p>
            <a:pPr>
              <a:lnSpc>
                <a:spcPct val="150000"/>
              </a:lnSpc>
              <a:buFont typeface="Wingdings" pitchFamily="2" charset="2"/>
              <a:buChar char="v"/>
            </a:pPr>
            <a:endParaRPr lang="en-US" sz="1800" dirty="0">
              <a:latin typeface="Times New Roman" pitchFamily="18" charset="0"/>
              <a:cs typeface="Times New Roman" pitchFamily="18" charset="0"/>
            </a:endParaRPr>
          </a:p>
          <a:p>
            <a:pPr>
              <a:lnSpc>
                <a:spcPct val="150000"/>
              </a:lnSpc>
              <a:buFont typeface="Wingdings" pitchFamily="2" charset="2"/>
              <a:buChar char="v"/>
            </a:pPr>
            <a:endParaRPr lang="en-US" sz="1800" dirty="0">
              <a:latin typeface="Times New Roman" pitchFamily="18" charset="0"/>
              <a:cs typeface="Times New Roman" pitchFamily="18" charset="0"/>
            </a:endParaRPr>
          </a:p>
          <a:p>
            <a:pPr>
              <a:buFont typeface="Wingdings" pitchFamily="2" charset="2"/>
              <a:buChar char="v"/>
            </a:pPr>
            <a:endParaRPr lang="en-US" sz="1800" dirty="0"/>
          </a:p>
        </p:txBody>
      </p:sp>
      <p:sp>
        <p:nvSpPr>
          <p:cNvPr id="5" name="Right Arrow 4"/>
          <p:cNvSpPr/>
          <p:nvPr/>
        </p:nvSpPr>
        <p:spPr>
          <a:xfrm>
            <a:off x="2057400" y="2209800"/>
            <a:ext cx="2311400" cy="609600"/>
          </a:xfrm>
          <a:prstGeom prst="rightArrow">
            <a:avLst/>
          </a:prstGeom>
          <a:effectLst/>
          <a:scene3d>
            <a:camera prst="orthographicFront"/>
            <a:lightRig rig="threePt" dir="t"/>
          </a:scene3d>
          <a:sp3d>
            <a:bevelT w="127000" h="127000"/>
            <a:bevelB w="127000" h="1270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sp3d extrusionH="57150">
              <a:bevelT w="57150" h="38100" prst="artDeco"/>
            </a:sp3d>
          </a:bodyPr>
          <a:lstStyle/>
          <a:p>
            <a:pPr algn="ctr"/>
            <a:r>
              <a:rPr lang="en-US" b="1" dirty="0" err="1" smtClean="0"/>
              <a:t>Keputusan</a:t>
            </a:r>
            <a:endParaRPr lang="en-US" b="1" dirty="0"/>
          </a:p>
        </p:txBody>
      </p:sp>
      <p:sp>
        <p:nvSpPr>
          <p:cNvPr id="6" name="Rounded Rectangle 5"/>
          <p:cNvSpPr/>
          <p:nvPr/>
        </p:nvSpPr>
        <p:spPr>
          <a:xfrm>
            <a:off x="495300" y="5867400"/>
            <a:ext cx="2806700" cy="990600"/>
          </a:xfrm>
          <a:prstGeom prst="roundRect">
            <a:avLst/>
          </a:prstGeom>
        </p:spPr>
        <p:style>
          <a:lnRef idx="3">
            <a:schemeClr val="lt1"/>
          </a:lnRef>
          <a:fillRef idx="1">
            <a:schemeClr val="accent1"/>
          </a:fillRef>
          <a:effectRef idx="1">
            <a:schemeClr val="accent1"/>
          </a:effectRef>
          <a:fontRef idx="minor">
            <a:schemeClr val="lt1"/>
          </a:fontRef>
        </p:style>
        <p:txBody>
          <a:bodyPr lIns="91426" tIns="45713" rIns="91426" bIns="45713" rtlCol="0" anchor="ctr"/>
          <a:lstStyle/>
          <a:p>
            <a:pPr marL="228565" indent="-228565">
              <a:buAutoNum type="arabicPeriod"/>
            </a:pPr>
            <a:r>
              <a:rPr lang="en-US" sz="1600" b="1" dirty="0" err="1"/>
              <a:t>Ruang</a:t>
            </a:r>
            <a:r>
              <a:rPr lang="en-US" sz="1600" b="1" dirty="0"/>
              <a:t> </a:t>
            </a:r>
            <a:r>
              <a:rPr lang="en-US" sz="1600" b="1" dirty="0" err="1"/>
              <a:t>pertemuan</a:t>
            </a:r>
            <a:endParaRPr lang="en-US" sz="1600" b="1" dirty="0"/>
          </a:p>
          <a:p>
            <a:pPr marL="228565" indent="-228565">
              <a:buAutoNum type="arabicPeriod"/>
            </a:pPr>
            <a:r>
              <a:rPr lang="en-US" sz="1600" b="1" dirty="0"/>
              <a:t> </a:t>
            </a:r>
            <a:r>
              <a:rPr lang="en-US" sz="1600" b="1" dirty="0" err="1"/>
              <a:t>Perpustakaan</a:t>
            </a:r>
            <a:endParaRPr lang="en-US" sz="1600" b="1" dirty="0"/>
          </a:p>
          <a:p>
            <a:pPr marL="228565" indent="-228565">
              <a:buAutoNum type="arabicPeriod"/>
            </a:pPr>
            <a:r>
              <a:rPr lang="en-US" sz="1600" b="1" dirty="0" err="1"/>
              <a:t>Kamar</a:t>
            </a:r>
            <a:r>
              <a:rPr lang="en-US" sz="1600" b="1" dirty="0"/>
              <a:t> </a:t>
            </a:r>
            <a:r>
              <a:rPr lang="en-US" sz="1600" b="1" dirty="0" err="1"/>
              <a:t>Pondokan</a:t>
            </a:r>
            <a:r>
              <a:rPr lang="en-US" sz="1600" b="1" dirty="0"/>
              <a:t> </a:t>
            </a:r>
            <a:r>
              <a:rPr lang="en-US" sz="1600" b="1" dirty="0" err="1"/>
              <a:t>dll</a:t>
            </a:r>
            <a:r>
              <a:rPr lang="en-US" sz="1600" b="1" dirty="0"/>
              <a:t>.</a:t>
            </a:r>
          </a:p>
        </p:txBody>
      </p:sp>
      <p:sp>
        <p:nvSpPr>
          <p:cNvPr id="8" name="Right Arrow 7">
            <a:hlinkClick r:id="rId2" action="ppaction://hlinksldjump"/>
          </p:cNvPr>
          <p:cNvSpPr/>
          <p:nvPr/>
        </p:nvSpPr>
        <p:spPr>
          <a:xfrm>
            <a:off x="8420101" y="6248400"/>
            <a:ext cx="1403350" cy="533400"/>
          </a:xfrm>
          <a:prstGeom prst="rightArrow">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wipe(left)">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wipe(left)">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wipe(left)">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4" presetClass="entr" presetSubtype="0" fill="hold" grpId="0" nodeType="clickEffect">
                                  <p:stCondLst>
                                    <p:cond delay="0"/>
                                  </p:stCondLst>
                                  <p:childTnLst>
                                    <p:set>
                                      <p:cBhvr>
                                        <p:cTn id="33" dur="1" fill="hold">
                                          <p:stCondLst>
                                            <p:cond delay="0"/>
                                          </p:stCondLst>
                                        </p:cTn>
                                        <p:tgtEl>
                                          <p:spTgt spid="5"/>
                                        </p:tgtEl>
                                        <p:attrNameLst>
                                          <p:attrName>style.visibility</p:attrName>
                                        </p:attrNameLst>
                                      </p:cBhvr>
                                      <p:to>
                                        <p:strVal val="visible"/>
                                      </p:to>
                                    </p:set>
                                    <p:anim from="(-#ppt_w/2)" to="(#ppt_x)" calcmode="lin" valueType="num">
                                      <p:cBhvr>
                                        <p:cTn id="34" dur="600" fill="hold">
                                          <p:stCondLst>
                                            <p:cond delay="0"/>
                                          </p:stCondLst>
                                        </p:cTn>
                                        <p:tgtEl>
                                          <p:spTgt spid="5"/>
                                        </p:tgtEl>
                                        <p:attrNameLst>
                                          <p:attrName>ppt_x</p:attrName>
                                        </p:attrNameLst>
                                      </p:cBhvr>
                                    </p:anim>
                                    <p:anim from="0" to="-1.0" calcmode="lin" valueType="num">
                                      <p:cBhvr>
                                        <p:cTn id="35" dur="200" decel="50000" autoRev="1" fill="hold">
                                          <p:stCondLst>
                                            <p:cond delay="600"/>
                                          </p:stCondLst>
                                        </p:cTn>
                                        <p:tgtEl>
                                          <p:spTgt spid="5"/>
                                        </p:tgtEl>
                                        <p:attrNameLst>
                                          <p:attrName>xshear</p:attrName>
                                        </p:attrNameLst>
                                      </p:cBhvr>
                                    </p:anim>
                                    <p:animScale>
                                      <p:cBhvr>
                                        <p:cTn id="36" dur="200" decel="100000" autoRev="1" fill="hold">
                                          <p:stCondLst>
                                            <p:cond delay="600"/>
                                          </p:stCondLst>
                                        </p:cTn>
                                        <p:tgtEl>
                                          <p:spTgt spid="5"/>
                                        </p:tgtEl>
                                      </p:cBhvr>
                                      <p:from x="100000" y="100000"/>
                                      <p:to x="80000" y="100000"/>
                                    </p:animScale>
                                    <p:anim by="(#ppt_h/3+#ppt_w*0.1)" calcmode="lin" valueType="num">
                                      <p:cBhvr additive="sum">
                                        <p:cTn id="37" dur="200" decel="100000" autoRev="1" fill="hold">
                                          <p:stCondLst>
                                            <p:cond delay="600"/>
                                          </p:stCondLst>
                                        </p:cTn>
                                        <p:tgtEl>
                                          <p:spTgt spid="5"/>
                                        </p:tgtEl>
                                        <p:attrNameLst>
                                          <p:attrName>ppt_x</p:attrName>
                                        </p:attrNameLst>
                                      </p:cBhvr>
                                    </p:anim>
                                  </p:childTnLst>
                                </p:cTn>
                              </p:par>
                            </p:childTnLst>
                          </p:cTn>
                        </p:par>
                      </p:childTnLst>
                    </p:cTn>
                  </p:par>
                  <p:par>
                    <p:cTn id="38" fill="hold">
                      <p:stCondLst>
                        <p:cond delay="indefinite"/>
                      </p:stCondLst>
                      <p:childTnLst>
                        <p:par>
                          <p:cTn id="39" fill="hold">
                            <p:stCondLst>
                              <p:cond delay="0"/>
                            </p:stCondLst>
                            <p:childTnLst>
                              <p:par>
                                <p:cTn id="40" presetID="35"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2000"/>
                                        <p:tgtEl>
                                          <p:spTgt spid="6"/>
                                        </p:tgtEl>
                                      </p:cBhvr>
                                    </p:animEffect>
                                    <p:anim calcmode="lin" valueType="num">
                                      <p:cBhvr>
                                        <p:cTn id="43" dur="2000" fill="hold"/>
                                        <p:tgtEl>
                                          <p:spTgt spid="6"/>
                                        </p:tgtEl>
                                        <p:attrNameLst>
                                          <p:attrName>style.rotation</p:attrName>
                                        </p:attrNameLst>
                                      </p:cBhvr>
                                      <p:tavLst>
                                        <p:tav tm="0">
                                          <p:val>
                                            <p:fltVal val="720"/>
                                          </p:val>
                                        </p:tav>
                                        <p:tav tm="100000">
                                          <p:val>
                                            <p:fltVal val="0"/>
                                          </p:val>
                                        </p:tav>
                                      </p:tavLst>
                                    </p:anim>
                                    <p:anim calcmode="lin" valueType="num">
                                      <p:cBhvr>
                                        <p:cTn id="44" dur="2000" fill="hold"/>
                                        <p:tgtEl>
                                          <p:spTgt spid="6"/>
                                        </p:tgtEl>
                                        <p:attrNameLst>
                                          <p:attrName>ppt_h</p:attrName>
                                        </p:attrNameLst>
                                      </p:cBhvr>
                                      <p:tavLst>
                                        <p:tav tm="0">
                                          <p:val>
                                            <p:fltVal val="0"/>
                                          </p:val>
                                        </p:tav>
                                        <p:tav tm="100000">
                                          <p:val>
                                            <p:strVal val="#ppt_h"/>
                                          </p:val>
                                        </p:tav>
                                      </p:tavLst>
                                    </p:anim>
                                    <p:anim calcmode="lin" valueType="num">
                                      <p:cBhvr>
                                        <p:cTn id="45"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46" fill="hold">
                      <p:stCondLst>
                        <p:cond delay="indefinite"/>
                      </p:stCondLst>
                      <p:childTnLst>
                        <p:par>
                          <p:cTn id="47" fill="hold">
                            <p:stCondLst>
                              <p:cond delay="0"/>
                            </p:stCondLst>
                            <p:childTnLst>
                              <p:par>
                                <p:cTn id="48" presetID="45" presetClass="entr" presetSubtype="0" fill="hold" grpId="0" nodeType="clickEffect">
                                  <p:stCondLst>
                                    <p:cond delay="0"/>
                                  </p:stCondLst>
                                  <p:iterate type="lt">
                                    <p:tmPct val="10000"/>
                                  </p:iterate>
                                  <p:childTnLst>
                                    <p:set>
                                      <p:cBhvr>
                                        <p:cTn id="49" dur="1" fill="hold">
                                          <p:stCondLst>
                                            <p:cond delay="0"/>
                                          </p:stCondLst>
                                        </p:cTn>
                                        <p:tgtEl>
                                          <p:spTgt spid="8"/>
                                        </p:tgtEl>
                                        <p:attrNameLst>
                                          <p:attrName>style.visibility</p:attrName>
                                        </p:attrNameLst>
                                      </p:cBhvr>
                                      <p:to>
                                        <p:strVal val="visible"/>
                                      </p:to>
                                    </p:set>
                                    <p:animEffect transition="in" filter="fade">
                                      <p:cBhvr>
                                        <p:cTn id="50" dur="2000"/>
                                        <p:tgtEl>
                                          <p:spTgt spid="8"/>
                                        </p:tgtEl>
                                      </p:cBhvr>
                                    </p:animEffect>
                                    <p:anim calcmode="lin" valueType="num">
                                      <p:cBhvr>
                                        <p:cTn id="51" dur="2000" fill="hold"/>
                                        <p:tgtEl>
                                          <p:spTgt spid="8"/>
                                        </p:tgtEl>
                                        <p:attrNameLst>
                                          <p:attrName>ppt_w</p:attrName>
                                        </p:attrNameLst>
                                      </p:cBhvr>
                                      <p:tavLst>
                                        <p:tav tm="0" fmla="#ppt_w*sin(2.5*pi*$)">
                                          <p:val>
                                            <p:fltVal val="0"/>
                                          </p:val>
                                        </p:tav>
                                        <p:tav tm="100000">
                                          <p:val>
                                            <p:fltVal val="1"/>
                                          </p:val>
                                        </p:tav>
                                      </p:tavLst>
                                    </p:anim>
                                    <p:anim calcmode="lin" valueType="num">
                                      <p:cBhvr>
                                        <p:cTn id="52"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animBg="1"/>
      <p:bldP spid="6"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2" name="Content Placeholder 1"/>
          <p:cNvSpPr>
            <a:spLocks noGrp="1"/>
          </p:cNvSpPr>
          <p:nvPr>
            <p:ph sz="quarter" idx="1"/>
          </p:nvPr>
        </p:nvSpPr>
        <p:spPr/>
        <p:txBody>
          <a:bodyPr>
            <a:normAutofit/>
          </a:bodyPr>
          <a:lstStyle/>
          <a:p>
            <a:r>
              <a:rPr lang="en-US" dirty="0" err="1" smtClean="0">
                <a:solidFill>
                  <a:srgbClr val="CC3300"/>
                </a:solidFill>
              </a:rPr>
              <a:t>Perguruan</a:t>
            </a:r>
            <a:r>
              <a:rPr lang="en-US" dirty="0" smtClean="0">
                <a:solidFill>
                  <a:srgbClr val="CC3300"/>
                </a:solidFill>
              </a:rPr>
              <a:t> </a:t>
            </a:r>
            <a:r>
              <a:rPr lang="en-US" dirty="0" err="1" smtClean="0">
                <a:solidFill>
                  <a:srgbClr val="CC3300"/>
                </a:solidFill>
              </a:rPr>
              <a:t>Tinggi</a:t>
            </a:r>
            <a:r>
              <a:rPr lang="en-US" dirty="0" smtClean="0">
                <a:solidFill>
                  <a:srgbClr val="CC3300"/>
                </a:solidFill>
              </a:rPr>
              <a:t> </a:t>
            </a:r>
            <a:r>
              <a:rPr lang="en-US" dirty="0" err="1" smtClean="0">
                <a:solidFill>
                  <a:srgbClr val="CC3300"/>
                </a:solidFill>
              </a:rPr>
              <a:t>menyelenggarakan</a:t>
            </a:r>
            <a:r>
              <a:rPr lang="en-US" dirty="0" smtClean="0">
                <a:solidFill>
                  <a:srgbClr val="CC3300"/>
                </a:solidFill>
              </a:rPr>
              <a:t> </a:t>
            </a:r>
            <a:r>
              <a:rPr lang="en-US" dirty="0" err="1" smtClean="0">
                <a:solidFill>
                  <a:srgbClr val="CC3300"/>
                </a:solidFill>
              </a:rPr>
              <a:t>pendidikan</a:t>
            </a:r>
            <a:r>
              <a:rPr lang="en-US" dirty="0" smtClean="0">
                <a:solidFill>
                  <a:srgbClr val="CC3300"/>
                </a:solidFill>
              </a:rPr>
              <a:t> </a:t>
            </a:r>
            <a:r>
              <a:rPr lang="en-US" dirty="0" err="1" smtClean="0">
                <a:solidFill>
                  <a:srgbClr val="CC3300"/>
                </a:solidFill>
              </a:rPr>
              <a:t>tinggi</a:t>
            </a:r>
            <a:r>
              <a:rPr lang="en-US" dirty="0" smtClean="0">
                <a:solidFill>
                  <a:srgbClr val="CC3300"/>
                </a:solidFill>
              </a:rPr>
              <a:t>, </a:t>
            </a:r>
            <a:r>
              <a:rPr lang="en-US" dirty="0" err="1" smtClean="0">
                <a:solidFill>
                  <a:srgbClr val="CC3300"/>
                </a:solidFill>
              </a:rPr>
              <a:t>penelitian</a:t>
            </a:r>
            <a:r>
              <a:rPr lang="en-US" dirty="0" smtClean="0">
                <a:solidFill>
                  <a:srgbClr val="CC3300"/>
                </a:solidFill>
              </a:rPr>
              <a:t> &amp; </a:t>
            </a:r>
            <a:r>
              <a:rPr lang="en-US" dirty="0" err="1" smtClean="0">
                <a:solidFill>
                  <a:srgbClr val="CC3300"/>
                </a:solidFill>
              </a:rPr>
              <a:t>pengembang</a:t>
            </a:r>
            <a:r>
              <a:rPr lang="id-ID" dirty="0" smtClean="0">
                <a:solidFill>
                  <a:srgbClr val="CC3300"/>
                </a:solidFill>
              </a:rPr>
              <a:t>a</a:t>
            </a:r>
            <a:r>
              <a:rPr lang="en-US" dirty="0" smtClean="0">
                <a:solidFill>
                  <a:srgbClr val="CC3300"/>
                </a:solidFill>
              </a:rPr>
              <a:t>n, </a:t>
            </a:r>
            <a:r>
              <a:rPr lang="en-US" dirty="0" err="1" smtClean="0">
                <a:solidFill>
                  <a:srgbClr val="CC3300"/>
                </a:solidFill>
              </a:rPr>
              <a:t>serta</a:t>
            </a:r>
            <a:r>
              <a:rPr lang="en-US" dirty="0" smtClean="0">
                <a:solidFill>
                  <a:srgbClr val="CC3300"/>
                </a:solidFill>
              </a:rPr>
              <a:t> </a:t>
            </a:r>
            <a:r>
              <a:rPr lang="en-US" dirty="0" err="1" smtClean="0">
                <a:solidFill>
                  <a:srgbClr val="CC3300"/>
                </a:solidFill>
              </a:rPr>
              <a:t>pengabdian</a:t>
            </a:r>
            <a:r>
              <a:rPr lang="en-US" dirty="0" smtClean="0">
                <a:solidFill>
                  <a:srgbClr val="CC3300"/>
                </a:solidFill>
              </a:rPr>
              <a:t> </a:t>
            </a:r>
            <a:r>
              <a:rPr lang="en-US" dirty="0" err="1" smtClean="0">
                <a:solidFill>
                  <a:srgbClr val="CC3300"/>
                </a:solidFill>
              </a:rPr>
              <a:t>kepada</a:t>
            </a:r>
            <a:r>
              <a:rPr lang="en-US" dirty="0" smtClean="0">
                <a:solidFill>
                  <a:srgbClr val="CC3300"/>
                </a:solidFill>
              </a:rPr>
              <a:t> </a:t>
            </a:r>
            <a:r>
              <a:rPr lang="en-US" dirty="0" err="1" smtClean="0">
                <a:solidFill>
                  <a:srgbClr val="CC3300"/>
                </a:solidFill>
              </a:rPr>
              <a:t>masyarakat</a:t>
            </a:r>
            <a:endParaRPr lang="en-US" dirty="0" smtClean="0">
              <a:solidFill>
                <a:srgbClr val="CC3300"/>
              </a:solidFill>
            </a:endParaRPr>
          </a:p>
          <a:p>
            <a:r>
              <a:rPr lang="en-US" dirty="0" err="1" smtClean="0">
                <a:solidFill>
                  <a:srgbClr val="CC3300"/>
                </a:solidFill>
              </a:rPr>
              <a:t>Pendidikan</a:t>
            </a:r>
            <a:r>
              <a:rPr lang="en-US" dirty="0" smtClean="0">
                <a:solidFill>
                  <a:srgbClr val="CC3300"/>
                </a:solidFill>
              </a:rPr>
              <a:t> </a:t>
            </a:r>
            <a:r>
              <a:rPr lang="en-US" dirty="0" err="1" smtClean="0">
                <a:solidFill>
                  <a:srgbClr val="CC3300"/>
                </a:solidFill>
              </a:rPr>
              <a:t>tinggi</a:t>
            </a:r>
            <a:r>
              <a:rPr lang="en-US" dirty="0" smtClean="0">
                <a:solidFill>
                  <a:srgbClr val="CC3300"/>
                </a:solidFill>
              </a:rPr>
              <a:t> m</a:t>
            </a:r>
            <a:r>
              <a:rPr lang="id-ID" dirty="0" smtClean="0">
                <a:solidFill>
                  <a:srgbClr val="CC3300"/>
                </a:solidFill>
              </a:rPr>
              <a:t>erupakan</a:t>
            </a:r>
            <a:r>
              <a:rPr lang="en-US" dirty="0" smtClean="0">
                <a:solidFill>
                  <a:srgbClr val="CC3300"/>
                </a:solidFill>
              </a:rPr>
              <a:t> </a:t>
            </a:r>
            <a:r>
              <a:rPr lang="en-US" dirty="0" err="1" smtClean="0">
                <a:solidFill>
                  <a:srgbClr val="CC3300"/>
                </a:solidFill>
              </a:rPr>
              <a:t>kegiatan</a:t>
            </a:r>
            <a:r>
              <a:rPr lang="en-US" dirty="0" smtClean="0">
                <a:solidFill>
                  <a:srgbClr val="CC3300"/>
                </a:solidFill>
              </a:rPr>
              <a:t> </a:t>
            </a:r>
            <a:r>
              <a:rPr lang="en-US" dirty="0" err="1" smtClean="0">
                <a:solidFill>
                  <a:srgbClr val="CC3300"/>
                </a:solidFill>
              </a:rPr>
              <a:t>dalam</a:t>
            </a:r>
            <a:r>
              <a:rPr lang="en-US" dirty="0" smtClean="0">
                <a:solidFill>
                  <a:srgbClr val="CC3300"/>
                </a:solidFill>
              </a:rPr>
              <a:t> </a:t>
            </a:r>
            <a:r>
              <a:rPr lang="en-US" dirty="0" err="1" smtClean="0">
                <a:solidFill>
                  <a:srgbClr val="CC3300"/>
                </a:solidFill>
              </a:rPr>
              <a:t>upaya</a:t>
            </a:r>
            <a:r>
              <a:rPr lang="en-US" dirty="0" smtClean="0">
                <a:solidFill>
                  <a:srgbClr val="CC3300"/>
                </a:solidFill>
              </a:rPr>
              <a:t> </a:t>
            </a:r>
            <a:r>
              <a:rPr lang="en-US" dirty="0" err="1" smtClean="0">
                <a:solidFill>
                  <a:srgbClr val="CC3300"/>
                </a:solidFill>
              </a:rPr>
              <a:t>menghasilkan</a:t>
            </a:r>
            <a:r>
              <a:rPr lang="en-US" dirty="0" smtClean="0">
                <a:solidFill>
                  <a:srgbClr val="CC3300"/>
                </a:solidFill>
              </a:rPr>
              <a:t> </a:t>
            </a:r>
            <a:r>
              <a:rPr lang="en-US" dirty="0" err="1" smtClean="0">
                <a:solidFill>
                  <a:srgbClr val="CC3300"/>
                </a:solidFill>
              </a:rPr>
              <a:t>manus</a:t>
            </a:r>
            <a:r>
              <a:rPr lang="id-ID" dirty="0" smtClean="0">
                <a:solidFill>
                  <a:srgbClr val="CC3300"/>
                </a:solidFill>
              </a:rPr>
              <a:t>i</a:t>
            </a:r>
            <a:r>
              <a:rPr lang="en-US" dirty="0" smtClean="0">
                <a:solidFill>
                  <a:srgbClr val="CC3300"/>
                </a:solidFill>
              </a:rPr>
              <a:t>a </a:t>
            </a:r>
            <a:r>
              <a:rPr lang="en-US" dirty="0" err="1" smtClean="0">
                <a:solidFill>
                  <a:srgbClr val="CC3300"/>
                </a:solidFill>
              </a:rPr>
              <a:t>terdidik</a:t>
            </a:r>
            <a:r>
              <a:rPr lang="en-US" dirty="0" smtClean="0">
                <a:solidFill>
                  <a:srgbClr val="CC3300"/>
                </a:solidFill>
              </a:rPr>
              <a:t> </a:t>
            </a:r>
            <a:r>
              <a:rPr lang="en-US" dirty="0" err="1" smtClean="0">
                <a:solidFill>
                  <a:srgbClr val="CC3300"/>
                </a:solidFill>
              </a:rPr>
              <a:t>sebagaimana</a:t>
            </a:r>
            <a:r>
              <a:rPr lang="en-US" dirty="0" smtClean="0">
                <a:solidFill>
                  <a:srgbClr val="CC3300"/>
                </a:solidFill>
              </a:rPr>
              <a:t> </a:t>
            </a:r>
            <a:r>
              <a:rPr lang="en-US" dirty="0" err="1" smtClean="0">
                <a:solidFill>
                  <a:srgbClr val="CC3300"/>
                </a:solidFill>
              </a:rPr>
              <a:t>dimaksud</a:t>
            </a:r>
            <a:r>
              <a:rPr lang="en-US" dirty="0" smtClean="0">
                <a:solidFill>
                  <a:srgbClr val="CC3300"/>
                </a:solidFill>
              </a:rPr>
              <a:t> </a:t>
            </a:r>
            <a:r>
              <a:rPr lang="en-US" dirty="0" err="1" smtClean="0">
                <a:solidFill>
                  <a:srgbClr val="CC3300"/>
                </a:solidFill>
              </a:rPr>
              <a:t>di</a:t>
            </a:r>
            <a:r>
              <a:rPr lang="en-US" dirty="0" smtClean="0">
                <a:solidFill>
                  <a:srgbClr val="CC3300"/>
                </a:solidFill>
              </a:rPr>
              <a:t> </a:t>
            </a:r>
            <a:r>
              <a:rPr lang="en-US" dirty="0" err="1" smtClean="0">
                <a:solidFill>
                  <a:srgbClr val="CC3300"/>
                </a:solidFill>
              </a:rPr>
              <a:t>atas</a:t>
            </a:r>
            <a:endParaRPr lang="en-US" dirty="0" smtClean="0">
              <a:solidFill>
                <a:srgbClr val="CC3300"/>
              </a:solidFill>
            </a:endParaRPr>
          </a:p>
          <a:p>
            <a:r>
              <a:rPr lang="en-US" dirty="0" err="1" smtClean="0">
                <a:solidFill>
                  <a:srgbClr val="CC3300"/>
                </a:solidFill>
              </a:rPr>
              <a:t>Penelitian</a:t>
            </a:r>
            <a:r>
              <a:rPr lang="en-US" dirty="0" smtClean="0">
                <a:solidFill>
                  <a:srgbClr val="CC3300"/>
                </a:solidFill>
              </a:rPr>
              <a:t> m</a:t>
            </a:r>
            <a:r>
              <a:rPr lang="id-ID" dirty="0" smtClean="0">
                <a:solidFill>
                  <a:srgbClr val="CC3300"/>
                </a:solidFill>
              </a:rPr>
              <a:t>erupakan</a:t>
            </a:r>
            <a:r>
              <a:rPr lang="en-US" dirty="0" smtClean="0">
                <a:solidFill>
                  <a:srgbClr val="CC3300"/>
                </a:solidFill>
              </a:rPr>
              <a:t> </a:t>
            </a:r>
            <a:r>
              <a:rPr lang="en-US" dirty="0" err="1" smtClean="0">
                <a:solidFill>
                  <a:srgbClr val="CC3300"/>
                </a:solidFill>
              </a:rPr>
              <a:t>kegiatan</a:t>
            </a:r>
            <a:r>
              <a:rPr lang="en-US" dirty="0" smtClean="0">
                <a:solidFill>
                  <a:srgbClr val="CC3300"/>
                </a:solidFill>
              </a:rPr>
              <a:t> </a:t>
            </a:r>
            <a:r>
              <a:rPr lang="en-US" dirty="0" err="1" smtClean="0">
                <a:solidFill>
                  <a:srgbClr val="CC3300"/>
                </a:solidFill>
              </a:rPr>
              <a:t>dalam</a:t>
            </a:r>
            <a:r>
              <a:rPr lang="en-US" dirty="0" smtClean="0">
                <a:solidFill>
                  <a:srgbClr val="CC3300"/>
                </a:solidFill>
              </a:rPr>
              <a:t> </a:t>
            </a:r>
            <a:r>
              <a:rPr lang="en-US" dirty="0" err="1" smtClean="0">
                <a:solidFill>
                  <a:srgbClr val="CC3300"/>
                </a:solidFill>
              </a:rPr>
              <a:t>upaya</a:t>
            </a:r>
            <a:r>
              <a:rPr lang="en-US" dirty="0" smtClean="0">
                <a:solidFill>
                  <a:srgbClr val="CC3300"/>
                </a:solidFill>
              </a:rPr>
              <a:t> </a:t>
            </a:r>
            <a:r>
              <a:rPr lang="en-US" dirty="0" err="1" smtClean="0">
                <a:solidFill>
                  <a:srgbClr val="CC3300"/>
                </a:solidFill>
              </a:rPr>
              <a:t>menghasilkan</a:t>
            </a:r>
            <a:r>
              <a:rPr lang="en-US" dirty="0" smtClean="0">
                <a:solidFill>
                  <a:srgbClr val="CC3300"/>
                </a:solidFill>
              </a:rPr>
              <a:t> </a:t>
            </a:r>
            <a:r>
              <a:rPr lang="en-US" dirty="0" err="1" smtClean="0">
                <a:solidFill>
                  <a:srgbClr val="CC3300"/>
                </a:solidFill>
              </a:rPr>
              <a:t>pengetahuan</a:t>
            </a:r>
            <a:r>
              <a:rPr lang="en-US" dirty="0" smtClean="0">
                <a:solidFill>
                  <a:srgbClr val="CC3300"/>
                </a:solidFill>
              </a:rPr>
              <a:t> </a:t>
            </a:r>
            <a:r>
              <a:rPr lang="en-US" dirty="0" err="1" smtClean="0">
                <a:solidFill>
                  <a:srgbClr val="CC3300"/>
                </a:solidFill>
              </a:rPr>
              <a:t>empirik</a:t>
            </a:r>
            <a:r>
              <a:rPr lang="en-US" dirty="0" smtClean="0">
                <a:solidFill>
                  <a:srgbClr val="CC3300"/>
                </a:solidFill>
              </a:rPr>
              <a:t>, </a:t>
            </a:r>
            <a:r>
              <a:rPr lang="en-US" dirty="0" err="1" smtClean="0">
                <a:solidFill>
                  <a:srgbClr val="CC3300"/>
                </a:solidFill>
              </a:rPr>
              <a:t>teori</a:t>
            </a:r>
            <a:r>
              <a:rPr lang="en-US" dirty="0" smtClean="0">
                <a:solidFill>
                  <a:srgbClr val="CC3300"/>
                </a:solidFill>
              </a:rPr>
              <a:t> </a:t>
            </a:r>
            <a:r>
              <a:rPr lang="en-US" dirty="0" err="1" smtClean="0">
                <a:solidFill>
                  <a:srgbClr val="CC3300"/>
                </a:solidFill>
              </a:rPr>
              <a:t>konsep</a:t>
            </a:r>
            <a:r>
              <a:rPr lang="en-US" dirty="0" smtClean="0">
                <a:solidFill>
                  <a:srgbClr val="CC3300"/>
                </a:solidFill>
              </a:rPr>
              <a:t>, </a:t>
            </a:r>
            <a:r>
              <a:rPr lang="en-US" dirty="0" err="1" smtClean="0">
                <a:solidFill>
                  <a:srgbClr val="CC3300"/>
                </a:solidFill>
              </a:rPr>
              <a:t>meto</a:t>
            </a:r>
            <a:r>
              <a:rPr lang="id-ID" dirty="0" smtClean="0">
                <a:solidFill>
                  <a:srgbClr val="CC3300"/>
                </a:solidFill>
              </a:rPr>
              <a:t>do</a:t>
            </a:r>
            <a:r>
              <a:rPr lang="en-US" dirty="0" err="1" smtClean="0">
                <a:solidFill>
                  <a:srgbClr val="CC3300"/>
                </a:solidFill>
              </a:rPr>
              <a:t>logi</a:t>
            </a:r>
            <a:r>
              <a:rPr lang="en-US" dirty="0" smtClean="0">
                <a:solidFill>
                  <a:srgbClr val="CC3300"/>
                </a:solidFill>
              </a:rPr>
              <a:t>, model </a:t>
            </a:r>
            <a:r>
              <a:rPr lang="en-US" dirty="0" err="1" smtClean="0">
                <a:solidFill>
                  <a:srgbClr val="CC3300"/>
                </a:solidFill>
              </a:rPr>
              <a:t>atau</a:t>
            </a:r>
            <a:r>
              <a:rPr lang="en-US" dirty="0" smtClean="0">
                <a:solidFill>
                  <a:srgbClr val="CC3300"/>
                </a:solidFill>
              </a:rPr>
              <a:t> </a:t>
            </a:r>
            <a:r>
              <a:rPr lang="en-US" dirty="0" err="1" smtClean="0">
                <a:solidFill>
                  <a:srgbClr val="CC3300"/>
                </a:solidFill>
              </a:rPr>
              <a:t>informasi</a:t>
            </a:r>
            <a:r>
              <a:rPr lang="en-US" dirty="0" smtClean="0">
                <a:solidFill>
                  <a:srgbClr val="CC3300"/>
                </a:solidFill>
              </a:rPr>
              <a:t> </a:t>
            </a:r>
            <a:r>
              <a:rPr lang="en-US" dirty="0" err="1" smtClean="0">
                <a:solidFill>
                  <a:srgbClr val="CC3300"/>
                </a:solidFill>
              </a:rPr>
              <a:t>baru</a:t>
            </a:r>
            <a:r>
              <a:rPr lang="en-US" dirty="0" smtClean="0">
                <a:solidFill>
                  <a:srgbClr val="CC3300"/>
                </a:solidFill>
              </a:rPr>
              <a:t> yang </a:t>
            </a:r>
            <a:r>
              <a:rPr lang="en-US" dirty="0" err="1" smtClean="0">
                <a:solidFill>
                  <a:srgbClr val="CC3300"/>
                </a:solidFill>
              </a:rPr>
              <a:t>memperkaya</a:t>
            </a:r>
            <a:r>
              <a:rPr lang="en-US" dirty="0" smtClean="0">
                <a:solidFill>
                  <a:srgbClr val="CC3300"/>
                </a:solidFill>
              </a:rPr>
              <a:t> IPTEK </a:t>
            </a:r>
            <a:r>
              <a:rPr lang="en-US" dirty="0" err="1" smtClean="0">
                <a:solidFill>
                  <a:srgbClr val="CC3300"/>
                </a:solidFill>
              </a:rPr>
              <a:t>dan</a:t>
            </a:r>
            <a:r>
              <a:rPr lang="en-US" dirty="0" smtClean="0">
                <a:solidFill>
                  <a:srgbClr val="CC3300"/>
                </a:solidFill>
              </a:rPr>
              <a:t> </a:t>
            </a:r>
            <a:r>
              <a:rPr lang="en-US" dirty="0" err="1" smtClean="0">
                <a:solidFill>
                  <a:srgbClr val="CC3300"/>
                </a:solidFill>
              </a:rPr>
              <a:t>kesenian</a:t>
            </a:r>
            <a:r>
              <a:rPr lang="en-US" dirty="0" smtClean="0">
                <a:solidFill>
                  <a:srgbClr val="CC3300"/>
                </a:solidFill>
              </a:rPr>
              <a:t>  </a:t>
            </a:r>
            <a:endParaRPr lang="en-US" dirty="0">
              <a:solidFill>
                <a:srgbClr val="CC3300"/>
              </a:solidFill>
            </a:endParaRPr>
          </a:p>
        </p:txBody>
      </p:sp>
      <p:sp>
        <p:nvSpPr>
          <p:cNvPr id="4" name="Down Arrow Callout 3"/>
          <p:cNvSpPr/>
          <p:nvPr/>
        </p:nvSpPr>
        <p:spPr>
          <a:xfrm>
            <a:off x="742950" y="228600"/>
            <a:ext cx="8172450" cy="1219200"/>
          </a:xfrm>
          <a:prstGeom prst="downArrowCallout">
            <a:avLst/>
          </a:prstGeom>
          <a:ln>
            <a:solidFill>
              <a:srgbClr val="00B0F0"/>
            </a:solidFill>
          </a:ln>
          <a:effectLst>
            <a:outerShdw blurRad="50800" dist="25400" dir="5400000" rotWithShape="0">
              <a:srgbClr val="000000">
                <a:alpha val="35000"/>
              </a:srgbClr>
            </a:outerShdw>
            <a:softEdge rad="12700"/>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lIns="91426" tIns="45713" rIns="91426" bIns="45713" rtlCol="0" anchor="ctr"/>
          <a:lstStyle/>
          <a:p>
            <a:pPr algn="ctr"/>
            <a:r>
              <a:rPr lang="en-US" sz="2400" b="1" dirty="0">
                <a:solidFill>
                  <a:srgbClr val="FF3399"/>
                </a:solidFill>
                <a:latin typeface="Times New Roman" pitchFamily="18" charset="0"/>
                <a:cs typeface="Times New Roman" pitchFamily="18" charset="0"/>
              </a:rPr>
              <a:t>3. </a:t>
            </a:r>
            <a:r>
              <a:rPr lang="en-US" sz="2400" b="1" dirty="0" err="1">
                <a:solidFill>
                  <a:srgbClr val="FF3399"/>
                </a:solidFill>
                <a:latin typeface="Times New Roman" pitchFamily="18" charset="0"/>
                <a:cs typeface="Times New Roman" pitchFamily="18" charset="0"/>
              </a:rPr>
              <a:t>Fungsi</a:t>
            </a:r>
            <a:r>
              <a:rPr lang="en-US" sz="2400" b="1" dirty="0">
                <a:solidFill>
                  <a:srgbClr val="FF3399"/>
                </a:solidFill>
                <a:latin typeface="Times New Roman" pitchFamily="18" charset="0"/>
                <a:cs typeface="Times New Roman" pitchFamily="18" charset="0"/>
              </a:rPr>
              <a:t> </a:t>
            </a:r>
            <a:r>
              <a:rPr lang="en-US" sz="2400" b="1" dirty="0" err="1">
                <a:solidFill>
                  <a:srgbClr val="FF3399"/>
                </a:solidFill>
                <a:latin typeface="Times New Roman" pitchFamily="18" charset="0"/>
                <a:cs typeface="Times New Roman" pitchFamily="18" charset="0"/>
              </a:rPr>
              <a:t>Pendidikan</a:t>
            </a:r>
            <a:r>
              <a:rPr lang="en-US" sz="2400" b="1" dirty="0">
                <a:solidFill>
                  <a:srgbClr val="FF3399"/>
                </a:solidFill>
                <a:latin typeface="Times New Roman" pitchFamily="18" charset="0"/>
                <a:cs typeface="Times New Roman" pitchFamily="18" charset="0"/>
              </a:rPr>
              <a:t> </a:t>
            </a:r>
            <a:r>
              <a:rPr lang="en-US" sz="2400" b="1" dirty="0" err="1">
                <a:solidFill>
                  <a:srgbClr val="FF3399"/>
                </a:solidFill>
                <a:latin typeface="Times New Roman" pitchFamily="18" charset="0"/>
                <a:cs typeface="Times New Roman" pitchFamily="18" charset="0"/>
              </a:rPr>
              <a:t>Tinggi</a:t>
            </a:r>
            <a:r>
              <a:rPr lang="en-US" sz="2400" b="1" dirty="0">
                <a:solidFill>
                  <a:srgbClr val="FF3399"/>
                </a:solidFill>
                <a:latin typeface="Times New Roman" pitchFamily="18" charset="0"/>
                <a:cs typeface="Times New Roman" pitchFamily="18" charset="0"/>
              </a:rPr>
              <a:t> </a:t>
            </a:r>
            <a:r>
              <a:rPr lang="en-US" sz="2400" b="1" dirty="0" err="1">
                <a:solidFill>
                  <a:srgbClr val="FF3399"/>
                </a:solidFill>
                <a:latin typeface="Times New Roman" pitchFamily="18" charset="0"/>
                <a:cs typeface="Times New Roman" pitchFamily="18" charset="0"/>
              </a:rPr>
              <a:t>seperti</a:t>
            </a:r>
            <a:r>
              <a:rPr lang="en-US" sz="2400" b="1" dirty="0">
                <a:solidFill>
                  <a:srgbClr val="FF3399"/>
                </a:solidFill>
                <a:latin typeface="Times New Roman" pitchFamily="18" charset="0"/>
                <a:cs typeface="Times New Roman" pitchFamily="18" charset="0"/>
              </a:rPr>
              <a:t> </a:t>
            </a:r>
            <a:r>
              <a:rPr lang="en-US" sz="2400" b="1" dirty="0" err="1">
                <a:solidFill>
                  <a:srgbClr val="FF3399"/>
                </a:solidFill>
                <a:latin typeface="Times New Roman" pitchFamily="18" charset="0"/>
                <a:cs typeface="Times New Roman" pitchFamily="18" charset="0"/>
              </a:rPr>
              <a:t>tercantum</a:t>
            </a:r>
            <a:r>
              <a:rPr lang="en-US" sz="2400" b="1" dirty="0">
                <a:solidFill>
                  <a:srgbClr val="FF3399"/>
                </a:solidFill>
                <a:latin typeface="Times New Roman" pitchFamily="18" charset="0"/>
                <a:cs typeface="Times New Roman" pitchFamily="18" charset="0"/>
              </a:rPr>
              <a:t> </a:t>
            </a:r>
            <a:r>
              <a:rPr lang="en-US" sz="2400" b="1" dirty="0" err="1">
                <a:solidFill>
                  <a:srgbClr val="FF3399"/>
                </a:solidFill>
                <a:latin typeface="Times New Roman" pitchFamily="18" charset="0"/>
                <a:cs typeface="Times New Roman" pitchFamily="18" charset="0"/>
              </a:rPr>
              <a:t>dalam</a:t>
            </a:r>
            <a:r>
              <a:rPr lang="en-US" sz="2400" b="1" dirty="0">
                <a:solidFill>
                  <a:srgbClr val="FF3399"/>
                </a:solidFill>
                <a:latin typeface="Times New Roman" pitchFamily="18" charset="0"/>
                <a:cs typeface="Times New Roman" pitchFamily="18" charset="0"/>
              </a:rPr>
              <a:t> </a:t>
            </a:r>
          </a:p>
          <a:p>
            <a:pPr algn="ctr"/>
            <a:r>
              <a:rPr lang="en-US" sz="2400" b="1" dirty="0">
                <a:solidFill>
                  <a:srgbClr val="FF3399"/>
                </a:solidFill>
                <a:latin typeface="Times New Roman" pitchFamily="18" charset="0"/>
                <a:cs typeface="Times New Roman" pitchFamily="18" charset="0"/>
              </a:rPr>
              <a:t>UU No. 2 </a:t>
            </a:r>
            <a:r>
              <a:rPr lang="en-US" sz="2400" b="1" dirty="0" err="1">
                <a:solidFill>
                  <a:srgbClr val="FF3399"/>
                </a:solidFill>
                <a:latin typeface="Times New Roman" pitchFamily="18" charset="0"/>
                <a:cs typeface="Times New Roman" pitchFamily="18" charset="0"/>
              </a:rPr>
              <a:t>Thn</a:t>
            </a:r>
            <a:r>
              <a:rPr lang="en-US" sz="2400" b="1" dirty="0">
                <a:solidFill>
                  <a:srgbClr val="FF3399"/>
                </a:solidFill>
                <a:latin typeface="Times New Roman" pitchFamily="18" charset="0"/>
                <a:cs typeface="Times New Roman" pitchFamily="18" charset="0"/>
              </a:rPr>
              <a:t> 1989 &amp; PP 30 </a:t>
            </a:r>
            <a:r>
              <a:rPr lang="en-US" sz="2400" b="1" dirty="0" err="1">
                <a:solidFill>
                  <a:srgbClr val="FF3399"/>
                </a:solidFill>
                <a:latin typeface="Times New Roman" pitchFamily="18" charset="0"/>
                <a:cs typeface="Times New Roman" pitchFamily="18" charset="0"/>
              </a:rPr>
              <a:t>Thn</a:t>
            </a:r>
            <a:r>
              <a:rPr lang="en-US" sz="2400" b="1" dirty="0">
                <a:solidFill>
                  <a:srgbClr val="FF3399"/>
                </a:solidFill>
                <a:latin typeface="Times New Roman" pitchFamily="18" charset="0"/>
                <a:cs typeface="Times New Roman" pitchFamily="18" charset="0"/>
              </a:rPr>
              <a:t> 1990</a:t>
            </a:r>
          </a:p>
        </p:txBody>
      </p:sp>
      <p:sp>
        <p:nvSpPr>
          <p:cNvPr id="5" name="Right Arrow 4">
            <a:hlinkClick r:id="rId2" action="ppaction://hlinksldjump"/>
          </p:cNvPr>
          <p:cNvSpPr/>
          <p:nvPr/>
        </p:nvSpPr>
        <p:spPr>
          <a:xfrm>
            <a:off x="8420101" y="6248400"/>
            <a:ext cx="1403350" cy="533400"/>
          </a:xfrm>
          <a:prstGeom prst="rightArrow">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1">
            <a:schemeClr val="accent4"/>
          </a:lnRef>
          <a:fillRef idx="3">
            <a:schemeClr val="accent4"/>
          </a:fillRef>
          <a:effectRef idx="2">
            <a:schemeClr val="accent4"/>
          </a:effectRef>
          <a:fontRef idx="minor">
            <a:schemeClr val="lt1"/>
          </a:fontRef>
        </p:style>
        <p:txBody>
          <a:bodyPr lIns="91426" tIns="45713" rIns="91426" bIns="45713" rtlCol="0" anchor="ctr"/>
          <a:lstStyle/>
          <a:p>
            <a:pPr algn="ctr"/>
            <a:r>
              <a:rPr lang="en-US" sz="2400" b="1" dirty="0">
                <a:solidFill>
                  <a:srgbClr val="9900CC"/>
                </a:solidFill>
                <a:effectLst>
                  <a:outerShdw blurRad="38100" dist="38100" dir="2700000" algn="tl">
                    <a:srgbClr val="000000">
                      <a:alpha val="43137"/>
                    </a:srgbClr>
                  </a:outerShdw>
                </a:effectLst>
                <a:latin typeface="Kristen ITC" pitchFamily="66" charset="0"/>
              </a:rPr>
              <a:t>Next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 from="(-#ppt_w/2)" to="(#ppt_x)" calcmode="lin" valueType="num">
                                      <p:cBhvr>
                                        <p:cTn id="15" dur="1200" fill="hold">
                                          <p:stCondLst>
                                            <p:cond delay="0"/>
                                          </p:stCondLst>
                                        </p:cTn>
                                        <p:tgtEl>
                                          <p:spTgt spid="2">
                                            <p:txEl>
                                              <p:pRg st="0" end="0"/>
                                            </p:txEl>
                                          </p:spTgt>
                                        </p:tgtEl>
                                        <p:attrNameLst>
                                          <p:attrName>ppt_x</p:attrName>
                                        </p:attrNameLst>
                                      </p:cBhvr>
                                    </p:anim>
                                    <p:anim from="0" to="-1.0" calcmode="lin" valueType="num">
                                      <p:cBhvr>
                                        <p:cTn id="16" dur="400" decel="50000" autoRev="1" fill="hold">
                                          <p:stCondLst>
                                            <p:cond delay="1200"/>
                                          </p:stCondLst>
                                        </p:cTn>
                                        <p:tgtEl>
                                          <p:spTgt spid="2">
                                            <p:txEl>
                                              <p:pRg st="0" end="0"/>
                                            </p:txEl>
                                          </p:spTgt>
                                        </p:tgtEl>
                                        <p:attrNameLst>
                                          <p:attrName>xshear</p:attrName>
                                        </p:attrNameLst>
                                      </p:cBhvr>
                                    </p:anim>
                                    <p:animScale>
                                      <p:cBhvr>
                                        <p:cTn id="17" dur="400" decel="100000" autoRev="1" fill="hold">
                                          <p:stCondLst>
                                            <p:cond delay="1200"/>
                                          </p:stCondLst>
                                        </p:cTn>
                                        <p:tgtEl>
                                          <p:spTgt spid="2">
                                            <p:txEl>
                                              <p:pRg st="0" end="0"/>
                                            </p:txEl>
                                          </p:spTgt>
                                        </p:tgtEl>
                                      </p:cBhvr>
                                      <p:from x="100000" y="100000"/>
                                      <p:to x="80000" y="100000"/>
                                    </p:animScale>
                                    <p:anim by="(#ppt_h/3+#ppt_w*0.1)" calcmode="lin" valueType="num">
                                      <p:cBhvr additive="sum">
                                        <p:cTn id="18" dur="400" decel="100000" autoRev="1" fill="hold">
                                          <p:stCondLst>
                                            <p:cond delay="1200"/>
                                          </p:stCondLst>
                                        </p:cTn>
                                        <p:tgtEl>
                                          <p:spTgt spid="2">
                                            <p:txEl>
                                              <p:pRg st="0" end="0"/>
                                            </p:txEl>
                                          </p:spTgt>
                                        </p:tgtEl>
                                        <p:attrNameLst>
                                          <p:attrName>ppt_x</p:attrName>
                                        </p:attrNameLst>
                                      </p:cBhvr>
                                    </p:anim>
                                  </p:childTnLst>
                                </p:cTn>
                              </p:par>
                              <p:par>
                                <p:cTn id="19" presetID="34"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 from="(-#ppt_w/2)" to="(#ppt_x)" calcmode="lin" valueType="num">
                                      <p:cBhvr>
                                        <p:cTn id="21" dur="1200" fill="hold">
                                          <p:stCondLst>
                                            <p:cond delay="0"/>
                                          </p:stCondLst>
                                        </p:cTn>
                                        <p:tgtEl>
                                          <p:spTgt spid="2">
                                            <p:txEl>
                                              <p:pRg st="1" end="1"/>
                                            </p:txEl>
                                          </p:spTgt>
                                        </p:tgtEl>
                                        <p:attrNameLst>
                                          <p:attrName>ppt_x</p:attrName>
                                        </p:attrNameLst>
                                      </p:cBhvr>
                                    </p:anim>
                                    <p:anim from="0" to="-1.0" calcmode="lin" valueType="num">
                                      <p:cBhvr>
                                        <p:cTn id="22" dur="400" decel="50000" autoRev="1" fill="hold">
                                          <p:stCondLst>
                                            <p:cond delay="1200"/>
                                          </p:stCondLst>
                                        </p:cTn>
                                        <p:tgtEl>
                                          <p:spTgt spid="2">
                                            <p:txEl>
                                              <p:pRg st="1" end="1"/>
                                            </p:txEl>
                                          </p:spTgt>
                                        </p:tgtEl>
                                        <p:attrNameLst>
                                          <p:attrName>xshear</p:attrName>
                                        </p:attrNameLst>
                                      </p:cBhvr>
                                    </p:anim>
                                    <p:animScale>
                                      <p:cBhvr>
                                        <p:cTn id="23" dur="400" decel="100000" autoRev="1" fill="hold">
                                          <p:stCondLst>
                                            <p:cond delay="1200"/>
                                          </p:stCondLst>
                                        </p:cTn>
                                        <p:tgtEl>
                                          <p:spTgt spid="2">
                                            <p:txEl>
                                              <p:pRg st="1" end="1"/>
                                            </p:txEl>
                                          </p:spTgt>
                                        </p:tgtEl>
                                      </p:cBhvr>
                                      <p:from x="100000" y="100000"/>
                                      <p:to x="80000" y="100000"/>
                                    </p:animScale>
                                    <p:anim by="(#ppt_h/3+#ppt_w*0.1)" calcmode="lin" valueType="num">
                                      <p:cBhvr additive="sum">
                                        <p:cTn id="24" dur="400" decel="100000" autoRev="1" fill="hold">
                                          <p:stCondLst>
                                            <p:cond delay="1200"/>
                                          </p:stCondLst>
                                        </p:cTn>
                                        <p:tgtEl>
                                          <p:spTgt spid="2">
                                            <p:txEl>
                                              <p:pRg st="1" end="1"/>
                                            </p:txEl>
                                          </p:spTgt>
                                        </p:tgtEl>
                                        <p:attrNameLst>
                                          <p:attrName>ppt_x</p:attrName>
                                        </p:attrNameLst>
                                      </p:cBhvr>
                                    </p:anim>
                                  </p:childTnLst>
                                </p:cTn>
                              </p:par>
                              <p:par>
                                <p:cTn id="25" presetID="34" presetClass="entr" presetSubtype="0" fill="hold"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 from="(-#ppt_w/2)" to="(#ppt_x)" calcmode="lin" valueType="num">
                                      <p:cBhvr>
                                        <p:cTn id="27" dur="1200" fill="hold">
                                          <p:stCondLst>
                                            <p:cond delay="0"/>
                                          </p:stCondLst>
                                        </p:cTn>
                                        <p:tgtEl>
                                          <p:spTgt spid="2">
                                            <p:txEl>
                                              <p:pRg st="2" end="2"/>
                                            </p:txEl>
                                          </p:spTgt>
                                        </p:tgtEl>
                                        <p:attrNameLst>
                                          <p:attrName>ppt_x</p:attrName>
                                        </p:attrNameLst>
                                      </p:cBhvr>
                                    </p:anim>
                                    <p:anim from="0" to="-1.0" calcmode="lin" valueType="num">
                                      <p:cBhvr>
                                        <p:cTn id="28" dur="400" decel="50000" autoRev="1" fill="hold">
                                          <p:stCondLst>
                                            <p:cond delay="1200"/>
                                          </p:stCondLst>
                                        </p:cTn>
                                        <p:tgtEl>
                                          <p:spTgt spid="2">
                                            <p:txEl>
                                              <p:pRg st="2" end="2"/>
                                            </p:txEl>
                                          </p:spTgt>
                                        </p:tgtEl>
                                        <p:attrNameLst>
                                          <p:attrName>xshear</p:attrName>
                                        </p:attrNameLst>
                                      </p:cBhvr>
                                    </p:anim>
                                    <p:animScale>
                                      <p:cBhvr>
                                        <p:cTn id="29" dur="400" decel="100000" autoRev="1" fill="hold">
                                          <p:stCondLst>
                                            <p:cond delay="1200"/>
                                          </p:stCondLst>
                                        </p:cTn>
                                        <p:tgtEl>
                                          <p:spTgt spid="2">
                                            <p:txEl>
                                              <p:pRg st="2" end="2"/>
                                            </p:txEl>
                                          </p:spTgt>
                                        </p:tgtEl>
                                      </p:cBhvr>
                                      <p:from x="100000" y="100000"/>
                                      <p:to x="80000" y="100000"/>
                                    </p:animScale>
                                    <p:anim by="(#ppt_h/3+#ppt_w*0.1)" calcmode="lin" valueType="num">
                                      <p:cBhvr additive="sum">
                                        <p:cTn id="30" dur="400" decel="100000" autoRev="1" fill="hold">
                                          <p:stCondLst>
                                            <p:cond delay="1200"/>
                                          </p:stCondLst>
                                        </p:cTn>
                                        <p:tgtEl>
                                          <p:spTgt spid="2">
                                            <p:txEl>
                                              <p:pRg st="2" end="2"/>
                                            </p:txEl>
                                          </p:spTgt>
                                        </p:tgtEl>
                                        <p:attrNameLst>
                                          <p:attrName>ppt_x</p:attrName>
                                        </p:attrNameLst>
                                      </p:cBhvr>
                                    </p:anim>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grpId="0" nodeType="clickEffect">
                                  <p:stCondLst>
                                    <p:cond delay="0"/>
                                  </p:stCondLst>
                                  <p:iterate type="lt">
                                    <p:tmPct val="10000"/>
                                  </p:iterate>
                                  <p:childTnLst>
                                    <p:set>
                                      <p:cBhvr>
                                        <p:cTn id="34" dur="1" fill="hold">
                                          <p:stCondLst>
                                            <p:cond delay="0"/>
                                          </p:stCondLst>
                                        </p:cTn>
                                        <p:tgtEl>
                                          <p:spTgt spid="5"/>
                                        </p:tgtEl>
                                        <p:attrNameLst>
                                          <p:attrName>style.visibility</p:attrName>
                                        </p:attrNameLst>
                                      </p:cBhvr>
                                      <p:to>
                                        <p:strVal val="visible"/>
                                      </p:to>
                                    </p:set>
                                    <p:animEffect transition="in" filter="fade">
                                      <p:cBhvr>
                                        <p:cTn id="35" dur="2000"/>
                                        <p:tgtEl>
                                          <p:spTgt spid="5"/>
                                        </p:tgtEl>
                                      </p:cBhvr>
                                    </p:animEffect>
                                    <p:anim calcmode="lin" valueType="num">
                                      <p:cBhvr>
                                        <p:cTn id="36" dur="2000" fill="hold"/>
                                        <p:tgtEl>
                                          <p:spTgt spid="5"/>
                                        </p:tgtEl>
                                        <p:attrNameLst>
                                          <p:attrName>ppt_w</p:attrName>
                                        </p:attrNameLst>
                                      </p:cBhvr>
                                      <p:tavLst>
                                        <p:tav tm="0" fmla="#ppt_w*sin(2.5*pi*$)">
                                          <p:val>
                                            <p:fltVal val="0"/>
                                          </p:val>
                                        </p:tav>
                                        <p:tav tm="100000">
                                          <p:val>
                                            <p:fltVal val="1"/>
                                          </p:val>
                                        </p:tav>
                                      </p:tavLst>
                                    </p:anim>
                                    <p:anim calcmode="lin" valueType="num">
                                      <p:cBhvr>
                                        <p:cTn id="37"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2750" y="304800"/>
            <a:ext cx="8915400" cy="5562600"/>
          </a:xfrm>
        </p:spPr>
        <p:txBody>
          <a:bodyPr>
            <a:normAutofit fontScale="92500" lnSpcReduction="10000"/>
          </a:bodyPr>
          <a:lstStyle/>
          <a:p>
            <a:endParaRPr lang="en-US" dirty="0" smtClean="0"/>
          </a:p>
          <a:p>
            <a:r>
              <a:rPr lang="en-US" dirty="0" err="1" smtClean="0">
                <a:solidFill>
                  <a:srgbClr val="FF0000"/>
                </a:solidFill>
              </a:rPr>
              <a:t>Pengabdian</a:t>
            </a:r>
            <a:r>
              <a:rPr lang="en-US" dirty="0" smtClean="0">
                <a:solidFill>
                  <a:srgbClr val="FF0000"/>
                </a:solidFill>
              </a:rPr>
              <a:t> </a:t>
            </a:r>
            <a:r>
              <a:rPr lang="en-US" dirty="0" err="1" smtClean="0">
                <a:solidFill>
                  <a:srgbClr val="FF0000"/>
                </a:solidFill>
              </a:rPr>
              <a:t>kepada</a:t>
            </a:r>
            <a:r>
              <a:rPr lang="en-US" dirty="0" smtClean="0">
                <a:solidFill>
                  <a:srgbClr val="FF0000"/>
                </a:solidFill>
              </a:rPr>
              <a:t> </a:t>
            </a:r>
            <a:r>
              <a:rPr lang="en-US" dirty="0" err="1" smtClean="0">
                <a:solidFill>
                  <a:srgbClr val="FF0000"/>
                </a:solidFill>
              </a:rPr>
              <a:t>masyarakat</a:t>
            </a:r>
            <a:r>
              <a:rPr lang="en-US" dirty="0" smtClean="0">
                <a:solidFill>
                  <a:srgbClr val="FF0000"/>
                </a:solidFill>
              </a:rPr>
              <a:t> m</a:t>
            </a:r>
            <a:r>
              <a:rPr lang="id-ID" dirty="0" smtClean="0">
                <a:solidFill>
                  <a:srgbClr val="FF0000"/>
                </a:solidFill>
              </a:rPr>
              <a:t>e</a:t>
            </a:r>
            <a:r>
              <a:rPr lang="en-US" dirty="0" smtClean="0">
                <a:solidFill>
                  <a:srgbClr val="FF0000"/>
                </a:solidFill>
              </a:rPr>
              <a:t>r</a:t>
            </a:r>
            <a:r>
              <a:rPr lang="id-ID" dirty="0" smtClean="0">
                <a:solidFill>
                  <a:srgbClr val="FF0000"/>
                </a:solidFill>
              </a:rPr>
              <a:t>u</a:t>
            </a:r>
            <a:r>
              <a:rPr lang="en-US" dirty="0" smtClean="0">
                <a:solidFill>
                  <a:srgbClr val="FF0000"/>
                </a:solidFill>
              </a:rPr>
              <a:t>p</a:t>
            </a:r>
            <a:r>
              <a:rPr lang="id-ID" dirty="0" smtClean="0">
                <a:solidFill>
                  <a:srgbClr val="FF0000"/>
                </a:solidFill>
              </a:rPr>
              <a:t>akan</a:t>
            </a:r>
            <a:r>
              <a:rPr lang="en-US" dirty="0" smtClean="0">
                <a:solidFill>
                  <a:srgbClr val="FF0000"/>
                </a:solidFill>
              </a:rPr>
              <a:t> </a:t>
            </a:r>
            <a:r>
              <a:rPr lang="en-US" dirty="0" err="1" smtClean="0">
                <a:solidFill>
                  <a:srgbClr val="FF0000"/>
                </a:solidFill>
              </a:rPr>
              <a:t>kegiatan</a:t>
            </a:r>
            <a:r>
              <a:rPr lang="en-US" dirty="0" smtClean="0">
                <a:solidFill>
                  <a:srgbClr val="FF0000"/>
                </a:solidFill>
              </a:rPr>
              <a:t> yang </a:t>
            </a:r>
            <a:r>
              <a:rPr lang="en-US" dirty="0" err="1" smtClean="0">
                <a:solidFill>
                  <a:srgbClr val="FF0000"/>
                </a:solidFill>
              </a:rPr>
              <a:t>memanfaatkan</a:t>
            </a:r>
            <a:r>
              <a:rPr lang="en-US" dirty="0" smtClean="0">
                <a:solidFill>
                  <a:srgbClr val="FF0000"/>
                </a:solidFill>
              </a:rPr>
              <a:t> </a:t>
            </a:r>
            <a:r>
              <a:rPr lang="en-US" dirty="0" err="1" smtClean="0">
                <a:solidFill>
                  <a:srgbClr val="FF0000"/>
                </a:solidFill>
              </a:rPr>
              <a:t>ilmu</a:t>
            </a:r>
            <a:r>
              <a:rPr lang="en-US" dirty="0" smtClean="0">
                <a:solidFill>
                  <a:srgbClr val="FF0000"/>
                </a:solidFill>
              </a:rPr>
              <a:t> </a:t>
            </a:r>
            <a:r>
              <a:rPr lang="en-US" dirty="0" err="1" smtClean="0">
                <a:solidFill>
                  <a:srgbClr val="FF0000"/>
                </a:solidFill>
              </a:rPr>
              <a:t>pengetahuan</a:t>
            </a:r>
            <a:r>
              <a:rPr lang="en-US" dirty="0" smtClean="0">
                <a:solidFill>
                  <a:srgbClr val="FF0000"/>
                </a:solidFill>
              </a:rPr>
              <a:t> </a:t>
            </a:r>
            <a:r>
              <a:rPr lang="en-US" dirty="0" err="1" smtClean="0">
                <a:solidFill>
                  <a:srgbClr val="FF0000"/>
                </a:solidFill>
              </a:rPr>
              <a:t>dalam</a:t>
            </a:r>
            <a:r>
              <a:rPr lang="en-US" dirty="0" smtClean="0">
                <a:solidFill>
                  <a:srgbClr val="FF0000"/>
                </a:solidFill>
              </a:rPr>
              <a:t> </a:t>
            </a:r>
            <a:r>
              <a:rPr lang="en-US" dirty="0" err="1" smtClean="0">
                <a:solidFill>
                  <a:srgbClr val="FF0000"/>
                </a:solidFill>
              </a:rPr>
              <a:t>upaya</a:t>
            </a:r>
            <a:r>
              <a:rPr lang="en-US" dirty="0" smtClean="0">
                <a:solidFill>
                  <a:srgbClr val="FF0000"/>
                </a:solidFill>
              </a:rPr>
              <a:t> </a:t>
            </a:r>
            <a:r>
              <a:rPr lang="en-US" dirty="0" err="1" smtClean="0">
                <a:solidFill>
                  <a:srgbClr val="FF0000"/>
                </a:solidFill>
              </a:rPr>
              <a:t>memberikan</a:t>
            </a:r>
            <a:r>
              <a:rPr lang="en-US" dirty="0" smtClean="0">
                <a:solidFill>
                  <a:srgbClr val="FF0000"/>
                </a:solidFill>
              </a:rPr>
              <a:t> </a:t>
            </a:r>
            <a:r>
              <a:rPr lang="en-US" dirty="0" err="1" smtClean="0">
                <a:solidFill>
                  <a:srgbClr val="FF0000"/>
                </a:solidFill>
              </a:rPr>
              <a:t>sumbangan</a:t>
            </a:r>
            <a:r>
              <a:rPr lang="en-US" dirty="0" smtClean="0">
                <a:solidFill>
                  <a:srgbClr val="FF0000"/>
                </a:solidFill>
              </a:rPr>
              <a:t> </a:t>
            </a:r>
            <a:r>
              <a:rPr lang="en-US" dirty="0" err="1" smtClean="0">
                <a:solidFill>
                  <a:srgbClr val="FF0000"/>
                </a:solidFill>
              </a:rPr>
              <a:t>demi</a:t>
            </a:r>
            <a:r>
              <a:rPr lang="en-US" dirty="0" smtClean="0">
                <a:solidFill>
                  <a:srgbClr val="FF0000"/>
                </a:solidFill>
              </a:rPr>
              <a:t> </a:t>
            </a:r>
            <a:r>
              <a:rPr lang="en-US" dirty="0" err="1" smtClean="0">
                <a:solidFill>
                  <a:srgbClr val="FF0000"/>
                </a:solidFill>
              </a:rPr>
              <a:t>kemajuan</a:t>
            </a:r>
            <a:r>
              <a:rPr lang="en-US" dirty="0" smtClean="0">
                <a:solidFill>
                  <a:srgbClr val="FF0000"/>
                </a:solidFill>
              </a:rPr>
              <a:t> </a:t>
            </a:r>
            <a:r>
              <a:rPr lang="en-US" dirty="0" err="1" smtClean="0">
                <a:solidFill>
                  <a:srgbClr val="FF0000"/>
                </a:solidFill>
              </a:rPr>
              <a:t>masyarakat</a:t>
            </a:r>
            <a:endParaRPr lang="en-US" dirty="0" smtClean="0">
              <a:solidFill>
                <a:srgbClr val="FF0000"/>
              </a:solidFill>
            </a:endParaRPr>
          </a:p>
          <a:p>
            <a:endParaRPr lang="en-US" dirty="0" smtClean="0">
              <a:solidFill>
                <a:srgbClr val="15C5DD"/>
              </a:solidFill>
            </a:endParaRPr>
          </a:p>
          <a:p>
            <a:endParaRPr lang="en-US" dirty="0" smtClean="0">
              <a:solidFill>
                <a:srgbClr val="15C5DD"/>
              </a:solidFill>
            </a:endParaRPr>
          </a:p>
          <a:p>
            <a:pPr>
              <a:buFont typeface="Wingdings 3" pitchFamily="18" charset="2"/>
              <a:buChar char=""/>
            </a:pPr>
            <a:endParaRPr lang="en-US" dirty="0" smtClean="0">
              <a:solidFill>
                <a:srgbClr val="15C5DD"/>
              </a:solidFill>
            </a:endParaRPr>
          </a:p>
          <a:p>
            <a:pPr>
              <a:buFont typeface="Wingdings 3" pitchFamily="18" charset="2"/>
              <a:buChar char=""/>
            </a:pPr>
            <a:endParaRPr lang="en-US" dirty="0" smtClean="0">
              <a:solidFill>
                <a:srgbClr val="15C5DD"/>
              </a:solidFill>
            </a:endParaRPr>
          </a:p>
          <a:p>
            <a:pPr>
              <a:buFont typeface="Wingdings 3" pitchFamily="18" charset="2"/>
              <a:buChar char=""/>
            </a:pPr>
            <a:r>
              <a:rPr lang="en-US" dirty="0" err="1" smtClean="0">
                <a:solidFill>
                  <a:srgbClr val="0070C0"/>
                </a:solidFill>
              </a:rPr>
              <a:t>Sepenuhnya</a:t>
            </a:r>
            <a:r>
              <a:rPr lang="en-US" dirty="0" smtClean="0">
                <a:solidFill>
                  <a:srgbClr val="0070C0"/>
                </a:solidFill>
              </a:rPr>
              <a:t> </a:t>
            </a:r>
            <a:r>
              <a:rPr lang="en-US" dirty="0" err="1" smtClean="0">
                <a:solidFill>
                  <a:srgbClr val="0070C0"/>
                </a:solidFill>
              </a:rPr>
              <a:t>seperti</a:t>
            </a:r>
            <a:r>
              <a:rPr lang="en-US" dirty="0" smtClean="0">
                <a:solidFill>
                  <a:srgbClr val="0070C0"/>
                </a:solidFill>
              </a:rPr>
              <a:t> </a:t>
            </a:r>
            <a:r>
              <a:rPr lang="en-US" dirty="0" err="1" smtClean="0">
                <a:solidFill>
                  <a:srgbClr val="0070C0"/>
                </a:solidFill>
              </a:rPr>
              <a:t>terdapat</a:t>
            </a:r>
            <a:r>
              <a:rPr lang="en-US" dirty="0" smtClean="0">
                <a:solidFill>
                  <a:srgbClr val="0070C0"/>
                </a:solidFill>
              </a:rPr>
              <a:t> </a:t>
            </a:r>
            <a:r>
              <a:rPr lang="en-US" dirty="0" err="1" smtClean="0">
                <a:solidFill>
                  <a:srgbClr val="0070C0"/>
                </a:solidFill>
              </a:rPr>
              <a:t>dalam</a:t>
            </a:r>
            <a:r>
              <a:rPr lang="en-US" dirty="0" smtClean="0">
                <a:solidFill>
                  <a:srgbClr val="0070C0"/>
                </a:solidFill>
              </a:rPr>
              <a:t> PP 30 </a:t>
            </a:r>
            <a:r>
              <a:rPr lang="en-US" dirty="0" err="1" smtClean="0">
                <a:solidFill>
                  <a:srgbClr val="0070C0"/>
                </a:solidFill>
              </a:rPr>
              <a:t>pasal</a:t>
            </a:r>
            <a:r>
              <a:rPr lang="en-US" dirty="0" smtClean="0">
                <a:solidFill>
                  <a:srgbClr val="0070C0"/>
                </a:solidFill>
              </a:rPr>
              <a:t> 13</a:t>
            </a:r>
          </a:p>
          <a:p>
            <a:pPr>
              <a:buFont typeface="Wingdings 3" pitchFamily="18" charset="2"/>
              <a:buChar char=""/>
            </a:pPr>
            <a:r>
              <a:rPr lang="en-US" dirty="0" err="1" smtClean="0">
                <a:solidFill>
                  <a:srgbClr val="0070C0"/>
                </a:solidFill>
              </a:rPr>
              <a:t>Kelompok</a:t>
            </a:r>
            <a:r>
              <a:rPr lang="en-US" dirty="0" smtClean="0">
                <a:solidFill>
                  <a:srgbClr val="0070C0"/>
                </a:solidFill>
              </a:rPr>
              <a:t> </a:t>
            </a:r>
            <a:r>
              <a:rPr lang="id-ID" dirty="0" smtClean="0">
                <a:solidFill>
                  <a:srgbClr val="0070C0"/>
                </a:solidFill>
              </a:rPr>
              <a:t>Mata Kuliah Khusus (</a:t>
            </a:r>
            <a:r>
              <a:rPr lang="en-US" dirty="0" smtClean="0">
                <a:solidFill>
                  <a:srgbClr val="0070C0"/>
                </a:solidFill>
              </a:rPr>
              <a:t>MKK</a:t>
            </a:r>
            <a:r>
              <a:rPr lang="id-ID" dirty="0">
                <a:solidFill>
                  <a:srgbClr val="0070C0"/>
                </a:solidFill>
              </a:rPr>
              <a:t>)</a:t>
            </a:r>
            <a:r>
              <a:rPr lang="en-US" dirty="0" smtClean="0">
                <a:solidFill>
                  <a:srgbClr val="0070C0"/>
                </a:solidFill>
              </a:rPr>
              <a:t> yang </a:t>
            </a:r>
            <a:r>
              <a:rPr lang="en-US" dirty="0" err="1" smtClean="0">
                <a:solidFill>
                  <a:srgbClr val="0070C0"/>
                </a:solidFill>
              </a:rPr>
              <a:t>meliputi</a:t>
            </a:r>
            <a:r>
              <a:rPr lang="en-US" dirty="0" smtClean="0">
                <a:solidFill>
                  <a:srgbClr val="0070C0"/>
                </a:solidFill>
              </a:rPr>
              <a:t> </a:t>
            </a:r>
            <a:r>
              <a:rPr lang="en-US" dirty="0" err="1" smtClean="0">
                <a:solidFill>
                  <a:srgbClr val="0070C0"/>
                </a:solidFill>
              </a:rPr>
              <a:t>pendidikan</a:t>
            </a:r>
            <a:r>
              <a:rPr lang="en-US" dirty="0" smtClean="0">
                <a:solidFill>
                  <a:srgbClr val="0070C0"/>
                </a:solidFill>
              </a:rPr>
              <a:t> </a:t>
            </a:r>
            <a:r>
              <a:rPr lang="en-US" dirty="0" err="1" smtClean="0">
                <a:solidFill>
                  <a:srgbClr val="0070C0"/>
                </a:solidFill>
              </a:rPr>
              <a:t>kepemudaan</a:t>
            </a:r>
            <a:r>
              <a:rPr lang="en-US" dirty="0" smtClean="0">
                <a:solidFill>
                  <a:srgbClr val="0070C0"/>
                </a:solidFill>
              </a:rPr>
              <a:t>, </a:t>
            </a:r>
            <a:r>
              <a:rPr lang="en-US" dirty="0" err="1" smtClean="0">
                <a:solidFill>
                  <a:srgbClr val="0070C0"/>
                </a:solidFill>
              </a:rPr>
              <a:t>pendidikan</a:t>
            </a:r>
            <a:r>
              <a:rPr lang="en-US" dirty="0" smtClean="0">
                <a:solidFill>
                  <a:srgbClr val="0070C0"/>
                </a:solidFill>
              </a:rPr>
              <a:t> </a:t>
            </a:r>
            <a:r>
              <a:rPr lang="en-US" dirty="0" err="1" smtClean="0">
                <a:solidFill>
                  <a:srgbClr val="0070C0"/>
                </a:solidFill>
              </a:rPr>
              <a:t>politik</a:t>
            </a:r>
            <a:r>
              <a:rPr lang="en-US" dirty="0" smtClean="0">
                <a:solidFill>
                  <a:srgbClr val="0070C0"/>
                </a:solidFill>
              </a:rPr>
              <a:t> </a:t>
            </a:r>
            <a:r>
              <a:rPr lang="en-US" dirty="0" err="1" smtClean="0">
                <a:solidFill>
                  <a:srgbClr val="0070C0"/>
                </a:solidFill>
              </a:rPr>
              <a:t>dengan</a:t>
            </a:r>
            <a:r>
              <a:rPr lang="en-US" dirty="0" smtClean="0">
                <a:solidFill>
                  <a:srgbClr val="0070C0"/>
                </a:solidFill>
              </a:rPr>
              <a:t> </a:t>
            </a:r>
            <a:r>
              <a:rPr lang="en-US" dirty="0" err="1" smtClean="0">
                <a:solidFill>
                  <a:srgbClr val="0070C0"/>
                </a:solidFill>
              </a:rPr>
              <a:t>beban</a:t>
            </a:r>
            <a:r>
              <a:rPr lang="en-US" dirty="0" smtClean="0">
                <a:solidFill>
                  <a:srgbClr val="0070C0"/>
                </a:solidFill>
              </a:rPr>
              <a:t> minimal 4 SKS </a:t>
            </a:r>
            <a:r>
              <a:rPr lang="en-US" dirty="0" err="1" smtClean="0">
                <a:solidFill>
                  <a:srgbClr val="0070C0"/>
                </a:solidFill>
              </a:rPr>
              <a:t>meliputi</a:t>
            </a:r>
            <a:r>
              <a:rPr lang="en-US" dirty="0" smtClean="0">
                <a:solidFill>
                  <a:srgbClr val="0070C0"/>
                </a:solidFill>
              </a:rPr>
              <a:t> 6 SKS. Mata </a:t>
            </a:r>
            <a:r>
              <a:rPr lang="en-US" dirty="0" err="1" smtClean="0">
                <a:solidFill>
                  <a:srgbClr val="0070C0"/>
                </a:solidFill>
              </a:rPr>
              <a:t>kuliah</a:t>
            </a:r>
            <a:r>
              <a:rPr lang="en-US" dirty="0" smtClean="0">
                <a:solidFill>
                  <a:srgbClr val="0070C0"/>
                </a:solidFill>
              </a:rPr>
              <a:t> </a:t>
            </a:r>
            <a:r>
              <a:rPr lang="en-US" dirty="0" err="1" smtClean="0">
                <a:solidFill>
                  <a:srgbClr val="0070C0"/>
                </a:solidFill>
              </a:rPr>
              <a:t>ke</a:t>
            </a:r>
            <a:r>
              <a:rPr lang="en-US" dirty="0" smtClean="0">
                <a:solidFill>
                  <a:srgbClr val="0070C0"/>
                </a:solidFill>
              </a:rPr>
              <a:t>-PGRI-an &amp; </a:t>
            </a:r>
            <a:r>
              <a:rPr lang="en-US" dirty="0" err="1" smtClean="0">
                <a:solidFill>
                  <a:srgbClr val="0070C0"/>
                </a:solidFill>
              </a:rPr>
              <a:t>mata</a:t>
            </a:r>
            <a:r>
              <a:rPr lang="en-US" dirty="0" smtClean="0">
                <a:solidFill>
                  <a:srgbClr val="0070C0"/>
                </a:solidFill>
              </a:rPr>
              <a:t> </a:t>
            </a:r>
            <a:r>
              <a:rPr lang="en-US" dirty="0" err="1" smtClean="0">
                <a:solidFill>
                  <a:srgbClr val="0070C0"/>
                </a:solidFill>
              </a:rPr>
              <a:t>kuliah</a:t>
            </a:r>
            <a:r>
              <a:rPr lang="en-US" dirty="0" smtClean="0">
                <a:solidFill>
                  <a:srgbClr val="0070C0"/>
                </a:solidFill>
              </a:rPr>
              <a:t> lain yang </a:t>
            </a:r>
            <a:r>
              <a:rPr lang="en-US" dirty="0" err="1" smtClean="0">
                <a:solidFill>
                  <a:srgbClr val="0070C0"/>
                </a:solidFill>
              </a:rPr>
              <a:t>sesuai</a:t>
            </a:r>
            <a:r>
              <a:rPr lang="en-US" dirty="0" smtClean="0">
                <a:solidFill>
                  <a:srgbClr val="0070C0"/>
                </a:solidFill>
              </a:rPr>
              <a:t> </a:t>
            </a:r>
            <a:r>
              <a:rPr lang="en-US" dirty="0" err="1" smtClean="0">
                <a:solidFill>
                  <a:srgbClr val="0070C0"/>
                </a:solidFill>
              </a:rPr>
              <a:t>dengan</a:t>
            </a:r>
            <a:r>
              <a:rPr lang="en-US" dirty="0" smtClean="0">
                <a:solidFill>
                  <a:srgbClr val="0070C0"/>
                </a:solidFill>
              </a:rPr>
              <a:t> </a:t>
            </a:r>
            <a:r>
              <a:rPr lang="en-US" dirty="0" err="1" smtClean="0">
                <a:solidFill>
                  <a:srgbClr val="0070C0"/>
                </a:solidFill>
              </a:rPr>
              <a:t>kondisi</a:t>
            </a:r>
            <a:r>
              <a:rPr lang="en-US" dirty="0" smtClean="0">
                <a:solidFill>
                  <a:srgbClr val="0070C0"/>
                </a:solidFill>
              </a:rPr>
              <a:t> </a:t>
            </a:r>
            <a:r>
              <a:rPr lang="en-US" dirty="0" err="1" smtClean="0">
                <a:solidFill>
                  <a:srgbClr val="0070C0"/>
                </a:solidFill>
              </a:rPr>
              <a:t>setempat</a:t>
            </a:r>
            <a:r>
              <a:rPr lang="en-US" dirty="0" smtClean="0">
                <a:solidFill>
                  <a:srgbClr val="0070C0"/>
                </a:solidFill>
              </a:rPr>
              <a:t>, minimal 4 SKS &amp; </a:t>
            </a:r>
            <a:r>
              <a:rPr lang="en-US" dirty="0" err="1" smtClean="0">
                <a:solidFill>
                  <a:srgbClr val="0070C0"/>
                </a:solidFill>
              </a:rPr>
              <a:t>maksimal</a:t>
            </a:r>
            <a:r>
              <a:rPr lang="en-US" dirty="0" smtClean="0">
                <a:solidFill>
                  <a:srgbClr val="0070C0"/>
                </a:solidFill>
              </a:rPr>
              <a:t> 6 SKS</a:t>
            </a:r>
            <a:endParaRPr lang="en-US" dirty="0">
              <a:solidFill>
                <a:srgbClr val="0070C0"/>
              </a:solidFill>
            </a:endParaRPr>
          </a:p>
        </p:txBody>
      </p:sp>
      <p:sp>
        <p:nvSpPr>
          <p:cNvPr id="4" name="Rounded Rectangle 3"/>
          <p:cNvSpPr/>
          <p:nvPr/>
        </p:nvSpPr>
        <p:spPr>
          <a:xfrm>
            <a:off x="908050" y="2019299"/>
            <a:ext cx="2641600" cy="838202"/>
          </a:xfrm>
          <a:prstGeom prst="roundRect">
            <a:avLst/>
          </a:prstGeom>
        </p:spPr>
        <p:style>
          <a:lnRef idx="0">
            <a:schemeClr val="accent6"/>
          </a:lnRef>
          <a:fillRef idx="3">
            <a:schemeClr val="accent6"/>
          </a:fillRef>
          <a:effectRef idx="3">
            <a:schemeClr val="accent6"/>
          </a:effectRef>
          <a:fontRef idx="minor">
            <a:schemeClr val="lt1"/>
          </a:fontRef>
        </p:style>
        <p:txBody>
          <a:bodyPr lIns="91426" tIns="45713" rIns="91426" bIns="45713" rtlCol="0" anchor="ctr"/>
          <a:lstStyle/>
          <a:p>
            <a:pPr algn="ctr"/>
            <a:r>
              <a:rPr lang="en-US" sz="2400" b="1" dirty="0"/>
              <a:t>4. KURIKULUM</a:t>
            </a:r>
          </a:p>
        </p:txBody>
      </p:sp>
      <p:sp>
        <p:nvSpPr>
          <p:cNvPr id="7" name="Bent Arrow 6"/>
          <p:cNvSpPr/>
          <p:nvPr/>
        </p:nvSpPr>
        <p:spPr>
          <a:xfrm rot="5400000">
            <a:off x="3867157" y="2368551"/>
            <a:ext cx="685801" cy="825500"/>
          </a:xfrm>
          <a:prstGeom prst="bentArrow">
            <a:avLst/>
          </a:prstGeom>
        </p:spPr>
        <p:style>
          <a:lnRef idx="1">
            <a:schemeClr val="accent4"/>
          </a:lnRef>
          <a:fillRef idx="2">
            <a:schemeClr val="accent4"/>
          </a:fillRef>
          <a:effectRef idx="1">
            <a:schemeClr val="accent4"/>
          </a:effectRef>
          <a:fontRef idx="minor">
            <a:schemeClr val="dk1"/>
          </a:fontRef>
        </p:style>
        <p:txBody>
          <a:bodyPr lIns="91426" tIns="45713" rIns="91426" bIns="45713" rtlCol="0" anchor="ctr"/>
          <a:lstStyle/>
          <a:p>
            <a:pPr algn="ctr"/>
            <a:endParaRPr lang="en-US">
              <a:solidFill>
                <a:schemeClr val="tx1"/>
              </a:solidFill>
            </a:endParaRPr>
          </a:p>
        </p:txBody>
      </p:sp>
      <p:sp>
        <p:nvSpPr>
          <p:cNvPr id="6" name="Right Arrow 5">
            <a:hlinkClick r:id="rId2" action="ppaction://hlinksldjump"/>
          </p:cNvPr>
          <p:cNvSpPr/>
          <p:nvPr/>
        </p:nvSpPr>
        <p:spPr>
          <a:xfrm>
            <a:off x="8420101" y="6248400"/>
            <a:ext cx="1403350" cy="533400"/>
          </a:xfrm>
          <a:prstGeom prst="rightArrow">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6699"/>
                </a:solidFill>
                <a:latin typeface="Kristen ITC" pitchFamily="66" charset="0"/>
              </a:rPr>
              <a:t>Next</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2000"/>
                                        <p:tgtEl>
                                          <p:spTgt spid="2">
                                            <p:txEl>
                                              <p:pRg st="1" end="1"/>
                                            </p:txEl>
                                          </p:spTgt>
                                        </p:tgtEl>
                                      </p:cBhvr>
                                    </p:animEffect>
                                    <p:anim calcmode="lin" valueType="num">
                                      <p:cBhvr>
                                        <p:cTn id="8" dur="2000" fill="hold"/>
                                        <p:tgtEl>
                                          <p:spTgt spid="2">
                                            <p:txEl>
                                              <p:pRg st="1" end="1"/>
                                            </p:txEl>
                                          </p:spTgt>
                                        </p:tgtEl>
                                        <p:attrNameLst>
                                          <p:attrName>style.rotation</p:attrName>
                                        </p:attrNameLst>
                                      </p:cBhvr>
                                      <p:tavLst>
                                        <p:tav tm="0">
                                          <p:val>
                                            <p:fltVal val="720"/>
                                          </p:val>
                                        </p:tav>
                                        <p:tav tm="100000">
                                          <p:val>
                                            <p:fltVal val="0"/>
                                          </p:val>
                                        </p:tav>
                                      </p:tavLst>
                                    </p:anim>
                                    <p:anim calcmode="lin" valueType="num">
                                      <p:cBhvr>
                                        <p:cTn id="9" dur="2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10" dur="2000" fill="hold"/>
                                        <p:tgtEl>
                                          <p:spTgt spid="2">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from="(-#ppt_w/2)" to="(#ppt_x)" calcmode="lin" valueType="num">
                                      <p:cBhvr>
                                        <p:cTn id="15" dur="600" fill="hold">
                                          <p:stCondLst>
                                            <p:cond delay="0"/>
                                          </p:stCondLst>
                                        </p:cTn>
                                        <p:tgtEl>
                                          <p:spTgt spid="4"/>
                                        </p:tgtEl>
                                        <p:attrNameLst>
                                          <p:attrName>ppt_x</p:attrName>
                                        </p:attrNameLst>
                                      </p:cBhvr>
                                    </p:anim>
                                    <p:anim from="0" to="-1.0" calcmode="lin" valueType="num">
                                      <p:cBhvr>
                                        <p:cTn id="16" dur="200" decel="50000" autoRev="1" fill="hold">
                                          <p:stCondLst>
                                            <p:cond delay="600"/>
                                          </p:stCondLst>
                                        </p:cTn>
                                        <p:tgtEl>
                                          <p:spTgt spid="4"/>
                                        </p:tgtEl>
                                        <p:attrNameLst>
                                          <p:attrName>xshear</p:attrName>
                                        </p:attrNameLst>
                                      </p:cBhvr>
                                    </p:anim>
                                    <p:animScale>
                                      <p:cBhvr>
                                        <p:cTn id="17" dur="200" decel="100000" autoRev="1" fill="hold">
                                          <p:stCondLst>
                                            <p:cond delay="600"/>
                                          </p:stCondLst>
                                        </p:cTn>
                                        <p:tgtEl>
                                          <p:spTgt spid="4"/>
                                        </p:tgtEl>
                                      </p:cBhvr>
                                      <p:from x="100000" y="100000"/>
                                      <p:to x="80000" y="100000"/>
                                    </p:animScale>
                                    <p:anim by="(#ppt_h/3+#ppt_w*0.1)" calcmode="lin" valueType="num">
                                      <p:cBhvr additive="sum">
                                        <p:cTn id="18" dur="200" decel="100000" autoRev="1" fill="hold">
                                          <p:stCondLst>
                                            <p:cond delay="600"/>
                                          </p:stCondLst>
                                        </p:cTn>
                                        <p:tgtEl>
                                          <p:spTgt spid="4"/>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80">
                                          <p:stCondLst>
                                            <p:cond delay="0"/>
                                          </p:stCondLst>
                                        </p:cTn>
                                        <p:tgtEl>
                                          <p:spTgt spid="7"/>
                                        </p:tgtEl>
                                      </p:cBhvr>
                                    </p:animEffect>
                                    <p:anim calcmode="lin" valueType="num">
                                      <p:cBhvr>
                                        <p:cTn id="2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9" dur="26">
                                          <p:stCondLst>
                                            <p:cond delay="650"/>
                                          </p:stCondLst>
                                        </p:cTn>
                                        <p:tgtEl>
                                          <p:spTgt spid="7"/>
                                        </p:tgtEl>
                                      </p:cBhvr>
                                      <p:to x="100000" y="60000"/>
                                    </p:animScale>
                                    <p:animScale>
                                      <p:cBhvr>
                                        <p:cTn id="30" dur="166" decel="50000">
                                          <p:stCondLst>
                                            <p:cond delay="676"/>
                                          </p:stCondLst>
                                        </p:cTn>
                                        <p:tgtEl>
                                          <p:spTgt spid="7"/>
                                        </p:tgtEl>
                                      </p:cBhvr>
                                      <p:to x="100000" y="100000"/>
                                    </p:animScale>
                                    <p:animScale>
                                      <p:cBhvr>
                                        <p:cTn id="31" dur="26">
                                          <p:stCondLst>
                                            <p:cond delay="1312"/>
                                          </p:stCondLst>
                                        </p:cTn>
                                        <p:tgtEl>
                                          <p:spTgt spid="7"/>
                                        </p:tgtEl>
                                      </p:cBhvr>
                                      <p:to x="100000" y="80000"/>
                                    </p:animScale>
                                    <p:animScale>
                                      <p:cBhvr>
                                        <p:cTn id="32" dur="166" decel="50000">
                                          <p:stCondLst>
                                            <p:cond delay="1338"/>
                                          </p:stCondLst>
                                        </p:cTn>
                                        <p:tgtEl>
                                          <p:spTgt spid="7"/>
                                        </p:tgtEl>
                                      </p:cBhvr>
                                      <p:to x="100000" y="100000"/>
                                    </p:animScale>
                                    <p:animScale>
                                      <p:cBhvr>
                                        <p:cTn id="33" dur="26">
                                          <p:stCondLst>
                                            <p:cond delay="1642"/>
                                          </p:stCondLst>
                                        </p:cTn>
                                        <p:tgtEl>
                                          <p:spTgt spid="7"/>
                                        </p:tgtEl>
                                      </p:cBhvr>
                                      <p:to x="100000" y="90000"/>
                                    </p:animScale>
                                    <p:animScale>
                                      <p:cBhvr>
                                        <p:cTn id="34" dur="166" decel="50000">
                                          <p:stCondLst>
                                            <p:cond delay="1668"/>
                                          </p:stCondLst>
                                        </p:cTn>
                                        <p:tgtEl>
                                          <p:spTgt spid="7"/>
                                        </p:tgtEl>
                                      </p:cBhvr>
                                      <p:to x="100000" y="100000"/>
                                    </p:animScale>
                                    <p:animScale>
                                      <p:cBhvr>
                                        <p:cTn id="35" dur="26">
                                          <p:stCondLst>
                                            <p:cond delay="1808"/>
                                          </p:stCondLst>
                                        </p:cTn>
                                        <p:tgtEl>
                                          <p:spTgt spid="7"/>
                                        </p:tgtEl>
                                      </p:cBhvr>
                                      <p:to x="100000" y="95000"/>
                                    </p:animScale>
                                    <p:animScale>
                                      <p:cBhvr>
                                        <p:cTn id="36" dur="166" decel="50000">
                                          <p:stCondLst>
                                            <p:cond delay="1834"/>
                                          </p:stCondLst>
                                        </p:cTn>
                                        <p:tgtEl>
                                          <p:spTgt spid="7"/>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35" presetClass="entr" presetSubtype="0" fill="hold" grpId="0"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Effect transition="in" filter="fade">
                                      <p:cBhvr>
                                        <p:cTn id="41" dur="2000"/>
                                        <p:tgtEl>
                                          <p:spTgt spid="2">
                                            <p:txEl>
                                              <p:pRg st="6" end="6"/>
                                            </p:txEl>
                                          </p:spTgt>
                                        </p:tgtEl>
                                      </p:cBhvr>
                                    </p:animEffect>
                                    <p:anim calcmode="lin" valueType="num">
                                      <p:cBhvr>
                                        <p:cTn id="42" dur="2000" fill="hold"/>
                                        <p:tgtEl>
                                          <p:spTgt spid="2">
                                            <p:txEl>
                                              <p:pRg st="6" end="6"/>
                                            </p:txEl>
                                          </p:spTgt>
                                        </p:tgtEl>
                                        <p:attrNameLst>
                                          <p:attrName>style.rotation</p:attrName>
                                        </p:attrNameLst>
                                      </p:cBhvr>
                                      <p:tavLst>
                                        <p:tav tm="0">
                                          <p:val>
                                            <p:fltVal val="720"/>
                                          </p:val>
                                        </p:tav>
                                        <p:tav tm="100000">
                                          <p:val>
                                            <p:fltVal val="0"/>
                                          </p:val>
                                        </p:tav>
                                      </p:tavLst>
                                    </p:anim>
                                    <p:anim calcmode="lin" valueType="num">
                                      <p:cBhvr>
                                        <p:cTn id="43" dur="2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44" dur="2000" fill="hold"/>
                                        <p:tgtEl>
                                          <p:spTgt spid="2">
                                            <p:txEl>
                                              <p:pRg st="6" end="6"/>
                                            </p:txEl>
                                          </p:spTgt>
                                        </p:tgtEl>
                                        <p:attrNameLst>
                                          <p:attrName>ppt_w</p:attrName>
                                        </p:attrNameLst>
                                      </p:cBhvr>
                                      <p:tavLst>
                                        <p:tav tm="0">
                                          <p:val>
                                            <p:fltVal val="0"/>
                                          </p:val>
                                        </p:tav>
                                        <p:tav tm="100000">
                                          <p:val>
                                            <p:strVal val="#ppt_w"/>
                                          </p:val>
                                        </p:tav>
                                      </p:tavLst>
                                    </p:anim>
                                  </p:childTnLst>
                                </p:cTn>
                              </p:par>
                            </p:childTnLst>
                          </p:cTn>
                        </p:par>
                      </p:childTnLst>
                    </p:cTn>
                  </p:par>
                  <p:par>
                    <p:cTn id="45" fill="hold">
                      <p:stCondLst>
                        <p:cond delay="indefinite"/>
                      </p:stCondLst>
                      <p:childTnLst>
                        <p:par>
                          <p:cTn id="46" fill="hold">
                            <p:stCondLst>
                              <p:cond delay="0"/>
                            </p:stCondLst>
                            <p:childTnLst>
                              <p:par>
                                <p:cTn id="47" presetID="35" presetClass="entr" presetSubtype="0" fill="hold" grpId="0" nodeType="clickEffect">
                                  <p:stCondLst>
                                    <p:cond delay="0"/>
                                  </p:stCondLst>
                                  <p:childTnLst>
                                    <p:set>
                                      <p:cBhvr>
                                        <p:cTn id="48" dur="1" fill="hold">
                                          <p:stCondLst>
                                            <p:cond delay="0"/>
                                          </p:stCondLst>
                                        </p:cTn>
                                        <p:tgtEl>
                                          <p:spTgt spid="2">
                                            <p:txEl>
                                              <p:pRg st="7" end="7"/>
                                            </p:txEl>
                                          </p:spTgt>
                                        </p:tgtEl>
                                        <p:attrNameLst>
                                          <p:attrName>style.visibility</p:attrName>
                                        </p:attrNameLst>
                                      </p:cBhvr>
                                      <p:to>
                                        <p:strVal val="visible"/>
                                      </p:to>
                                    </p:set>
                                    <p:animEffect transition="in" filter="fade">
                                      <p:cBhvr>
                                        <p:cTn id="49" dur="2000"/>
                                        <p:tgtEl>
                                          <p:spTgt spid="2">
                                            <p:txEl>
                                              <p:pRg st="7" end="7"/>
                                            </p:txEl>
                                          </p:spTgt>
                                        </p:tgtEl>
                                      </p:cBhvr>
                                    </p:animEffect>
                                    <p:anim calcmode="lin" valueType="num">
                                      <p:cBhvr>
                                        <p:cTn id="50" dur="2000" fill="hold"/>
                                        <p:tgtEl>
                                          <p:spTgt spid="2">
                                            <p:txEl>
                                              <p:pRg st="7" end="7"/>
                                            </p:txEl>
                                          </p:spTgt>
                                        </p:tgtEl>
                                        <p:attrNameLst>
                                          <p:attrName>style.rotation</p:attrName>
                                        </p:attrNameLst>
                                      </p:cBhvr>
                                      <p:tavLst>
                                        <p:tav tm="0">
                                          <p:val>
                                            <p:fltVal val="720"/>
                                          </p:val>
                                        </p:tav>
                                        <p:tav tm="100000">
                                          <p:val>
                                            <p:fltVal val="0"/>
                                          </p:val>
                                        </p:tav>
                                      </p:tavLst>
                                    </p:anim>
                                    <p:anim calcmode="lin" valueType="num">
                                      <p:cBhvr>
                                        <p:cTn id="51" dur="2000" fill="hold"/>
                                        <p:tgtEl>
                                          <p:spTgt spid="2">
                                            <p:txEl>
                                              <p:pRg st="7" end="7"/>
                                            </p:txEl>
                                          </p:spTgt>
                                        </p:tgtEl>
                                        <p:attrNameLst>
                                          <p:attrName>ppt_h</p:attrName>
                                        </p:attrNameLst>
                                      </p:cBhvr>
                                      <p:tavLst>
                                        <p:tav tm="0">
                                          <p:val>
                                            <p:fltVal val="0"/>
                                          </p:val>
                                        </p:tav>
                                        <p:tav tm="100000">
                                          <p:val>
                                            <p:strVal val="#ppt_h"/>
                                          </p:val>
                                        </p:tav>
                                      </p:tavLst>
                                    </p:anim>
                                    <p:anim calcmode="lin" valueType="num">
                                      <p:cBhvr>
                                        <p:cTn id="52" dur="2000" fill="hold"/>
                                        <p:tgtEl>
                                          <p:spTgt spid="2">
                                            <p:txEl>
                                              <p:pRg st="7" end="7"/>
                                            </p:txEl>
                                          </p:spTgt>
                                        </p:tgtEl>
                                        <p:attrNameLst>
                                          <p:attrName>ppt_w</p:attrName>
                                        </p:attrNameLst>
                                      </p:cBhvr>
                                      <p:tavLst>
                                        <p:tav tm="0">
                                          <p:val>
                                            <p:fltVal val="0"/>
                                          </p:val>
                                        </p:tav>
                                        <p:tav tm="100000">
                                          <p:val>
                                            <p:strVal val="#ppt_w"/>
                                          </p:val>
                                        </p:tav>
                                      </p:tavLst>
                                    </p:anim>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iterate type="lt">
                                    <p:tmPct val="5000"/>
                                  </p:iterate>
                                  <p:childTnLst>
                                    <p:set>
                                      <p:cBhvr>
                                        <p:cTn id="56" dur="1" fill="hold">
                                          <p:stCondLst>
                                            <p:cond delay="0"/>
                                          </p:stCondLst>
                                        </p:cTn>
                                        <p:tgtEl>
                                          <p:spTgt spid="6"/>
                                        </p:tgtEl>
                                        <p:attrNameLst>
                                          <p:attrName>style.visibility</p:attrName>
                                        </p:attrNameLst>
                                      </p:cBhvr>
                                      <p:to>
                                        <p:strVal val="visible"/>
                                      </p:to>
                                    </p:set>
                                    <p:anim calcmode="lin" valueType="num">
                                      <p:cBhvr>
                                        <p:cTn id="57" dur="1000" fill="hold"/>
                                        <p:tgtEl>
                                          <p:spTgt spid="6"/>
                                        </p:tgtEl>
                                        <p:attrNameLst>
                                          <p:attrName>ppt_w</p:attrName>
                                        </p:attrNameLst>
                                      </p:cBhvr>
                                      <p:tavLst>
                                        <p:tav tm="0">
                                          <p:val>
                                            <p:fltVal val="0"/>
                                          </p:val>
                                        </p:tav>
                                        <p:tav tm="100000">
                                          <p:val>
                                            <p:strVal val="#ppt_w"/>
                                          </p:val>
                                        </p:tav>
                                      </p:tavLst>
                                    </p:anim>
                                    <p:anim calcmode="lin" valueType="num">
                                      <p:cBhvr>
                                        <p:cTn id="58" dur="1000" fill="hold"/>
                                        <p:tgtEl>
                                          <p:spTgt spid="6"/>
                                        </p:tgtEl>
                                        <p:attrNameLst>
                                          <p:attrName>ppt_h</p:attrName>
                                        </p:attrNameLst>
                                      </p:cBhvr>
                                      <p:tavLst>
                                        <p:tav tm="0">
                                          <p:val>
                                            <p:fltVal val="0"/>
                                          </p:val>
                                        </p:tav>
                                        <p:tav tm="100000">
                                          <p:val>
                                            <p:strVal val="#ppt_h"/>
                                          </p:val>
                                        </p:tav>
                                      </p:tavLst>
                                    </p:anim>
                                    <p:anim calcmode="lin" valueType="num">
                                      <p:cBhvr>
                                        <p:cTn id="59" dur="1000" fill="hold"/>
                                        <p:tgtEl>
                                          <p:spTgt spid="6"/>
                                        </p:tgtEl>
                                        <p:attrNameLst>
                                          <p:attrName>style.rotation</p:attrName>
                                        </p:attrNameLst>
                                      </p:cBhvr>
                                      <p:tavLst>
                                        <p:tav tm="0">
                                          <p:val>
                                            <p:fltVal val="90"/>
                                          </p:val>
                                        </p:tav>
                                        <p:tav tm="100000">
                                          <p:val>
                                            <p:fltVal val="0"/>
                                          </p:val>
                                        </p:tav>
                                      </p:tavLst>
                                    </p:anim>
                                    <p:animEffect transition="in" filter="fade">
                                      <p:cBhvr>
                                        <p:cTn id="6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7"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2750" y="1371601"/>
            <a:ext cx="8915400" cy="5148072"/>
          </a:xfrm>
        </p:spPr>
        <p:txBody>
          <a:bodyPr>
            <a:normAutofit fontScale="92500" lnSpcReduction="10000"/>
          </a:bodyPr>
          <a:lstStyle/>
          <a:p>
            <a:pPr>
              <a:buNone/>
            </a:pPr>
            <a:r>
              <a:rPr lang="en-US" dirty="0" smtClean="0"/>
              <a:t>   </a:t>
            </a:r>
          </a:p>
          <a:p>
            <a:pPr>
              <a:buNone/>
            </a:pPr>
            <a:r>
              <a:rPr lang="en-US" dirty="0" smtClean="0">
                <a:solidFill>
                  <a:schemeClr val="accent3">
                    <a:lumMod val="50000"/>
                  </a:schemeClr>
                </a:solidFill>
              </a:rPr>
              <a:t> </a:t>
            </a:r>
            <a:r>
              <a:rPr lang="en-US" b="1" i="1" dirty="0">
                <a:solidFill>
                  <a:schemeClr val="accent3">
                    <a:lumMod val="50000"/>
                  </a:schemeClr>
                </a:solidFill>
              </a:rPr>
              <a:t>a.  </a:t>
            </a:r>
            <a:r>
              <a:rPr lang="en-US" b="1" i="1" dirty="0" err="1">
                <a:solidFill>
                  <a:schemeClr val="accent3">
                    <a:lumMod val="50000"/>
                  </a:schemeClr>
                </a:solidFill>
              </a:rPr>
              <a:t>Strategi</a:t>
            </a:r>
            <a:r>
              <a:rPr lang="en-US" b="1" i="1" dirty="0">
                <a:solidFill>
                  <a:schemeClr val="accent3">
                    <a:lumMod val="50000"/>
                  </a:schemeClr>
                </a:solidFill>
              </a:rPr>
              <a:t> </a:t>
            </a:r>
            <a:r>
              <a:rPr lang="en-US" b="1" i="1" dirty="0" err="1">
                <a:solidFill>
                  <a:schemeClr val="accent3">
                    <a:lumMod val="50000"/>
                  </a:schemeClr>
                </a:solidFill>
              </a:rPr>
              <a:t>pendidikan</a:t>
            </a:r>
            <a:r>
              <a:rPr lang="en-US" b="1" i="1" dirty="0">
                <a:solidFill>
                  <a:schemeClr val="accent3">
                    <a:lumMod val="50000"/>
                  </a:schemeClr>
                </a:solidFill>
              </a:rPr>
              <a:t>  </a:t>
            </a:r>
            <a:r>
              <a:rPr lang="en-US" b="1" i="1" dirty="0" smtClean="0">
                <a:solidFill>
                  <a:schemeClr val="accent3">
                    <a:lumMod val="50000"/>
                  </a:schemeClr>
                </a:solidFill>
              </a:rPr>
              <a:t>(</a:t>
            </a:r>
            <a:r>
              <a:rPr lang="en-US" b="1" i="1" dirty="0" err="1" smtClean="0">
                <a:solidFill>
                  <a:schemeClr val="accent3">
                    <a:lumMod val="50000"/>
                  </a:schemeClr>
                </a:solidFill>
              </a:rPr>
              <a:t>makro</a:t>
            </a:r>
            <a:r>
              <a:rPr lang="en-US" b="1" i="1" dirty="0" smtClean="0">
                <a:solidFill>
                  <a:schemeClr val="accent3">
                    <a:lumMod val="50000"/>
                  </a:schemeClr>
                </a:solidFill>
              </a:rPr>
              <a:t>) </a:t>
            </a:r>
            <a:r>
              <a:rPr lang="en-US" b="1" i="1" dirty="0" err="1" smtClean="0">
                <a:solidFill>
                  <a:schemeClr val="accent3">
                    <a:lumMod val="50000"/>
                  </a:schemeClr>
                </a:solidFill>
              </a:rPr>
              <a:t>meliputi</a:t>
            </a:r>
            <a:r>
              <a:rPr lang="en-US" sz="2400" b="1" i="1" dirty="0" smtClean="0">
                <a:solidFill>
                  <a:schemeClr val="accent3">
                    <a:lumMod val="50000"/>
                  </a:schemeClr>
                </a:solidFill>
              </a:rPr>
              <a:t>:</a:t>
            </a:r>
            <a:endParaRPr lang="en-US" b="1" i="1" dirty="0" smtClean="0">
              <a:solidFill>
                <a:schemeClr val="accent3">
                  <a:lumMod val="50000"/>
                </a:schemeClr>
              </a:solidFill>
            </a:endParaRPr>
          </a:p>
          <a:p>
            <a:pPr>
              <a:buFontTx/>
              <a:buChar char="-"/>
            </a:pPr>
            <a:r>
              <a:rPr lang="en-US" dirty="0" err="1" smtClean="0">
                <a:solidFill>
                  <a:schemeClr val="accent3">
                    <a:lumMod val="50000"/>
                  </a:schemeClr>
                </a:solidFill>
                <a:latin typeface="Comic Sans MS" pitchFamily="66" charset="0"/>
              </a:rPr>
              <a:t>Merintis</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berdirinya</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Universitas</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Politeknik</a:t>
            </a:r>
            <a:r>
              <a:rPr lang="en-US" dirty="0" smtClean="0">
                <a:solidFill>
                  <a:schemeClr val="accent3">
                    <a:lumMod val="50000"/>
                  </a:schemeClr>
                </a:solidFill>
                <a:latin typeface="Comic Sans MS" pitchFamily="66" charset="0"/>
              </a:rPr>
              <a:t> PGRI</a:t>
            </a:r>
          </a:p>
          <a:p>
            <a:pPr>
              <a:buFontTx/>
              <a:buChar char="-"/>
            </a:pPr>
            <a:r>
              <a:rPr lang="en-US" dirty="0" err="1" smtClean="0">
                <a:solidFill>
                  <a:schemeClr val="accent3">
                    <a:lumMod val="50000"/>
                  </a:schemeClr>
                </a:solidFill>
                <a:latin typeface="Comic Sans MS" pitchFamily="66" charset="0"/>
              </a:rPr>
              <a:t>Merintis</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Perguruan</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Tinggi</a:t>
            </a:r>
            <a:r>
              <a:rPr lang="en-US" dirty="0" smtClean="0">
                <a:solidFill>
                  <a:schemeClr val="accent3">
                    <a:lumMod val="50000"/>
                  </a:schemeClr>
                </a:solidFill>
                <a:latin typeface="Comic Sans MS" pitchFamily="66" charset="0"/>
              </a:rPr>
              <a:t> yang </a:t>
            </a:r>
            <a:r>
              <a:rPr lang="en-US" dirty="0" err="1" smtClean="0">
                <a:solidFill>
                  <a:schemeClr val="accent3">
                    <a:lumMod val="50000"/>
                  </a:schemeClr>
                </a:solidFill>
                <a:latin typeface="Comic Sans MS" pitchFamily="66" charset="0"/>
              </a:rPr>
              <a:t>berwawasan</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pedesaan</a:t>
            </a:r>
            <a:endParaRPr lang="en-US" dirty="0" smtClean="0">
              <a:solidFill>
                <a:schemeClr val="accent3">
                  <a:lumMod val="50000"/>
                </a:schemeClr>
              </a:solidFill>
              <a:latin typeface="Comic Sans MS" pitchFamily="66" charset="0"/>
            </a:endParaRPr>
          </a:p>
          <a:p>
            <a:pPr>
              <a:buFontTx/>
              <a:buChar char="-"/>
            </a:pPr>
            <a:r>
              <a:rPr lang="en-US" dirty="0" err="1" smtClean="0">
                <a:solidFill>
                  <a:schemeClr val="accent3">
                    <a:lumMod val="50000"/>
                  </a:schemeClr>
                </a:solidFill>
                <a:latin typeface="Comic Sans MS" pitchFamily="66" charset="0"/>
              </a:rPr>
              <a:t>Melibatkan</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diri</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dalam</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upaya</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penyetaraan</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perguruan</a:t>
            </a:r>
            <a:r>
              <a:rPr lang="en-US" dirty="0" smtClean="0">
                <a:solidFill>
                  <a:schemeClr val="accent3">
                    <a:lumMod val="50000"/>
                  </a:schemeClr>
                </a:solidFill>
                <a:latin typeface="Comic Sans MS" pitchFamily="66" charset="0"/>
              </a:rPr>
              <a:t> SD</a:t>
            </a:r>
          </a:p>
          <a:p>
            <a:pPr>
              <a:buFontTx/>
              <a:buChar char="-"/>
            </a:pPr>
            <a:r>
              <a:rPr lang="en-US" dirty="0" err="1" smtClean="0">
                <a:solidFill>
                  <a:schemeClr val="accent3">
                    <a:lumMod val="50000"/>
                  </a:schemeClr>
                </a:solidFill>
                <a:latin typeface="Comic Sans MS" pitchFamily="66" charset="0"/>
              </a:rPr>
              <a:t>Merintis</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berdirinya</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persatuan</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ortu</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mahasiswa</a:t>
            </a:r>
            <a:r>
              <a:rPr lang="en-US" dirty="0" smtClean="0">
                <a:solidFill>
                  <a:schemeClr val="accent3">
                    <a:lumMod val="50000"/>
                  </a:schemeClr>
                </a:solidFill>
                <a:latin typeface="Comic Sans MS" pitchFamily="66" charset="0"/>
              </a:rPr>
              <a:t> </a:t>
            </a:r>
          </a:p>
          <a:p>
            <a:pPr>
              <a:buFontTx/>
              <a:buChar char="-"/>
            </a:pPr>
            <a:r>
              <a:rPr lang="en-US" dirty="0" err="1" smtClean="0">
                <a:solidFill>
                  <a:schemeClr val="accent3">
                    <a:lumMod val="50000"/>
                  </a:schemeClr>
                </a:solidFill>
                <a:latin typeface="Comic Sans MS" pitchFamily="66" charset="0"/>
              </a:rPr>
              <a:t>Merintis</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berdirinya</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pusat</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sumber</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belajar</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perguruan</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tinggi</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di</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bawah</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pengelola</a:t>
            </a:r>
            <a:r>
              <a:rPr lang="en-US" dirty="0" smtClean="0">
                <a:solidFill>
                  <a:schemeClr val="accent3">
                    <a:lumMod val="50000"/>
                  </a:schemeClr>
                </a:solidFill>
                <a:latin typeface="Comic Sans MS" pitchFamily="66" charset="0"/>
              </a:rPr>
              <a:t> PGRI</a:t>
            </a:r>
          </a:p>
          <a:p>
            <a:pPr>
              <a:buFontTx/>
              <a:buChar char="-"/>
            </a:pPr>
            <a:r>
              <a:rPr lang="en-US" dirty="0" err="1" smtClean="0">
                <a:solidFill>
                  <a:schemeClr val="accent3">
                    <a:lumMod val="50000"/>
                  </a:schemeClr>
                </a:solidFill>
                <a:latin typeface="Comic Sans MS" pitchFamily="66" charset="0"/>
              </a:rPr>
              <a:t>Merintis</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pengembangan</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teknostruktur</a:t>
            </a:r>
            <a:r>
              <a:rPr lang="en-US" dirty="0" smtClean="0">
                <a:solidFill>
                  <a:schemeClr val="accent3">
                    <a:lumMod val="50000"/>
                  </a:schemeClr>
                </a:solidFill>
                <a:latin typeface="Comic Sans MS" pitchFamily="66" charset="0"/>
              </a:rPr>
              <a:t> y</a:t>
            </a:r>
            <a:r>
              <a:rPr lang="id-ID" dirty="0" smtClean="0">
                <a:solidFill>
                  <a:schemeClr val="accent3">
                    <a:lumMod val="50000"/>
                  </a:schemeClr>
                </a:solidFill>
                <a:latin typeface="Comic Sans MS" pitchFamily="66" charset="0"/>
              </a:rPr>
              <a:t>an</a:t>
            </a:r>
            <a:r>
              <a:rPr lang="en-US" dirty="0" smtClean="0">
                <a:solidFill>
                  <a:schemeClr val="accent3">
                    <a:lumMod val="50000"/>
                  </a:schemeClr>
                </a:solidFill>
                <a:latin typeface="Comic Sans MS" pitchFamily="66" charset="0"/>
              </a:rPr>
              <a:t>g </a:t>
            </a:r>
            <a:r>
              <a:rPr lang="en-US" dirty="0" err="1" smtClean="0">
                <a:solidFill>
                  <a:schemeClr val="accent3">
                    <a:lumMod val="50000"/>
                  </a:schemeClr>
                </a:solidFill>
                <a:latin typeface="Comic Sans MS" pitchFamily="66" charset="0"/>
              </a:rPr>
              <a:t>memungkinkan</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berkembangnya</a:t>
            </a:r>
            <a:r>
              <a:rPr lang="en-US" dirty="0" smtClean="0">
                <a:solidFill>
                  <a:schemeClr val="accent3">
                    <a:lumMod val="50000"/>
                  </a:schemeClr>
                </a:solidFill>
                <a:latin typeface="Comic Sans MS" pitchFamily="66" charset="0"/>
              </a:rPr>
              <a:t> IPTEK</a:t>
            </a:r>
          </a:p>
          <a:p>
            <a:pPr>
              <a:buFontTx/>
              <a:buChar char="-"/>
            </a:pPr>
            <a:r>
              <a:rPr lang="en-US" dirty="0" err="1" smtClean="0">
                <a:solidFill>
                  <a:schemeClr val="accent3">
                    <a:lumMod val="50000"/>
                  </a:schemeClr>
                </a:solidFill>
                <a:latin typeface="Comic Sans MS" pitchFamily="66" charset="0"/>
              </a:rPr>
              <a:t>Mengadakan</a:t>
            </a:r>
            <a:r>
              <a:rPr lang="en-US" dirty="0" smtClean="0">
                <a:solidFill>
                  <a:schemeClr val="accent3">
                    <a:lumMod val="50000"/>
                  </a:schemeClr>
                </a:solidFill>
                <a:latin typeface="Comic Sans MS" pitchFamily="66" charset="0"/>
              </a:rPr>
              <a:t> seminar </a:t>
            </a:r>
            <a:r>
              <a:rPr lang="en-US" dirty="0" err="1" smtClean="0">
                <a:solidFill>
                  <a:schemeClr val="accent3">
                    <a:lumMod val="50000"/>
                  </a:schemeClr>
                </a:solidFill>
                <a:latin typeface="Comic Sans MS" pitchFamily="66" charset="0"/>
              </a:rPr>
              <a:t>dan</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simposium</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secara</a:t>
            </a:r>
            <a:r>
              <a:rPr lang="en-US" dirty="0" smtClean="0">
                <a:solidFill>
                  <a:schemeClr val="accent3">
                    <a:lumMod val="50000"/>
                  </a:schemeClr>
                </a:solidFill>
                <a:latin typeface="Comic Sans MS" pitchFamily="66" charset="0"/>
              </a:rPr>
              <a:t> </a:t>
            </a:r>
            <a:r>
              <a:rPr lang="en-US" dirty="0" err="1" smtClean="0">
                <a:solidFill>
                  <a:schemeClr val="accent3">
                    <a:lumMod val="50000"/>
                  </a:schemeClr>
                </a:solidFill>
                <a:latin typeface="Comic Sans MS" pitchFamily="66" charset="0"/>
              </a:rPr>
              <a:t>berkala</a:t>
            </a:r>
            <a:endParaRPr lang="en-US" dirty="0" smtClean="0">
              <a:solidFill>
                <a:schemeClr val="accent3">
                  <a:lumMod val="50000"/>
                </a:schemeClr>
              </a:solidFill>
              <a:latin typeface="Comic Sans MS" pitchFamily="66" charset="0"/>
            </a:endParaRPr>
          </a:p>
          <a:p>
            <a:pPr>
              <a:buFontTx/>
              <a:buChar char="-"/>
            </a:pPr>
            <a:endParaRPr lang="en-US" dirty="0" smtClean="0">
              <a:solidFill>
                <a:schemeClr val="accent3">
                  <a:lumMod val="50000"/>
                </a:schemeClr>
              </a:solidFill>
              <a:latin typeface="Comic Sans MS" pitchFamily="66" charset="0"/>
            </a:endParaRPr>
          </a:p>
          <a:p>
            <a:pPr>
              <a:buNone/>
            </a:pPr>
            <a:endParaRPr lang="en-US" dirty="0"/>
          </a:p>
        </p:txBody>
      </p:sp>
      <p:sp>
        <p:nvSpPr>
          <p:cNvPr id="4" name="Explosion 2 3"/>
          <p:cNvSpPr/>
          <p:nvPr/>
        </p:nvSpPr>
        <p:spPr>
          <a:xfrm>
            <a:off x="-82551" y="66800"/>
            <a:ext cx="4787901" cy="1905000"/>
          </a:xfrm>
          <a:prstGeom prst="irregularSeal2">
            <a:avLst/>
          </a:prstGeom>
          <a:ln>
            <a:solidFill>
              <a:srgbClr val="FF3399"/>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5"/>
          </a:lnRef>
          <a:fillRef idx="2">
            <a:schemeClr val="accent5"/>
          </a:fillRef>
          <a:effectRef idx="1">
            <a:schemeClr val="accent5"/>
          </a:effectRef>
          <a:fontRef idx="minor">
            <a:schemeClr val="dk1"/>
          </a:fontRef>
        </p:style>
        <p:txBody>
          <a:bodyPr lIns="91426" tIns="45713" rIns="91426" bIns="45713" rtlCol="0" anchor="ctr"/>
          <a:lstStyle/>
          <a:p>
            <a:pPr algn="ctr"/>
            <a:r>
              <a:rPr lang="en-US" b="1" dirty="0" smtClean="0">
                <a:solidFill>
                  <a:srgbClr val="FF3300"/>
                </a:solidFill>
                <a:effectLst>
                  <a:reflection blurRad="6350" stA="55000" endA="300" endPos="45500" dir="5400000" sy="-100000" algn="bl" rotWithShape="0"/>
                </a:effectLst>
              </a:rPr>
              <a:t>5. STRATEGI PENDIDIKAN</a:t>
            </a:r>
            <a:endParaRPr lang="en-US" b="1" dirty="0">
              <a:solidFill>
                <a:srgbClr val="FF3300"/>
              </a:solidFill>
              <a:effectLst>
                <a:reflection blurRad="6350" stA="55000" endA="300" endPos="45500" dir="5400000" sy="-100000" algn="bl" rotWithShape="0"/>
              </a:effectLst>
            </a:endParaRPr>
          </a:p>
        </p:txBody>
      </p:sp>
      <p:sp>
        <p:nvSpPr>
          <p:cNvPr id="5" name="Striped Right Arrow 4"/>
          <p:cNvSpPr/>
          <p:nvPr/>
        </p:nvSpPr>
        <p:spPr>
          <a:xfrm rot="2584221">
            <a:off x="4145713" y="1325447"/>
            <a:ext cx="596070" cy="571295"/>
          </a:xfrm>
          <a:prstGeom prst="stripedRightArrow">
            <a:avLst/>
          </a:prstGeom>
          <a:ln>
            <a:noFill/>
          </a:ln>
          <a:effectLst>
            <a:glow rad="1397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lIns="91426" tIns="45713" rIns="91426" bIns="45713" rtlCol="0" anchor="ctr"/>
          <a:lstStyle/>
          <a:p>
            <a:pPr algn="ctr"/>
            <a:endParaRPr lang="en-US"/>
          </a:p>
        </p:txBody>
      </p:sp>
      <p:sp>
        <p:nvSpPr>
          <p:cNvPr id="6" name="Right Arrow 5">
            <a:hlinkClick r:id="rId2" action="ppaction://hlinksldjump"/>
          </p:cNvPr>
          <p:cNvSpPr/>
          <p:nvPr/>
        </p:nvSpPr>
        <p:spPr>
          <a:xfrm>
            <a:off x="8420101" y="6248400"/>
            <a:ext cx="1403350" cy="533400"/>
          </a:xfrm>
          <a:prstGeom prst="rightArrow">
            <a:avLst/>
          </a:prstGeom>
          <a:effectLst>
            <a:glow rad="228600">
              <a:schemeClr val="accent2">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chemeClr val="bg1"/>
                </a:solidFill>
                <a:effectLst>
                  <a:glow rad="139700">
                    <a:schemeClr val="accent2">
                      <a:satMod val="175000"/>
                      <a:alpha val="40000"/>
                    </a:schemeClr>
                  </a:glow>
                </a:effectLst>
                <a:latin typeface="Kristen ITC" pitchFamily="66" charset="0"/>
              </a:rPr>
              <a:t>Next</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48" presetClass="entr" presetSubtype="0" accel="5000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2000" fill="hold"/>
                                        <p:tgtEl>
                                          <p:spTgt spid="5"/>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9" dur="2000" fill="hold"/>
                                        <p:tgtEl>
                                          <p:spTgt spid="5"/>
                                        </p:tgtEl>
                                        <p:attrNameLst>
                                          <p:attrName>ppt_x</p:attrName>
                                        </p:attrNameLst>
                                      </p:cBhvr>
                                      <p:tavLst>
                                        <p:tav tm="0">
                                          <p:val>
                                            <p:fltVal val="-1"/>
                                          </p:val>
                                        </p:tav>
                                        <p:tav tm="50000">
                                          <p:val>
                                            <p:fltVal val="0.95"/>
                                          </p:val>
                                        </p:tav>
                                        <p:tav tm="100000">
                                          <p:val>
                                            <p:strVal val="#ppt_x"/>
                                          </p:val>
                                        </p:tav>
                                      </p:tavLst>
                                    </p:anim>
                                    <p:anim calcmode="lin" valueType="num">
                                      <p:cBhvr>
                                        <p:cTn id="20" dur="2000" fill="hold"/>
                                        <p:tgtEl>
                                          <p:spTgt spid="5"/>
                                        </p:tgtEl>
                                        <p:attrNameLst>
                                          <p:attrName>ppt_y</p:attrName>
                                        </p:attrNameLst>
                                      </p:cBhvr>
                                      <p:tavLst>
                                        <p:tav tm="0">
                                          <p:val>
                                            <p:strVal val="#ppt_y"/>
                                          </p:val>
                                        </p:tav>
                                        <p:tav tm="100000">
                                          <p:val>
                                            <p:strVal val="#ppt_y"/>
                                          </p:val>
                                        </p:tav>
                                      </p:tavLst>
                                    </p:anim>
                                    <p:animEffect transition="in" filter="fade">
                                      <p:cBhvr>
                                        <p:cTn id="21" dur="20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35" presetClass="entr" presetSubtype="0" fill="hold" nodeType="click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2000"/>
                                        <p:tgtEl>
                                          <p:spTgt spid="2">
                                            <p:txEl>
                                              <p:pRg st="1" end="1"/>
                                            </p:txEl>
                                          </p:spTgt>
                                        </p:tgtEl>
                                      </p:cBhvr>
                                    </p:animEffect>
                                    <p:anim calcmode="lin" valueType="num">
                                      <p:cBhvr>
                                        <p:cTn id="27" dur="2000" fill="hold"/>
                                        <p:tgtEl>
                                          <p:spTgt spid="2">
                                            <p:txEl>
                                              <p:pRg st="1" end="1"/>
                                            </p:txEl>
                                          </p:spTgt>
                                        </p:tgtEl>
                                        <p:attrNameLst>
                                          <p:attrName>style.rotation</p:attrName>
                                        </p:attrNameLst>
                                      </p:cBhvr>
                                      <p:tavLst>
                                        <p:tav tm="0">
                                          <p:val>
                                            <p:fltVal val="720"/>
                                          </p:val>
                                        </p:tav>
                                        <p:tav tm="100000">
                                          <p:val>
                                            <p:fltVal val="0"/>
                                          </p:val>
                                        </p:tav>
                                      </p:tavLst>
                                    </p:anim>
                                    <p:anim calcmode="lin" valueType="num">
                                      <p:cBhvr>
                                        <p:cTn id="28" dur="2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29" dur="2000" fill="hold"/>
                                        <p:tgtEl>
                                          <p:spTgt spid="2">
                                            <p:txEl>
                                              <p:pRg st="1" end="1"/>
                                            </p:txEl>
                                          </p:spTgt>
                                        </p:tgtEl>
                                        <p:attrNameLst>
                                          <p:attrName>ppt_w</p:attrName>
                                        </p:attrNameLst>
                                      </p:cBhvr>
                                      <p:tavLst>
                                        <p:tav tm="0">
                                          <p:val>
                                            <p:fltVal val="0"/>
                                          </p:val>
                                        </p:tav>
                                        <p:tav tm="100000">
                                          <p:val>
                                            <p:strVal val="#ppt_w"/>
                                          </p:val>
                                        </p:tav>
                                      </p:tavLst>
                                    </p:anim>
                                  </p:childTnLst>
                                </p:cTn>
                              </p:par>
                              <p:par>
                                <p:cTn id="30" presetID="35" presetClass="entr" presetSubtype="0" fill="hold" nodeType="withEffect">
                                  <p:stCondLst>
                                    <p:cond delay="0"/>
                                  </p:stCondLst>
                                  <p:childTnLst>
                                    <p:set>
                                      <p:cBhvr>
                                        <p:cTn id="31" dur="1" fill="hold">
                                          <p:stCondLst>
                                            <p:cond delay="0"/>
                                          </p:stCondLst>
                                        </p:cTn>
                                        <p:tgtEl>
                                          <p:spTgt spid="2">
                                            <p:txEl>
                                              <p:pRg st="2" end="2"/>
                                            </p:txEl>
                                          </p:spTgt>
                                        </p:tgtEl>
                                        <p:attrNameLst>
                                          <p:attrName>style.visibility</p:attrName>
                                        </p:attrNameLst>
                                      </p:cBhvr>
                                      <p:to>
                                        <p:strVal val="visible"/>
                                      </p:to>
                                    </p:set>
                                    <p:animEffect transition="in" filter="fade">
                                      <p:cBhvr>
                                        <p:cTn id="32" dur="2000"/>
                                        <p:tgtEl>
                                          <p:spTgt spid="2">
                                            <p:txEl>
                                              <p:pRg st="2" end="2"/>
                                            </p:txEl>
                                          </p:spTgt>
                                        </p:tgtEl>
                                      </p:cBhvr>
                                    </p:animEffect>
                                    <p:anim calcmode="lin" valueType="num">
                                      <p:cBhvr>
                                        <p:cTn id="33" dur="2000" fill="hold"/>
                                        <p:tgtEl>
                                          <p:spTgt spid="2">
                                            <p:txEl>
                                              <p:pRg st="2" end="2"/>
                                            </p:txEl>
                                          </p:spTgt>
                                        </p:tgtEl>
                                        <p:attrNameLst>
                                          <p:attrName>style.rotation</p:attrName>
                                        </p:attrNameLst>
                                      </p:cBhvr>
                                      <p:tavLst>
                                        <p:tav tm="0">
                                          <p:val>
                                            <p:fltVal val="720"/>
                                          </p:val>
                                        </p:tav>
                                        <p:tav tm="100000">
                                          <p:val>
                                            <p:fltVal val="0"/>
                                          </p:val>
                                        </p:tav>
                                      </p:tavLst>
                                    </p:anim>
                                    <p:anim calcmode="lin" valueType="num">
                                      <p:cBhvr>
                                        <p:cTn id="34" dur="2000" fill="hold"/>
                                        <p:tgtEl>
                                          <p:spTgt spid="2">
                                            <p:txEl>
                                              <p:pRg st="2" end="2"/>
                                            </p:txEl>
                                          </p:spTgt>
                                        </p:tgtEl>
                                        <p:attrNameLst>
                                          <p:attrName>ppt_h</p:attrName>
                                        </p:attrNameLst>
                                      </p:cBhvr>
                                      <p:tavLst>
                                        <p:tav tm="0">
                                          <p:val>
                                            <p:fltVal val="0"/>
                                          </p:val>
                                        </p:tav>
                                        <p:tav tm="100000">
                                          <p:val>
                                            <p:strVal val="#ppt_h"/>
                                          </p:val>
                                        </p:tav>
                                      </p:tavLst>
                                    </p:anim>
                                    <p:anim calcmode="lin" valueType="num">
                                      <p:cBhvr>
                                        <p:cTn id="35" dur="2000" fill="hold"/>
                                        <p:tgtEl>
                                          <p:spTgt spid="2">
                                            <p:txEl>
                                              <p:pRg st="2" end="2"/>
                                            </p:txEl>
                                          </p:spTgt>
                                        </p:tgtEl>
                                        <p:attrNameLst>
                                          <p:attrName>ppt_w</p:attrName>
                                        </p:attrNameLst>
                                      </p:cBhvr>
                                      <p:tavLst>
                                        <p:tav tm="0">
                                          <p:val>
                                            <p:fltVal val="0"/>
                                          </p:val>
                                        </p:tav>
                                        <p:tav tm="100000">
                                          <p:val>
                                            <p:strVal val="#ppt_w"/>
                                          </p:val>
                                        </p:tav>
                                      </p:tavLst>
                                    </p:anim>
                                  </p:childTnLst>
                                </p:cTn>
                              </p:par>
                              <p:par>
                                <p:cTn id="36" presetID="35" presetClass="entr" presetSubtype="0" fill="hold" nodeType="withEffect">
                                  <p:stCondLst>
                                    <p:cond delay="0"/>
                                  </p:stCondLst>
                                  <p:childTnLst>
                                    <p:set>
                                      <p:cBhvr>
                                        <p:cTn id="37" dur="1" fill="hold">
                                          <p:stCondLst>
                                            <p:cond delay="0"/>
                                          </p:stCondLst>
                                        </p:cTn>
                                        <p:tgtEl>
                                          <p:spTgt spid="2">
                                            <p:txEl>
                                              <p:pRg st="3" end="3"/>
                                            </p:txEl>
                                          </p:spTgt>
                                        </p:tgtEl>
                                        <p:attrNameLst>
                                          <p:attrName>style.visibility</p:attrName>
                                        </p:attrNameLst>
                                      </p:cBhvr>
                                      <p:to>
                                        <p:strVal val="visible"/>
                                      </p:to>
                                    </p:set>
                                    <p:animEffect transition="in" filter="fade">
                                      <p:cBhvr>
                                        <p:cTn id="38" dur="2000"/>
                                        <p:tgtEl>
                                          <p:spTgt spid="2">
                                            <p:txEl>
                                              <p:pRg st="3" end="3"/>
                                            </p:txEl>
                                          </p:spTgt>
                                        </p:tgtEl>
                                      </p:cBhvr>
                                    </p:animEffect>
                                    <p:anim calcmode="lin" valueType="num">
                                      <p:cBhvr>
                                        <p:cTn id="39" dur="2000" fill="hold"/>
                                        <p:tgtEl>
                                          <p:spTgt spid="2">
                                            <p:txEl>
                                              <p:pRg st="3" end="3"/>
                                            </p:txEl>
                                          </p:spTgt>
                                        </p:tgtEl>
                                        <p:attrNameLst>
                                          <p:attrName>style.rotation</p:attrName>
                                        </p:attrNameLst>
                                      </p:cBhvr>
                                      <p:tavLst>
                                        <p:tav tm="0">
                                          <p:val>
                                            <p:fltVal val="720"/>
                                          </p:val>
                                        </p:tav>
                                        <p:tav tm="100000">
                                          <p:val>
                                            <p:fltVal val="0"/>
                                          </p:val>
                                        </p:tav>
                                      </p:tavLst>
                                    </p:anim>
                                    <p:anim calcmode="lin" valueType="num">
                                      <p:cBhvr>
                                        <p:cTn id="40" dur="2000" fill="hold"/>
                                        <p:tgtEl>
                                          <p:spTgt spid="2">
                                            <p:txEl>
                                              <p:pRg st="3" end="3"/>
                                            </p:txEl>
                                          </p:spTgt>
                                        </p:tgtEl>
                                        <p:attrNameLst>
                                          <p:attrName>ppt_h</p:attrName>
                                        </p:attrNameLst>
                                      </p:cBhvr>
                                      <p:tavLst>
                                        <p:tav tm="0">
                                          <p:val>
                                            <p:fltVal val="0"/>
                                          </p:val>
                                        </p:tav>
                                        <p:tav tm="100000">
                                          <p:val>
                                            <p:strVal val="#ppt_h"/>
                                          </p:val>
                                        </p:tav>
                                      </p:tavLst>
                                    </p:anim>
                                    <p:anim calcmode="lin" valueType="num">
                                      <p:cBhvr>
                                        <p:cTn id="41" dur="2000" fill="hold"/>
                                        <p:tgtEl>
                                          <p:spTgt spid="2">
                                            <p:txEl>
                                              <p:pRg st="3" end="3"/>
                                            </p:txEl>
                                          </p:spTgt>
                                        </p:tgtEl>
                                        <p:attrNameLst>
                                          <p:attrName>ppt_w</p:attrName>
                                        </p:attrNameLst>
                                      </p:cBhvr>
                                      <p:tavLst>
                                        <p:tav tm="0">
                                          <p:val>
                                            <p:fltVal val="0"/>
                                          </p:val>
                                        </p:tav>
                                        <p:tav tm="100000">
                                          <p:val>
                                            <p:strVal val="#ppt_w"/>
                                          </p:val>
                                        </p:tav>
                                      </p:tavLst>
                                    </p:anim>
                                  </p:childTnLst>
                                </p:cTn>
                              </p:par>
                              <p:par>
                                <p:cTn id="42" presetID="35" presetClass="entr" presetSubtype="0" fill="hold" nodeType="withEffect">
                                  <p:stCondLst>
                                    <p:cond delay="0"/>
                                  </p:stCondLst>
                                  <p:childTnLst>
                                    <p:set>
                                      <p:cBhvr>
                                        <p:cTn id="43" dur="1" fill="hold">
                                          <p:stCondLst>
                                            <p:cond delay="0"/>
                                          </p:stCondLst>
                                        </p:cTn>
                                        <p:tgtEl>
                                          <p:spTgt spid="2">
                                            <p:txEl>
                                              <p:pRg st="4" end="4"/>
                                            </p:txEl>
                                          </p:spTgt>
                                        </p:tgtEl>
                                        <p:attrNameLst>
                                          <p:attrName>style.visibility</p:attrName>
                                        </p:attrNameLst>
                                      </p:cBhvr>
                                      <p:to>
                                        <p:strVal val="visible"/>
                                      </p:to>
                                    </p:set>
                                    <p:animEffect transition="in" filter="fade">
                                      <p:cBhvr>
                                        <p:cTn id="44" dur="2000"/>
                                        <p:tgtEl>
                                          <p:spTgt spid="2">
                                            <p:txEl>
                                              <p:pRg st="4" end="4"/>
                                            </p:txEl>
                                          </p:spTgt>
                                        </p:tgtEl>
                                      </p:cBhvr>
                                    </p:animEffect>
                                    <p:anim calcmode="lin" valueType="num">
                                      <p:cBhvr>
                                        <p:cTn id="45" dur="2000" fill="hold"/>
                                        <p:tgtEl>
                                          <p:spTgt spid="2">
                                            <p:txEl>
                                              <p:pRg st="4" end="4"/>
                                            </p:txEl>
                                          </p:spTgt>
                                        </p:tgtEl>
                                        <p:attrNameLst>
                                          <p:attrName>style.rotation</p:attrName>
                                        </p:attrNameLst>
                                      </p:cBhvr>
                                      <p:tavLst>
                                        <p:tav tm="0">
                                          <p:val>
                                            <p:fltVal val="720"/>
                                          </p:val>
                                        </p:tav>
                                        <p:tav tm="100000">
                                          <p:val>
                                            <p:fltVal val="0"/>
                                          </p:val>
                                        </p:tav>
                                      </p:tavLst>
                                    </p:anim>
                                    <p:anim calcmode="lin" valueType="num">
                                      <p:cBhvr>
                                        <p:cTn id="46" dur="2000" fill="hold"/>
                                        <p:tgtEl>
                                          <p:spTgt spid="2">
                                            <p:txEl>
                                              <p:pRg st="4" end="4"/>
                                            </p:txEl>
                                          </p:spTgt>
                                        </p:tgtEl>
                                        <p:attrNameLst>
                                          <p:attrName>ppt_h</p:attrName>
                                        </p:attrNameLst>
                                      </p:cBhvr>
                                      <p:tavLst>
                                        <p:tav tm="0">
                                          <p:val>
                                            <p:fltVal val="0"/>
                                          </p:val>
                                        </p:tav>
                                        <p:tav tm="100000">
                                          <p:val>
                                            <p:strVal val="#ppt_h"/>
                                          </p:val>
                                        </p:tav>
                                      </p:tavLst>
                                    </p:anim>
                                    <p:anim calcmode="lin" valueType="num">
                                      <p:cBhvr>
                                        <p:cTn id="47" dur="2000" fill="hold"/>
                                        <p:tgtEl>
                                          <p:spTgt spid="2">
                                            <p:txEl>
                                              <p:pRg st="4" end="4"/>
                                            </p:txEl>
                                          </p:spTgt>
                                        </p:tgtEl>
                                        <p:attrNameLst>
                                          <p:attrName>ppt_w</p:attrName>
                                        </p:attrNameLst>
                                      </p:cBhvr>
                                      <p:tavLst>
                                        <p:tav tm="0">
                                          <p:val>
                                            <p:fltVal val="0"/>
                                          </p:val>
                                        </p:tav>
                                        <p:tav tm="100000">
                                          <p:val>
                                            <p:strVal val="#ppt_w"/>
                                          </p:val>
                                        </p:tav>
                                      </p:tavLst>
                                    </p:anim>
                                  </p:childTnLst>
                                </p:cTn>
                              </p:par>
                              <p:par>
                                <p:cTn id="48" presetID="35" presetClass="entr" presetSubtype="0" fill="hold" nodeType="withEffect">
                                  <p:stCondLst>
                                    <p:cond delay="0"/>
                                  </p:stCondLst>
                                  <p:childTnLst>
                                    <p:set>
                                      <p:cBhvr>
                                        <p:cTn id="49" dur="1" fill="hold">
                                          <p:stCondLst>
                                            <p:cond delay="0"/>
                                          </p:stCondLst>
                                        </p:cTn>
                                        <p:tgtEl>
                                          <p:spTgt spid="2">
                                            <p:txEl>
                                              <p:pRg st="5" end="5"/>
                                            </p:txEl>
                                          </p:spTgt>
                                        </p:tgtEl>
                                        <p:attrNameLst>
                                          <p:attrName>style.visibility</p:attrName>
                                        </p:attrNameLst>
                                      </p:cBhvr>
                                      <p:to>
                                        <p:strVal val="visible"/>
                                      </p:to>
                                    </p:set>
                                    <p:animEffect transition="in" filter="fade">
                                      <p:cBhvr>
                                        <p:cTn id="50" dur="2000"/>
                                        <p:tgtEl>
                                          <p:spTgt spid="2">
                                            <p:txEl>
                                              <p:pRg st="5" end="5"/>
                                            </p:txEl>
                                          </p:spTgt>
                                        </p:tgtEl>
                                      </p:cBhvr>
                                    </p:animEffect>
                                    <p:anim calcmode="lin" valueType="num">
                                      <p:cBhvr>
                                        <p:cTn id="51" dur="2000" fill="hold"/>
                                        <p:tgtEl>
                                          <p:spTgt spid="2">
                                            <p:txEl>
                                              <p:pRg st="5" end="5"/>
                                            </p:txEl>
                                          </p:spTgt>
                                        </p:tgtEl>
                                        <p:attrNameLst>
                                          <p:attrName>style.rotation</p:attrName>
                                        </p:attrNameLst>
                                      </p:cBhvr>
                                      <p:tavLst>
                                        <p:tav tm="0">
                                          <p:val>
                                            <p:fltVal val="720"/>
                                          </p:val>
                                        </p:tav>
                                        <p:tav tm="100000">
                                          <p:val>
                                            <p:fltVal val="0"/>
                                          </p:val>
                                        </p:tav>
                                      </p:tavLst>
                                    </p:anim>
                                    <p:anim calcmode="lin" valueType="num">
                                      <p:cBhvr>
                                        <p:cTn id="52" dur="2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53" dur="2000" fill="hold"/>
                                        <p:tgtEl>
                                          <p:spTgt spid="2">
                                            <p:txEl>
                                              <p:pRg st="5" end="5"/>
                                            </p:txEl>
                                          </p:spTgt>
                                        </p:tgtEl>
                                        <p:attrNameLst>
                                          <p:attrName>ppt_w</p:attrName>
                                        </p:attrNameLst>
                                      </p:cBhvr>
                                      <p:tavLst>
                                        <p:tav tm="0">
                                          <p:val>
                                            <p:fltVal val="0"/>
                                          </p:val>
                                        </p:tav>
                                        <p:tav tm="100000">
                                          <p:val>
                                            <p:strVal val="#ppt_w"/>
                                          </p:val>
                                        </p:tav>
                                      </p:tavLst>
                                    </p:anim>
                                  </p:childTnLst>
                                </p:cTn>
                              </p:par>
                              <p:par>
                                <p:cTn id="54" presetID="35" presetClass="entr" presetSubtype="0" fill="hold" nodeType="with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2000"/>
                                        <p:tgtEl>
                                          <p:spTgt spid="2">
                                            <p:txEl>
                                              <p:pRg st="6" end="6"/>
                                            </p:txEl>
                                          </p:spTgt>
                                        </p:tgtEl>
                                      </p:cBhvr>
                                    </p:animEffect>
                                    <p:anim calcmode="lin" valueType="num">
                                      <p:cBhvr>
                                        <p:cTn id="57" dur="2000" fill="hold"/>
                                        <p:tgtEl>
                                          <p:spTgt spid="2">
                                            <p:txEl>
                                              <p:pRg st="6" end="6"/>
                                            </p:txEl>
                                          </p:spTgt>
                                        </p:tgtEl>
                                        <p:attrNameLst>
                                          <p:attrName>style.rotation</p:attrName>
                                        </p:attrNameLst>
                                      </p:cBhvr>
                                      <p:tavLst>
                                        <p:tav tm="0">
                                          <p:val>
                                            <p:fltVal val="720"/>
                                          </p:val>
                                        </p:tav>
                                        <p:tav tm="100000">
                                          <p:val>
                                            <p:fltVal val="0"/>
                                          </p:val>
                                        </p:tav>
                                      </p:tavLst>
                                    </p:anim>
                                    <p:anim calcmode="lin" valueType="num">
                                      <p:cBhvr>
                                        <p:cTn id="58" dur="2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59" dur="2000" fill="hold"/>
                                        <p:tgtEl>
                                          <p:spTgt spid="2">
                                            <p:txEl>
                                              <p:pRg st="6" end="6"/>
                                            </p:txEl>
                                          </p:spTgt>
                                        </p:tgtEl>
                                        <p:attrNameLst>
                                          <p:attrName>ppt_w</p:attrName>
                                        </p:attrNameLst>
                                      </p:cBhvr>
                                      <p:tavLst>
                                        <p:tav tm="0">
                                          <p:val>
                                            <p:fltVal val="0"/>
                                          </p:val>
                                        </p:tav>
                                        <p:tav tm="100000">
                                          <p:val>
                                            <p:strVal val="#ppt_w"/>
                                          </p:val>
                                        </p:tav>
                                      </p:tavLst>
                                    </p:anim>
                                  </p:childTnLst>
                                </p:cTn>
                              </p:par>
                              <p:par>
                                <p:cTn id="60" presetID="35" presetClass="entr" presetSubtype="0" fill="hold" nodeType="withEffect">
                                  <p:stCondLst>
                                    <p:cond delay="0"/>
                                  </p:stCondLst>
                                  <p:childTnLst>
                                    <p:set>
                                      <p:cBhvr>
                                        <p:cTn id="61" dur="1" fill="hold">
                                          <p:stCondLst>
                                            <p:cond delay="0"/>
                                          </p:stCondLst>
                                        </p:cTn>
                                        <p:tgtEl>
                                          <p:spTgt spid="2">
                                            <p:txEl>
                                              <p:pRg st="7" end="7"/>
                                            </p:txEl>
                                          </p:spTgt>
                                        </p:tgtEl>
                                        <p:attrNameLst>
                                          <p:attrName>style.visibility</p:attrName>
                                        </p:attrNameLst>
                                      </p:cBhvr>
                                      <p:to>
                                        <p:strVal val="visible"/>
                                      </p:to>
                                    </p:set>
                                    <p:animEffect transition="in" filter="fade">
                                      <p:cBhvr>
                                        <p:cTn id="62" dur="2000"/>
                                        <p:tgtEl>
                                          <p:spTgt spid="2">
                                            <p:txEl>
                                              <p:pRg st="7" end="7"/>
                                            </p:txEl>
                                          </p:spTgt>
                                        </p:tgtEl>
                                      </p:cBhvr>
                                    </p:animEffect>
                                    <p:anim calcmode="lin" valueType="num">
                                      <p:cBhvr>
                                        <p:cTn id="63" dur="2000" fill="hold"/>
                                        <p:tgtEl>
                                          <p:spTgt spid="2">
                                            <p:txEl>
                                              <p:pRg st="7" end="7"/>
                                            </p:txEl>
                                          </p:spTgt>
                                        </p:tgtEl>
                                        <p:attrNameLst>
                                          <p:attrName>style.rotation</p:attrName>
                                        </p:attrNameLst>
                                      </p:cBhvr>
                                      <p:tavLst>
                                        <p:tav tm="0">
                                          <p:val>
                                            <p:fltVal val="720"/>
                                          </p:val>
                                        </p:tav>
                                        <p:tav tm="100000">
                                          <p:val>
                                            <p:fltVal val="0"/>
                                          </p:val>
                                        </p:tav>
                                      </p:tavLst>
                                    </p:anim>
                                    <p:anim calcmode="lin" valueType="num">
                                      <p:cBhvr>
                                        <p:cTn id="64" dur="2000" fill="hold"/>
                                        <p:tgtEl>
                                          <p:spTgt spid="2">
                                            <p:txEl>
                                              <p:pRg st="7" end="7"/>
                                            </p:txEl>
                                          </p:spTgt>
                                        </p:tgtEl>
                                        <p:attrNameLst>
                                          <p:attrName>ppt_h</p:attrName>
                                        </p:attrNameLst>
                                      </p:cBhvr>
                                      <p:tavLst>
                                        <p:tav tm="0">
                                          <p:val>
                                            <p:fltVal val="0"/>
                                          </p:val>
                                        </p:tav>
                                        <p:tav tm="100000">
                                          <p:val>
                                            <p:strVal val="#ppt_h"/>
                                          </p:val>
                                        </p:tav>
                                      </p:tavLst>
                                    </p:anim>
                                    <p:anim calcmode="lin" valueType="num">
                                      <p:cBhvr>
                                        <p:cTn id="65" dur="2000" fill="hold"/>
                                        <p:tgtEl>
                                          <p:spTgt spid="2">
                                            <p:txEl>
                                              <p:pRg st="7" end="7"/>
                                            </p:txEl>
                                          </p:spTgt>
                                        </p:tgtEl>
                                        <p:attrNameLst>
                                          <p:attrName>ppt_w</p:attrName>
                                        </p:attrNameLst>
                                      </p:cBhvr>
                                      <p:tavLst>
                                        <p:tav tm="0">
                                          <p:val>
                                            <p:fltVal val="0"/>
                                          </p:val>
                                        </p:tav>
                                        <p:tav tm="100000">
                                          <p:val>
                                            <p:strVal val="#ppt_w"/>
                                          </p:val>
                                        </p:tav>
                                      </p:tavLst>
                                    </p:anim>
                                  </p:childTnLst>
                                </p:cTn>
                              </p:par>
                              <p:par>
                                <p:cTn id="66" presetID="35" presetClass="entr" presetSubtype="0" fill="hold" nodeType="withEffect">
                                  <p:stCondLst>
                                    <p:cond delay="0"/>
                                  </p:stCondLst>
                                  <p:childTnLst>
                                    <p:set>
                                      <p:cBhvr>
                                        <p:cTn id="67" dur="1" fill="hold">
                                          <p:stCondLst>
                                            <p:cond delay="0"/>
                                          </p:stCondLst>
                                        </p:cTn>
                                        <p:tgtEl>
                                          <p:spTgt spid="2">
                                            <p:txEl>
                                              <p:pRg st="8" end="8"/>
                                            </p:txEl>
                                          </p:spTgt>
                                        </p:tgtEl>
                                        <p:attrNameLst>
                                          <p:attrName>style.visibility</p:attrName>
                                        </p:attrNameLst>
                                      </p:cBhvr>
                                      <p:to>
                                        <p:strVal val="visible"/>
                                      </p:to>
                                    </p:set>
                                    <p:animEffect transition="in" filter="fade">
                                      <p:cBhvr>
                                        <p:cTn id="68" dur="2000"/>
                                        <p:tgtEl>
                                          <p:spTgt spid="2">
                                            <p:txEl>
                                              <p:pRg st="8" end="8"/>
                                            </p:txEl>
                                          </p:spTgt>
                                        </p:tgtEl>
                                      </p:cBhvr>
                                    </p:animEffect>
                                    <p:anim calcmode="lin" valueType="num">
                                      <p:cBhvr>
                                        <p:cTn id="69" dur="2000" fill="hold"/>
                                        <p:tgtEl>
                                          <p:spTgt spid="2">
                                            <p:txEl>
                                              <p:pRg st="8" end="8"/>
                                            </p:txEl>
                                          </p:spTgt>
                                        </p:tgtEl>
                                        <p:attrNameLst>
                                          <p:attrName>style.rotation</p:attrName>
                                        </p:attrNameLst>
                                      </p:cBhvr>
                                      <p:tavLst>
                                        <p:tav tm="0">
                                          <p:val>
                                            <p:fltVal val="720"/>
                                          </p:val>
                                        </p:tav>
                                        <p:tav tm="100000">
                                          <p:val>
                                            <p:fltVal val="0"/>
                                          </p:val>
                                        </p:tav>
                                      </p:tavLst>
                                    </p:anim>
                                    <p:anim calcmode="lin" valueType="num">
                                      <p:cBhvr>
                                        <p:cTn id="70" dur="2000" fill="hold"/>
                                        <p:tgtEl>
                                          <p:spTgt spid="2">
                                            <p:txEl>
                                              <p:pRg st="8" end="8"/>
                                            </p:txEl>
                                          </p:spTgt>
                                        </p:tgtEl>
                                        <p:attrNameLst>
                                          <p:attrName>ppt_h</p:attrName>
                                        </p:attrNameLst>
                                      </p:cBhvr>
                                      <p:tavLst>
                                        <p:tav tm="0">
                                          <p:val>
                                            <p:fltVal val="0"/>
                                          </p:val>
                                        </p:tav>
                                        <p:tav tm="100000">
                                          <p:val>
                                            <p:strVal val="#ppt_h"/>
                                          </p:val>
                                        </p:tav>
                                      </p:tavLst>
                                    </p:anim>
                                    <p:anim calcmode="lin" valueType="num">
                                      <p:cBhvr>
                                        <p:cTn id="71" dur="2000" fill="hold"/>
                                        <p:tgtEl>
                                          <p:spTgt spid="2">
                                            <p:txEl>
                                              <p:pRg st="8" end="8"/>
                                            </p:txEl>
                                          </p:spTgt>
                                        </p:tgtEl>
                                        <p:attrNameLst>
                                          <p:attrName>ppt_w</p:attrName>
                                        </p:attrNameLst>
                                      </p:cBhvr>
                                      <p:tavLst>
                                        <p:tav tm="0">
                                          <p:val>
                                            <p:fltVal val="0"/>
                                          </p:val>
                                        </p:tav>
                                        <p:tav tm="100000">
                                          <p:val>
                                            <p:strVal val="#ppt_w"/>
                                          </p:val>
                                        </p:tav>
                                      </p:tavLst>
                                    </p:anim>
                                  </p:childTnLst>
                                </p:cTn>
                              </p:par>
                            </p:childTnLst>
                          </p:cTn>
                        </p:par>
                      </p:childTnLst>
                    </p:cTn>
                  </p:par>
                  <p:par>
                    <p:cTn id="72" fill="hold">
                      <p:stCondLst>
                        <p:cond delay="indefinite"/>
                      </p:stCondLst>
                      <p:childTnLst>
                        <p:par>
                          <p:cTn id="73" fill="hold">
                            <p:stCondLst>
                              <p:cond delay="0"/>
                            </p:stCondLst>
                            <p:childTnLst>
                              <p:par>
                                <p:cTn id="74" presetID="31" presetClass="entr" presetSubtype="0" fill="hold" grpId="0" nodeType="clickEffect">
                                  <p:stCondLst>
                                    <p:cond delay="0"/>
                                  </p:stCondLst>
                                  <p:iterate type="lt">
                                    <p:tmPct val="5000"/>
                                  </p:iterate>
                                  <p:childTnLst>
                                    <p:set>
                                      <p:cBhvr>
                                        <p:cTn id="75" dur="1" fill="hold">
                                          <p:stCondLst>
                                            <p:cond delay="0"/>
                                          </p:stCondLst>
                                        </p:cTn>
                                        <p:tgtEl>
                                          <p:spTgt spid="6"/>
                                        </p:tgtEl>
                                        <p:attrNameLst>
                                          <p:attrName>style.visibility</p:attrName>
                                        </p:attrNameLst>
                                      </p:cBhvr>
                                      <p:to>
                                        <p:strVal val="visible"/>
                                      </p:to>
                                    </p:set>
                                    <p:anim calcmode="lin" valueType="num">
                                      <p:cBhvr>
                                        <p:cTn id="76" dur="1000" fill="hold"/>
                                        <p:tgtEl>
                                          <p:spTgt spid="6"/>
                                        </p:tgtEl>
                                        <p:attrNameLst>
                                          <p:attrName>ppt_w</p:attrName>
                                        </p:attrNameLst>
                                      </p:cBhvr>
                                      <p:tavLst>
                                        <p:tav tm="0">
                                          <p:val>
                                            <p:fltVal val="0"/>
                                          </p:val>
                                        </p:tav>
                                        <p:tav tm="100000">
                                          <p:val>
                                            <p:strVal val="#ppt_w"/>
                                          </p:val>
                                        </p:tav>
                                      </p:tavLst>
                                    </p:anim>
                                    <p:anim calcmode="lin" valueType="num">
                                      <p:cBhvr>
                                        <p:cTn id="77" dur="1000" fill="hold"/>
                                        <p:tgtEl>
                                          <p:spTgt spid="6"/>
                                        </p:tgtEl>
                                        <p:attrNameLst>
                                          <p:attrName>ppt_h</p:attrName>
                                        </p:attrNameLst>
                                      </p:cBhvr>
                                      <p:tavLst>
                                        <p:tav tm="0">
                                          <p:val>
                                            <p:fltVal val="0"/>
                                          </p:val>
                                        </p:tav>
                                        <p:tav tm="100000">
                                          <p:val>
                                            <p:strVal val="#ppt_h"/>
                                          </p:val>
                                        </p:tav>
                                      </p:tavLst>
                                    </p:anim>
                                    <p:anim calcmode="lin" valueType="num">
                                      <p:cBhvr>
                                        <p:cTn id="78" dur="1000" fill="hold"/>
                                        <p:tgtEl>
                                          <p:spTgt spid="6"/>
                                        </p:tgtEl>
                                        <p:attrNameLst>
                                          <p:attrName>style.rotation</p:attrName>
                                        </p:attrNameLst>
                                      </p:cBhvr>
                                      <p:tavLst>
                                        <p:tav tm="0">
                                          <p:val>
                                            <p:fltVal val="90"/>
                                          </p:val>
                                        </p:tav>
                                        <p:tav tm="100000">
                                          <p:val>
                                            <p:fltVal val="0"/>
                                          </p:val>
                                        </p:tav>
                                      </p:tavLst>
                                    </p:anim>
                                    <p:animEffect transition="in" filter="fade">
                                      <p:cBhvr>
                                        <p:cTn id="7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12750" y="304800"/>
            <a:ext cx="8915400" cy="5105400"/>
          </a:xfrm>
        </p:spPr>
        <p:txBody>
          <a:bodyPr>
            <a:noAutofit/>
          </a:bodyPr>
          <a:lstStyle/>
          <a:p>
            <a:pPr>
              <a:buNone/>
            </a:pPr>
            <a:endParaRPr lang="id-ID" sz="2800" b="1" i="1" dirty="0"/>
          </a:p>
          <a:p>
            <a:pPr>
              <a:buNone/>
            </a:pPr>
            <a:endParaRPr lang="id-ID" sz="2800" b="1" i="1" dirty="0"/>
          </a:p>
          <a:p>
            <a:pPr>
              <a:buNone/>
            </a:pPr>
            <a:r>
              <a:rPr lang="en-US" sz="2800" b="1" i="1" dirty="0"/>
              <a:t>b. </a:t>
            </a:r>
            <a:r>
              <a:rPr lang="en-US" sz="2800" b="1" i="1" dirty="0" err="1"/>
              <a:t>Proses</a:t>
            </a:r>
            <a:r>
              <a:rPr lang="en-US" sz="2800" b="1" i="1" dirty="0"/>
              <a:t> </a:t>
            </a:r>
            <a:r>
              <a:rPr lang="en-US" sz="2800" b="1" i="1" dirty="0" err="1"/>
              <a:t>Belajar</a:t>
            </a:r>
            <a:r>
              <a:rPr lang="en-US" sz="2800" b="1" i="1" dirty="0"/>
              <a:t> </a:t>
            </a:r>
            <a:r>
              <a:rPr lang="en-US" sz="2800" b="1" i="1" dirty="0" err="1"/>
              <a:t>Mengajar</a:t>
            </a:r>
            <a:r>
              <a:rPr lang="en-US" sz="2800" b="1" i="1" dirty="0"/>
              <a:t> ( KBM )</a:t>
            </a:r>
          </a:p>
          <a:p>
            <a:pPr>
              <a:buFontTx/>
              <a:buChar char="-"/>
            </a:pPr>
            <a:r>
              <a:rPr lang="en-US" sz="2800" dirty="0" err="1"/>
              <a:t>Dalam</a:t>
            </a:r>
            <a:r>
              <a:rPr lang="en-US" sz="2800" dirty="0"/>
              <a:t> </a:t>
            </a:r>
            <a:r>
              <a:rPr lang="en-US" sz="2800" dirty="0" err="1"/>
              <a:t>proses</a:t>
            </a:r>
            <a:r>
              <a:rPr lang="en-US" sz="2800" dirty="0"/>
              <a:t> </a:t>
            </a:r>
            <a:r>
              <a:rPr lang="en-US" sz="2800" dirty="0" err="1"/>
              <a:t>belajar</a:t>
            </a:r>
            <a:r>
              <a:rPr lang="en-US" sz="2800" dirty="0"/>
              <a:t> </a:t>
            </a:r>
            <a:r>
              <a:rPr lang="en-US" sz="2800" dirty="0" err="1"/>
              <a:t>mengajar</a:t>
            </a:r>
            <a:r>
              <a:rPr lang="en-US" sz="2800" dirty="0"/>
              <a:t> </a:t>
            </a:r>
            <a:r>
              <a:rPr lang="en-US" sz="2800" dirty="0" err="1"/>
              <a:t>diupayakan</a:t>
            </a:r>
            <a:r>
              <a:rPr lang="en-US" sz="2800" dirty="0"/>
              <a:t> </a:t>
            </a:r>
            <a:r>
              <a:rPr lang="en-US" sz="2800" dirty="0" err="1"/>
              <a:t>terciptanya</a:t>
            </a:r>
            <a:r>
              <a:rPr lang="en-US" sz="2800" dirty="0"/>
              <a:t> </a:t>
            </a:r>
            <a:r>
              <a:rPr lang="en-US" sz="2800" dirty="0" err="1"/>
              <a:t>suasana</a:t>
            </a:r>
            <a:r>
              <a:rPr lang="en-US" sz="2800" dirty="0"/>
              <a:t> </a:t>
            </a:r>
            <a:r>
              <a:rPr lang="en-US" sz="2800" dirty="0" err="1"/>
              <a:t>kemitraan</a:t>
            </a:r>
            <a:r>
              <a:rPr lang="en-US" sz="2800" dirty="0"/>
              <a:t>, </a:t>
            </a:r>
            <a:r>
              <a:rPr lang="en-US" sz="2800" dirty="0" err="1"/>
              <a:t>sehingga</a:t>
            </a:r>
            <a:r>
              <a:rPr lang="en-US" sz="2800" dirty="0"/>
              <a:t> </a:t>
            </a:r>
            <a:r>
              <a:rPr lang="en-US" sz="2800" dirty="0" err="1"/>
              <a:t>mengurangi</a:t>
            </a:r>
            <a:r>
              <a:rPr lang="en-US" sz="2800" dirty="0"/>
              <a:t> </a:t>
            </a:r>
            <a:r>
              <a:rPr lang="en-US" sz="2800" dirty="0" err="1"/>
              <a:t>kesenjangan</a:t>
            </a:r>
            <a:r>
              <a:rPr lang="en-US" sz="2800" dirty="0"/>
              <a:t> </a:t>
            </a:r>
            <a:r>
              <a:rPr lang="en-US" sz="2800" dirty="0" err="1"/>
              <a:t>antara</a:t>
            </a:r>
            <a:r>
              <a:rPr lang="en-US" sz="2800" dirty="0"/>
              <a:t> </a:t>
            </a:r>
            <a:r>
              <a:rPr lang="en-US" sz="2800" dirty="0" err="1"/>
              <a:t>pendidik</a:t>
            </a:r>
            <a:r>
              <a:rPr lang="en-US" sz="2800" dirty="0"/>
              <a:t> </a:t>
            </a:r>
            <a:r>
              <a:rPr lang="en-US" sz="2800" dirty="0" err="1"/>
              <a:t>dan</a:t>
            </a:r>
            <a:r>
              <a:rPr lang="en-US" sz="2800" dirty="0"/>
              <a:t> </a:t>
            </a:r>
            <a:r>
              <a:rPr lang="en-US" sz="2800" dirty="0" err="1"/>
              <a:t>peserta</a:t>
            </a:r>
            <a:r>
              <a:rPr lang="en-US" sz="2800" dirty="0"/>
              <a:t> </a:t>
            </a:r>
            <a:r>
              <a:rPr lang="en-US" sz="2800" dirty="0" err="1"/>
              <a:t>didik</a:t>
            </a:r>
            <a:endParaRPr lang="en-US" sz="2800" dirty="0"/>
          </a:p>
          <a:p>
            <a:pPr>
              <a:buFontTx/>
              <a:buChar char="-"/>
            </a:pPr>
            <a:r>
              <a:rPr lang="en-US" sz="2800" dirty="0" err="1"/>
              <a:t>Menanamkan</a:t>
            </a:r>
            <a:r>
              <a:rPr lang="en-US" sz="2800" dirty="0"/>
              <a:t> </a:t>
            </a:r>
            <a:r>
              <a:rPr lang="en-US" sz="2800" dirty="0" err="1"/>
              <a:t>ranah</a:t>
            </a:r>
            <a:r>
              <a:rPr lang="en-US" sz="2800" dirty="0"/>
              <a:t> </a:t>
            </a:r>
            <a:r>
              <a:rPr lang="en-US" sz="2800" dirty="0" err="1"/>
              <a:t>profesi</a:t>
            </a:r>
            <a:r>
              <a:rPr lang="en-US" sz="2800" dirty="0"/>
              <a:t> yang </a:t>
            </a:r>
            <a:r>
              <a:rPr lang="en-US" sz="2800" dirty="0" err="1"/>
              <a:t>terdiri</a:t>
            </a:r>
            <a:r>
              <a:rPr lang="en-US" sz="2800" dirty="0"/>
              <a:t> </a:t>
            </a:r>
          </a:p>
          <a:p>
            <a:pPr>
              <a:buNone/>
            </a:pPr>
            <a:r>
              <a:rPr lang="en-US" sz="2800" dirty="0"/>
              <a:t>   </a:t>
            </a:r>
            <a:r>
              <a:rPr lang="en-US" sz="2800" dirty="0" err="1" smtClean="0"/>
              <a:t>dari</a:t>
            </a:r>
            <a:r>
              <a:rPr lang="en-US" sz="2800" dirty="0" smtClean="0"/>
              <a:t>:</a:t>
            </a:r>
            <a:endParaRPr lang="en-US" sz="2800" dirty="0"/>
          </a:p>
          <a:p>
            <a:pPr>
              <a:buNone/>
            </a:pPr>
            <a:r>
              <a:rPr lang="en-US" sz="2800" dirty="0"/>
              <a:t>	. </a:t>
            </a:r>
            <a:r>
              <a:rPr lang="en-US" sz="2800" dirty="0" err="1"/>
              <a:t>Keahlian</a:t>
            </a:r>
            <a:endParaRPr lang="en-US" sz="2800" dirty="0"/>
          </a:p>
          <a:p>
            <a:pPr>
              <a:buNone/>
            </a:pPr>
            <a:r>
              <a:rPr lang="en-US" sz="2800" dirty="0"/>
              <a:t>	. </a:t>
            </a:r>
            <a:r>
              <a:rPr lang="en-US" sz="2800" dirty="0" err="1"/>
              <a:t>Tanggung</a:t>
            </a:r>
            <a:r>
              <a:rPr lang="en-US" sz="2800" dirty="0"/>
              <a:t> </a:t>
            </a:r>
            <a:r>
              <a:rPr lang="en-US" sz="2800" dirty="0" err="1"/>
              <a:t>jawab</a:t>
            </a:r>
            <a:endParaRPr lang="en-US" sz="2800" dirty="0"/>
          </a:p>
          <a:p>
            <a:pPr>
              <a:buNone/>
            </a:pPr>
            <a:r>
              <a:rPr lang="en-US" sz="2800" dirty="0"/>
              <a:t>	. </a:t>
            </a:r>
            <a:r>
              <a:rPr lang="en-US" sz="2800" dirty="0" err="1"/>
              <a:t>Kesejawatan</a:t>
            </a:r>
            <a:endParaRPr lang="en-US" sz="2800" dirty="0"/>
          </a:p>
          <a:p>
            <a:pPr>
              <a:buNone/>
            </a:pPr>
            <a:r>
              <a:rPr lang="en-US" sz="2800" dirty="0"/>
              <a:t>	. </a:t>
            </a:r>
            <a:r>
              <a:rPr lang="en-US" sz="2800" dirty="0" err="1"/>
              <a:t>Pembaruan</a:t>
            </a:r>
            <a:endParaRPr lang="en-US" sz="2800" dirty="0"/>
          </a:p>
          <a:p>
            <a:pPr>
              <a:buNone/>
            </a:pPr>
            <a:endParaRPr lang="en-US" sz="2800" dirty="0"/>
          </a:p>
        </p:txBody>
      </p:sp>
      <p:sp>
        <p:nvSpPr>
          <p:cNvPr id="4" name="Right Arrow 3">
            <a:hlinkClick r:id="rId2" action="ppaction://hlinksldjump"/>
          </p:cNvPr>
          <p:cNvSpPr/>
          <p:nvPr/>
        </p:nvSpPr>
        <p:spPr>
          <a:xfrm>
            <a:off x="8420101" y="6248400"/>
            <a:ext cx="1403350" cy="533400"/>
          </a:xfrm>
          <a:prstGeom prst="rightArrow">
            <a:avLst/>
          </a:prstGeom>
          <a:solidFill>
            <a:srgbClr val="99FF66"/>
          </a:solidFill>
          <a:ln>
            <a:solidFill>
              <a:srgbClr val="FFFF00"/>
            </a:solidFill>
          </a:ln>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sp3d extrusionH="57150">
              <a:bevelT w="38100" h="38100"/>
            </a:sp3d>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chemeClr val="bg1"/>
                </a:solidFill>
                <a:latin typeface="Kristen ITC" pitchFamily="66" charset="0"/>
              </a:rPr>
              <a:t>Next</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600" decel="100000"/>
                                        <p:tgtEl>
                                          <p:spTgt spid="2">
                                            <p:txEl>
                                              <p:pRg st="2" end="2"/>
                                            </p:txEl>
                                          </p:spTgt>
                                        </p:tgtEl>
                                      </p:cBhvr>
                                    </p:animEffect>
                                    <p:anim calcmode="lin" valueType="num">
                                      <p:cBhvr>
                                        <p:cTn id="8" dur="1600" decel="100000" fill="hold"/>
                                        <p:tgtEl>
                                          <p:spTgt spid="2">
                                            <p:txEl>
                                              <p:pRg st="2" end="2"/>
                                            </p:txEl>
                                          </p:spTgt>
                                        </p:tgtEl>
                                        <p:attrNameLst>
                                          <p:attrName>style.rotation</p:attrName>
                                        </p:attrNameLst>
                                      </p:cBhvr>
                                      <p:tavLst>
                                        <p:tav tm="0">
                                          <p:val>
                                            <p:fltVal val="-90"/>
                                          </p:val>
                                        </p:tav>
                                        <p:tav tm="100000">
                                          <p:val>
                                            <p:fltVal val="0"/>
                                          </p:val>
                                        </p:tav>
                                      </p:tavLst>
                                    </p:anim>
                                    <p:anim calcmode="lin" valueType="num">
                                      <p:cBhvr>
                                        <p:cTn id="9" dur="1600" decel="100000" fill="hold"/>
                                        <p:tgtEl>
                                          <p:spTgt spid="2">
                                            <p:txEl>
                                              <p:pRg st="2" end="2"/>
                                            </p:txEl>
                                          </p:spTgt>
                                        </p:tgtEl>
                                        <p:attrNameLst>
                                          <p:attrName>ppt_x</p:attrName>
                                        </p:attrNameLst>
                                      </p:cBhvr>
                                      <p:tavLst>
                                        <p:tav tm="0">
                                          <p:val>
                                            <p:strVal val="#ppt_x+0.4"/>
                                          </p:val>
                                        </p:tav>
                                        <p:tav tm="100000">
                                          <p:val>
                                            <p:strVal val="#ppt_x-0.05"/>
                                          </p:val>
                                        </p:tav>
                                      </p:tavLst>
                                    </p:anim>
                                    <p:anim calcmode="lin" valueType="num">
                                      <p:cBhvr>
                                        <p:cTn id="10" dur="1600" decel="100000" fill="hold"/>
                                        <p:tgtEl>
                                          <p:spTgt spid="2">
                                            <p:txEl>
                                              <p:pRg st="2" end="2"/>
                                            </p:txEl>
                                          </p:spTgt>
                                        </p:tgtEl>
                                        <p:attrNameLst>
                                          <p:attrName>ppt_y</p:attrName>
                                        </p:attrNameLst>
                                      </p:cBhvr>
                                      <p:tavLst>
                                        <p:tav tm="0">
                                          <p:val>
                                            <p:strVal val="#ppt_y-0.4"/>
                                          </p:val>
                                        </p:tav>
                                        <p:tav tm="100000">
                                          <p:val>
                                            <p:strVal val="#ppt_y+0.1"/>
                                          </p:val>
                                        </p:tav>
                                      </p:tavLst>
                                    </p:anim>
                                    <p:anim calcmode="lin" valueType="num">
                                      <p:cBhvr>
                                        <p:cTn id="11" dur="400" accel="100000" fill="hold">
                                          <p:stCondLst>
                                            <p:cond delay="1600"/>
                                          </p:stCondLst>
                                        </p:cTn>
                                        <p:tgtEl>
                                          <p:spTgt spid="2">
                                            <p:txEl>
                                              <p:pRg st="2" end="2"/>
                                            </p:txEl>
                                          </p:spTgt>
                                        </p:tgtEl>
                                        <p:attrNameLst>
                                          <p:attrName>ppt_x</p:attrName>
                                        </p:attrNameLst>
                                      </p:cBhvr>
                                      <p:tavLst>
                                        <p:tav tm="0">
                                          <p:val>
                                            <p:strVal val="#ppt_x-0.05"/>
                                          </p:val>
                                        </p:tav>
                                        <p:tav tm="100000">
                                          <p:val>
                                            <p:strVal val="#ppt_x"/>
                                          </p:val>
                                        </p:tav>
                                      </p:tavLst>
                                    </p:anim>
                                    <p:anim calcmode="lin" valueType="num">
                                      <p:cBhvr>
                                        <p:cTn id="12" dur="400" accel="100000" fill="hold">
                                          <p:stCondLst>
                                            <p:cond delay="1600"/>
                                          </p:stCondLst>
                                        </p:cTn>
                                        <p:tgtEl>
                                          <p:spTgt spid="2">
                                            <p:txEl>
                                              <p:pRg st="2" end="2"/>
                                            </p:txEl>
                                          </p:spTgt>
                                        </p:tgtEl>
                                        <p:attrNameLst>
                                          <p:attrName>ppt_y</p:attrName>
                                        </p:attrNameLst>
                                      </p:cBhvr>
                                      <p:tavLst>
                                        <p:tav tm="0">
                                          <p:val>
                                            <p:strVal val="#ppt_y+0.1"/>
                                          </p:val>
                                        </p:tav>
                                        <p:tav tm="100000">
                                          <p:val>
                                            <p:strVal val="#ppt_y"/>
                                          </p:val>
                                        </p:tav>
                                      </p:tavLst>
                                    </p:anim>
                                  </p:childTnLst>
                                </p:cTn>
                              </p:par>
                              <p:par>
                                <p:cTn id="13" presetID="30"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1600" decel="100000"/>
                                        <p:tgtEl>
                                          <p:spTgt spid="2">
                                            <p:txEl>
                                              <p:pRg st="3" end="3"/>
                                            </p:txEl>
                                          </p:spTgt>
                                        </p:tgtEl>
                                      </p:cBhvr>
                                    </p:animEffect>
                                    <p:anim calcmode="lin" valueType="num">
                                      <p:cBhvr>
                                        <p:cTn id="16" dur="1600" decel="100000" fill="hold"/>
                                        <p:tgtEl>
                                          <p:spTgt spid="2">
                                            <p:txEl>
                                              <p:pRg st="3" end="3"/>
                                            </p:txEl>
                                          </p:spTgt>
                                        </p:tgtEl>
                                        <p:attrNameLst>
                                          <p:attrName>style.rotation</p:attrName>
                                        </p:attrNameLst>
                                      </p:cBhvr>
                                      <p:tavLst>
                                        <p:tav tm="0">
                                          <p:val>
                                            <p:fltVal val="-90"/>
                                          </p:val>
                                        </p:tav>
                                        <p:tav tm="100000">
                                          <p:val>
                                            <p:fltVal val="0"/>
                                          </p:val>
                                        </p:tav>
                                      </p:tavLst>
                                    </p:anim>
                                    <p:anim calcmode="lin" valueType="num">
                                      <p:cBhvr>
                                        <p:cTn id="17" dur="1600" decel="100000" fill="hold"/>
                                        <p:tgtEl>
                                          <p:spTgt spid="2">
                                            <p:txEl>
                                              <p:pRg st="3" end="3"/>
                                            </p:txEl>
                                          </p:spTgt>
                                        </p:tgtEl>
                                        <p:attrNameLst>
                                          <p:attrName>ppt_x</p:attrName>
                                        </p:attrNameLst>
                                      </p:cBhvr>
                                      <p:tavLst>
                                        <p:tav tm="0">
                                          <p:val>
                                            <p:strVal val="#ppt_x+0.4"/>
                                          </p:val>
                                        </p:tav>
                                        <p:tav tm="100000">
                                          <p:val>
                                            <p:strVal val="#ppt_x-0.05"/>
                                          </p:val>
                                        </p:tav>
                                      </p:tavLst>
                                    </p:anim>
                                    <p:anim calcmode="lin" valueType="num">
                                      <p:cBhvr>
                                        <p:cTn id="18" dur="1600" decel="100000" fill="hold"/>
                                        <p:tgtEl>
                                          <p:spTgt spid="2">
                                            <p:txEl>
                                              <p:pRg st="3" end="3"/>
                                            </p:txEl>
                                          </p:spTgt>
                                        </p:tgtEl>
                                        <p:attrNameLst>
                                          <p:attrName>ppt_y</p:attrName>
                                        </p:attrNameLst>
                                      </p:cBhvr>
                                      <p:tavLst>
                                        <p:tav tm="0">
                                          <p:val>
                                            <p:strVal val="#ppt_y-0.4"/>
                                          </p:val>
                                        </p:tav>
                                        <p:tav tm="100000">
                                          <p:val>
                                            <p:strVal val="#ppt_y+0.1"/>
                                          </p:val>
                                        </p:tav>
                                      </p:tavLst>
                                    </p:anim>
                                    <p:anim calcmode="lin" valueType="num">
                                      <p:cBhvr>
                                        <p:cTn id="19" dur="400" accel="100000" fill="hold">
                                          <p:stCondLst>
                                            <p:cond delay="1600"/>
                                          </p:stCondLst>
                                        </p:cTn>
                                        <p:tgtEl>
                                          <p:spTgt spid="2">
                                            <p:txEl>
                                              <p:pRg st="3" end="3"/>
                                            </p:txEl>
                                          </p:spTgt>
                                        </p:tgtEl>
                                        <p:attrNameLst>
                                          <p:attrName>ppt_x</p:attrName>
                                        </p:attrNameLst>
                                      </p:cBhvr>
                                      <p:tavLst>
                                        <p:tav tm="0">
                                          <p:val>
                                            <p:strVal val="#ppt_x-0.05"/>
                                          </p:val>
                                        </p:tav>
                                        <p:tav tm="100000">
                                          <p:val>
                                            <p:strVal val="#ppt_x"/>
                                          </p:val>
                                        </p:tav>
                                      </p:tavLst>
                                    </p:anim>
                                    <p:anim calcmode="lin" valueType="num">
                                      <p:cBhvr>
                                        <p:cTn id="20" dur="400" accel="100000" fill="hold">
                                          <p:stCondLst>
                                            <p:cond delay="1600"/>
                                          </p:stCondLst>
                                        </p:cTn>
                                        <p:tgtEl>
                                          <p:spTgt spid="2">
                                            <p:txEl>
                                              <p:pRg st="3" end="3"/>
                                            </p:txEl>
                                          </p:spTgt>
                                        </p:tgtEl>
                                        <p:attrNameLst>
                                          <p:attrName>ppt_y</p:attrName>
                                        </p:attrNameLst>
                                      </p:cBhvr>
                                      <p:tavLst>
                                        <p:tav tm="0">
                                          <p:val>
                                            <p:strVal val="#ppt_y+0.1"/>
                                          </p:val>
                                        </p:tav>
                                        <p:tav tm="100000">
                                          <p:val>
                                            <p:strVal val="#ppt_y"/>
                                          </p:val>
                                        </p:tav>
                                      </p:tavLst>
                                    </p:anim>
                                  </p:childTnLst>
                                </p:cTn>
                              </p:par>
                              <p:par>
                                <p:cTn id="21" presetID="30"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600" decel="100000"/>
                                        <p:tgtEl>
                                          <p:spTgt spid="2">
                                            <p:txEl>
                                              <p:pRg st="4" end="4"/>
                                            </p:txEl>
                                          </p:spTgt>
                                        </p:tgtEl>
                                      </p:cBhvr>
                                    </p:animEffect>
                                    <p:anim calcmode="lin" valueType="num">
                                      <p:cBhvr>
                                        <p:cTn id="24" dur="1600" decel="100000" fill="hold"/>
                                        <p:tgtEl>
                                          <p:spTgt spid="2">
                                            <p:txEl>
                                              <p:pRg st="4" end="4"/>
                                            </p:txEl>
                                          </p:spTgt>
                                        </p:tgtEl>
                                        <p:attrNameLst>
                                          <p:attrName>style.rotation</p:attrName>
                                        </p:attrNameLst>
                                      </p:cBhvr>
                                      <p:tavLst>
                                        <p:tav tm="0">
                                          <p:val>
                                            <p:fltVal val="-90"/>
                                          </p:val>
                                        </p:tav>
                                        <p:tav tm="100000">
                                          <p:val>
                                            <p:fltVal val="0"/>
                                          </p:val>
                                        </p:tav>
                                      </p:tavLst>
                                    </p:anim>
                                    <p:anim calcmode="lin" valueType="num">
                                      <p:cBhvr>
                                        <p:cTn id="25" dur="1600" decel="100000" fill="hold"/>
                                        <p:tgtEl>
                                          <p:spTgt spid="2">
                                            <p:txEl>
                                              <p:pRg st="4" end="4"/>
                                            </p:txEl>
                                          </p:spTgt>
                                        </p:tgtEl>
                                        <p:attrNameLst>
                                          <p:attrName>ppt_x</p:attrName>
                                        </p:attrNameLst>
                                      </p:cBhvr>
                                      <p:tavLst>
                                        <p:tav tm="0">
                                          <p:val>
                                            <p:strVal val="#ppt_x+0.4"/>
                                          </p:val>
                                        </p:tav>
                                        <p:tav tm="100000">
                                          <p:val>
                                            <p:strVal val="#ppt_x-0.05"/>
                                          </p:val>
                                        </p:tav>
                                      </p:tavLst>
                                    </p:anim>
                                    <p:anim calcmode="lin" valueType="num">
                                      <p:cBhvr>
                                        <p:cTn id="26" dur="1600" decel="100000" fill="hold"/>
                                        <p:tgtEl>
                                          <p:spTgt spid="2">
                                            <p:txEl>
                                              <p:pRg st="4" end="4"/>
                                            </p:txEl>
                                          </p:spTgt>
                                        </p:tgtEl>
                                        <p:attrNameLst>
                                          <p:attrName>ppt_y</p:attrName>
                                        </p:attrNameLst>
                                      </p:cBhvr>
                                      <p:tavLst>
                                        <p:tav tm="0">
                                          <p:val>
                                            <p:strVal val="#ppt_y-0.4"/>
                                          </p:val>
                                        </p:tav>
                                        <p:tav tm="100000">
                                          <p:val>
                                            <p:strVal val="#ppt_y+0.1"/>
                                          </p:val>
                                        </p:tav>
                                      </p:tavLst>
                                    </p:anim>
                                    <p:anim calcmode="lin" valueType="num">
                                      <p:cBhvr>
                                        <p:cTn id="27" dur="400" accel="100000" fill="hold">
                                          <p:stCondLst>
                                            <p:cond delay="1600"/>
                                          </p:stCondLst>
                                        </p:cTn>
                                        <p:tgtEl>
                                          <p:spTgt spid="2">
                                            <p:txEl>
                                              <p:pRg st="4" end="4"/>
                                            </p:txEl>
                                          </p:spTgt>
                                        </p:tgtEl>
                                        <p:attrNameLst>
                                          <p:attrName>ppt_x</p:attrName>
                                        </p:attrNameLst>
                                      </p:cBhvr>
                                      <p:tavLst>
                                        <p:tav tm="0">
                                          <p:val>
                                            <p:strVal val="#ppt_x-0.05"/>
                                          </p:val>
                                        </p:tav>
                                        <p:tav tm="100000">
                                          <p:val>
                                            <p:strVal val="#ppt_x"/>
                                          </p:val>
                                        </p:tav>
                                      </p:tavLst>
                                    </p:anim>
                                    <p:anim calcmode="lin" valueType="num">
                                      <p:cBhvr>
                                        <p:cTn id="28" dur="400" accel="100000" fill="hold">
                                          <p:stCondLst>
                                            <p:cond delay="1600"/>
                                          </p:stCondLst>
                                        </p:cTn>
                                        <p:tgtEl>
                                          <p:spTgt spid="2">
                                            <p:txEl>
                                              <p:pRg st="4" end="4"/>
                                            </p:txEl>
                                          </p:spTgt>
                                        </p:tgtEl>
                                        <p:attrNameLst>
                                          <p:attrName>ppt_y</p:attrName>
                                        </p:attrNameLst>
                                      </p:cBhvr>
                                      <p:tavLst>
                                        <p:tav tm="0">
                                          <p:val>
                                            <p:strVal val="#ppt_y+0.1"/>
                                          </p:val>
                                        </p:tav>
                                        <p:tav tm="100000">
                                          <p:val>
                                            <p:strVal val="#ppt_y"/>
                                          </p:val>
                                        </p:tav>
                                      </p:tavLst>
                                    </p:anim>
                                  </p:childTnLst>
                                </p:cTn>
                              </p:par>
                              <p:par>
                                <p:cTn id="29" presetID="30" presetClass="entr" presetSubtype="0" fill="hold" nodeType="with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animEffect transition="in" filter="fade">
                                      <p:cBhvr>
                                        <p:cTn id="31" dur="1600" decel="100000"/>
                                        <p:tgtEl>
                                          <p:spTgt spid="2">
                                            <p:txEl>
                                              <p:pRg st="5" end="5"/>
                                            </p:txEl>
                                          </p:spTgt>
                                        </p:tgtEl>
                                      </p:cBhvr>
                                    </p:animEffect>
                                    <p:anim calcmode="lin" valueType="num">
                                      <p:cBhvr>
                                        <p:cTn id="32" dur="1600" decel="100000" fill="hold"/>
                                        <p:tgtEl>
                                          <p:spTgt spid="2">
                                            <p:txEl>
                                              <p:pRg st="5" end="5"/>
                                            </p:txEl>
                                          </p:spTgt>
                                        </p:tgtEl>
                                        <p:attrNameLst>
                                          <p:attrName>style.rotation</p:attrName>
                                        </p:attrNameLst>
                                      </p:cBhvr>
                                      <p:tavLst>
                                        <p:tav tm="0">
                                          <p:val>
                                            <p:fltVal val="-90"/>
                                          </p:val>
                                        </p:tav>
                                        <p:tav tm="100000">
                                          <p:val>
                                            <p:fltVal val="0"/>
                                          </p:val>
                                        </p:tav>
                                      </p:tavLst>
                                    </p:anim>
                                    <p:anim calcmode="lin" valueType="num">
                                      <p:cBhvr>
                                        <p:cTn id="33" dur="1600" decel="100000" fill="hold"/>
                                        <p:tgtEl>
                                          <p:spTgt spid="2">
                                            <p:txEl>
                                              <p:pRg st="5" end="5"/>
                                            </p:txEl>
                                          </p:spTgt>
                                        </p:tgtEl>
                                        <p:attrNameLst>
                                          <p:attrName>ppt_x</p:attrName>
                                        </p:attrNameLst>
                                      </p:cBhvr>
                                      <p:tavLst>
                                        <p:tav tm="0">
                                          <p:val>
                                            <p:strVal val="#ppt_x+0.4"/>
                                          </p:val>
                                        </p:tav>
                                        <p:tav tm="100000">
                                          <p:val>
                                            <p:strVal val="#ppt_x-0.05"/>
                                          </p:val>
                                        </p:tav>
                                      </p:tavLst>
                                    </p:anim>
                                    <p:anim calcmode="lin" valueType="num">
                                      <p:cBhvr>
                                        <p:cTn id="34" dur="1600" decel="100000" fill="hold"/>
                                        <p:tgtEl>
                                          <p:spTgt spid="2">
                                            <p:txEl>
                                              <p:pRg st="5" end="5"/>
                                            </p:txEl>
                                          </p:spTgt>
                                        </p:tgtEl>
                                        <p:attrNameLst>
                                          <p:attrName>ppt_y</p:attrName>
                                        </p:attrNameLst>
                                      </p:cBhvr>
                                      <p:tavLst>
                                        <p:tav tm="0">
                                          <p:val>
                                            <p:strVal val="#ppt_y-0.4"/>
                                          </p:val>
                                        </p:tav>
                                        <p:tav tm="100000">
                                          <p:val>
                                            <p:strVal val="#ppt_y+0.1"/>
                                          </p:val>
                                        </p:tav>
                                      </p:tavLst>
                                    </p:anim>
                                    <p:anim calcmode="lin" valueType="num">
                                      <p:cBhvr>
                                        <p:cTn id="35" dur="400" accel="100000" fill="hold">
                                          <p:stCondLst>
                                            <p:cond delay="1600"/>
                                          </p:stCondLst>
                                        </p:cTn>
                                        <p:tgtEl>
                                          <p:spTgt spid="2">
                                            <p:txEl>
                                              <p:pRg st="5" end="5"/>
                                            </p:txEl>
                                          </p:spTgt>
                                        </p:tgtEl>
                                        <p:attrNameLst>
                                          <p:attrName>ppt_x</p:attrName>
                                        </p:attrNameLst>
                                      </p:cBhvr>
                                      <p:tavLst>
                                        <p:tav tm="0">
                                          <p:val>
                                            <p:strVal val="#ppt_x-0.05"/>
                                          </p:val>
                                        </p:tav>
                                        <p:tav tm="100000">
                                          <p:val>
                                            <p:strVal val="#ppt_x"/>
                                          </p:val>
                                        </p:tav>
                                      </p:tavLst>
                                    </p:anim>
                                    <p:anim calcmode="lin" valueType="num">
                                      <p:cBhvr>
                                        <p:cTn id="36" dur="400" accel="100000" fill="hold">
                                          <p:stCondLst>
                                            <p:cond delay="1600"/>
                                          </p:stCondLst>
                                        </p:cTn>
                                        <p:tgtEl>
                                          <p:spTgt spid="2">
                                            <p:txEl>
                                              <p:pRg st="5" end="5"/>
                                            </p:txEl>
                                          </p:spTgt>
                                        </p:tgtEl>
                                        <p:attrNameLst>
                                          <p:attrName>ppt_y</p:attrName>
                                        </p:attrNameLst>
                                      </p:cBhvr>
                                      <p:tavLst>
                                        <p:tav tm="0">
                                          <p:val>
                                            <p:strVal val="#ppt_y+0.1"/>
                                          </p:val>
                                        </p:tav>
                                        <p:tav tm="100000">
                                          <p:val>
                                            <p:strVal val="#ppt_y"/>
                                          </p:val>
                                        </p:tav>
                                      </p:tavLst>
                                    </p:anim>
                                  </p:childTnLst>
                                </p:cTn>
                              </p:par>
                              <p:par>
                                <p:cTn id="37" presetID="30" presetClass="entr" presetSubtype="0" fill="hold" nodeType="withEffect">
                                  <p:stCondLst>
                                    <p:cond delay="0"/>
                                  </p:stCondLst>
                                  <p:childTnLst>
                                    <p:set>
                                      <p:cBhvr>
                                        <p:cTn id="38" dur="1" fill="hold">
                                          <p:stCondLst>
                                            <p:cond delay="0"/>
                                          </p:stCondLst>
                                        </p:cTn>
                                        <p:tgtEl>
                                          <p:spTgt spid="2">
                                            <p:txEl>
                                              <p:pRg st="6" end="6"/>
                                            </p:txEl>
                                          </p:spTgt>
                                        </p:tgtEl>
                                        <p:attrNameLst>
                                          <p:attrName>style.visibility</p:attrName>
                                        </p:attrNameLst>
                                      </p:cBhvr>
                                      <p:to>
                                        <p:strVal val="visible"/>
                                      </p:to>
                                    </p:set>
                                    <p:animEffect transition="in" filter="fade">
                                      <p:cBhvr>
                                        <p:cTn id="39" dur="1600" decel="100000"/>
                                        <p:tgtEl>
                                          <p:spTgt spid="2">
                                            <p:txEl>
                                              <p:pRg st="6" end="6"/>
                                            </p:txEl>
                                          </p:spTgt>
                                        </p:tgtEl>
                                      </p:cBhvr>
                                    </p:animEffect>
                                    <p:anim calcmode="lin" valueType="num">
                                      <p:cBhvr>
                                        <p:cTn id="40" dur="1600" decel="100000" fill="hold"/>
                                        <p:tgtEl>
                                          <p:spTgt spid="2">
                                            <p:txEl>
                                              <p:pRg st="6" end="6"/>
                                            </p:txEl>
                                          </p:spTgt>
                                        </p:tgtEl>
                                        <p:attrNameLst>
                                          <p:attrName>style.rotation</p:attrName>
                                        </p:attrNameLst>
                                      </p:cBhvr>
                                      <p:tavLst>
                                        <p:tav tm="0">
                                          <p:val>
                                            <p:fltVal val="-90"/>
                                          </p:val>
                                        </p:tav>
                                        <p:tav tm="100000">
                                          <p:val>
                                            <p:fltVal val="0"/>
                                          </p:val>
                                        </p:tav>
                                      </p:tavLst>
                                    </p:anim>
                                    <p:anim calcmode="lin" valueType="num">
                                      <p:cBhvr>
                                        <p:cTn id="41" dur="1600" decel="100000" fill="hold"/>
                                        <p:tgtEl>
                                          <p:spTgt spid="2">
                                            <p:txEl>
                                              <p:pRg st="6" end="6"/>
                                            </p:txEl>
                                          </p:spTgt>
                                        </p:tgtEl>
                                        <p:attrNameLst>
                                          <p:attrName>ppt_x</p:attrName>
                                        </p:attrNameLst>
                                      </p:cBhvr>
                                      <p:tavLst>
                                        <p:tav tm="0">
                                          <p:val>
                                            <p:strVal val="#ppt_x+0.4"/>
                                          </p:val>
                                        </p:tav>
                                        <p:tav tm="100000">
                                          <p:val>
                                            <p:strVal val="#ppt_x-0.05"/>
                                          </p:val>
                                        </p:tav>
                                      </p:tavLst>
                                    </p:anim>
                                    <p:anim calcmode="lin" valueType="num">
                                      <p:cBhvr>
                                        <p:cTn id="42" dur="1600" decel="100000" fill="hold"/>
                                        <p:tgtEl>
                                          <p:spTgt spid="2">
                                            <p:txEl>
                                              <p:pRg st="6" end="6"/>
                                            </p:txEl>
                                          </p:spTgt>
                                        </p:tgtEl>
                                        <p:attrNameLst>
                                          <p:attrName>ppt_y</p:attrName>
                                        </p:attrNameLst>
                                      </p:cBhvr>
                                      <p:tavLst>
                                        <p:tav tm="0">
                                          <p:val>
                                            <p:strVal val="#ppt_y-0.4"/>
                                          </p:val>
                                        </p:tav>
                                        <p:tav tm="100000">
                                          <p:val>
                                            <p:strVal val="#ppt_y+0.1"/>
                                          </p:val>
                                        </p:tav>
                                      </p:tavLst>
                                    </p:anim>
                                    <p:anim calcmode="lin" valueType="num">
                                      <p:cBhvr>
                                        <p:cTn id="43" dur="400" accel="100000" fill="hold">
                                          <p:stCondLst>
                                            <p:cond delay="1600"/>
                                          </p:stCondLst>
                                        </p:cTn>
                                        <p:tgtEl>
                                          <p:spTgt spid="2">
                                            <p:txEl>
                                              <p:pRg st="6" end="6"/>
                                            </p:txEl>
                                          </p:spTgt>
                                        </p:tgtEl>
                                        <p:attrNameLst>
                                          <p:attrName>ppt_x</p:attrName>
                                        </p:attrNameLst>
                                      </p:cBhvr>
                                      <p:tavLst>
                                        <p:tav tm="0">
                                          <p:val>
                                            <p:strVal val="#ppt_x-0.05"/>
                                          </p:val>
                                        </p:tav>
                                        <p:tav tm="100000">
                                          <p:val>
                                            <p:strVal val="#ppt_x"/>
                                          </p:val>
                                        </p:tav>
                                      </p:tavLst>
                                    </p:anim>
                                    <p:anim calcmode="lin" valueType="num">
                                      <p:cBhvr>
                                        <p:cTn id="44" dur="400" accel="100000" fill="hold">
                                          <p:stCondLst>
                                            <p:cond delay="1600"/>
                                          </p:stCondLst>
                                        </p:cTn>
                                        <p:tgtEl>
                                          <p:spTgt spid="2">
                                            <p:txEl>
                                              <p:pRg st="6" end="6"/>
                                            </p:txEl>
                                          </p:spTgt>
                                        </p:tgtEl>
                                        <p:attrNameLst>
                                          <p:attrName>ppt_y</p:attrName>
                                        </p:attrNameLst>
                                      </p:cBhvr>
                                      <p:tavLst>
                                        <p:tav tm="0">
                                          <p:val>
                                            <p:strVal val="#ppt_y+0.1"/>
                                          </p:val>
                                        </p:tav>
                                        <p:tav tm="100000">
                                          <p:val>
                                            <p:strVal val="#ppt_y"/>
                                          </p:val>
                                        </p:tav>
                                      </p:tavLst>
                                    </p:anim>
                                  </p:childTnLst>
                                </p:cTn>
                              </p:par>
                              <p:par>
                                <p:cTn id="45" presetID="30" presetClass="entr" presetSubtype="0" fill="hold" nodeType="with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animEffect transition="in" filter="fade">
                                      <p:cBhvr>
                                        <p:cTn id="47" dur="1600" decel="100000"/>
                                        <p:tgtEl>
                                          <p:spTgt spid="2">
                                            <p:txEl>
                                              <p:pRg st="7" end="7"/>
                                            </p:txEl>
                                          </p:spTgt>
                                        </p:tgtEl>
                                      </p:cBhvr>
                                    </p:animEffect>
                                    <p:anim calcmode="lin" valueType="num">
                                      <p:cBhvr>
                                        <p:cTn id="48" dur="1600" decel="100000" fill="hold"/>
                                        <p:tgtEl>
                                          <p:spTgt spid="2">
                                            <p:txEl>
                                              <p:pRg st="7" end="7"/>
                                            </p:txEl>
                                          </p:spTgt>
                                        </p:tgtEl>
                                        <p:attrNameLst>
                                          <p:attrName>style.rotation</p:attrName>
                                        </p:attrNameLst>
                                      </p:cBhvr>
                                      <p:tavLst>
                                        <p:tav tm="0">
                                          <p:val>
                                            <p:fltVal val="-90"/>
                                          </p:val>
                                        </p:tav>
                                        <p:tav tm="100000">
                                          <p:val>
                                            <p:fltVal val="0"/>
                                          </p:val>
                                        </p:tav>
                                      </p:tavLst>
                                    </p:anim>
                                    <p:anim calcmode="lin" valueType="num">
                                      <p:cBhvr>
                                        <p:cTn id="49" dur="1600" decel="100000" fill="hold"/>
                                        <p:tgtEl>
                                          <p:spTgt spid="2">
                                            <p:txEl>
                                              <p:pRg st="7" end="7"/>
                                            </p:txEl>
                                          </p:spTgt>
                                        </p:tgtEl>
                                        <p:attrNameLst>
                                          <p:attrName>ppt_x</p:attrName>
                                        </p:attrNameLst>
                                      </p:cBhvr>
                                      <p:tavLst>
                                        <p:tav tm="0">
                                          <p:val>
                                            <p:strVal val="#ppt_x+0.4"/>
                                          </p:val>
                                        </p:tav>
                                        <p:tav tm="100000">
                                          <p:val>
                                            <p:strVal val="#ppt_x-0.05"/>
                                          </p:val>
                                        </p:tav>
                                      </p:tavLst>
                                    </p:anim>
                                    <p:anim calcmode="lin" valueType="num">
                                      <p:cBhvr>
                                        <p:cTn id="50" dur="1600" decel="100000" fill="hold"/>
                                        <p:tgtEl>
                                          <p:spTgt spid="2">
                                            <p:txEl>
                                              <p:pRg st="7" end="7"/>
                                            </p:txEl>
                                          </p:spTgt>
                                        </p:tgtEl>
                                        <p:attrNameLst>
                                          <p:attrName>ppt_y</p:attrName>
                                        </p:attrNameLst>
                                      </p:cBhvr>
                                      <p:tavLst>
                                        <p:tav tm="0">
                                          <p:val>
                                            <p:strVal val="#ppt_y-0.4"/>
                                          </p:val>
                                        </p:tav>
                                        <p:tav tm="100000">
                                          <p:val>
                                            <p:strVal val="#ppt_y+0.1"/>
                                          </p:val>
                                        </p:tav>
                                      </p:tavLst>
                                    </p:anim>
                                    <p:anim calcmode="lin" valueType="num">
                                      <p:cBhvr>
                                        <p:cTn id="51" dur="400" accel="100000" fill="hold">
                                          <p:stCondLst>
                                            <p:cond delay="1600"/>
                                          </p:stCondLst>
                                        </p:cTn>
                                        <p:tgtEl>
                                          <p:spTgt spid="2">
                                            <p:txEl>
                                              <p:pRg st="7" end="7"/>
                                            </p:txEl>
                                          </p:spTgt>
                                        </p:tgtEl>
                                        <p:attrNameLst>
                                          <p:attrName>ppt_x</p:attrName>
                                        </p:attrNameLst>
                                      </p:cBhvr>
                                      <p:tavLst>
                                        <p:tav tm="0">
                                          <p:val>
                                            <p:strVal val="#ppt_x-0.05"/>
                                          </p:val>
                                        </p:tav>
                                        <p:tav tm="100000">
                                          <p:val>
                                            <p:strVal val="#ppt_x"/>
                                          </p:val>
                                        </p:tav>
                                      </p:tavLst>
                                    </p:anim>
                                    <p:anim calcmode="lin" valueType="num">
                                      <p:cBhvr>
                                        <p:cTn id="52" dur="400" accel="100000" fill="hold">
                                          <p:stCondLst>
                                            <p:cond delay="1600"/>
                                          </p:stCondLst>
                                        </p:cTn>
                                        <p:tgtEl>
                                          <p:spTgt spid="2">
                                            <p:txEl>
                                              <p:pRg st="7" end="7"/>
                                            </p:txEl>
                                          </p:spTgt>
                                        </p:tgtEl>
                                        <p:attrNameLst>
                                          <p:attrName>ppt_y</p:attrName>
                                        </p:attrNameLst>
                                      </p:cBhvr>
                                      <p:tavLst>
                                        <p:tav tm="0">
                                          <p:val>
                                            <p:strVal val="#ppt_y+0.1"/>
                                          </p:val>
                                        </p:tav>
                                        <p:tav tm="100000">
                                          <p:val>
                                            <p:strVal val="#ppt_y"/>
                                          </p:val>
                                        </p:tav>
                                      </p:tavLst>
                                    </p:anim>
                                  </p:childTnLst>
                                </p:cTn>
                              </p:par>
                              <p:par>
                                <p:cTn id="53" presetID="30" presetClass="entr" presetSubtype="0" fill="hold" nodeType="withEffect">
                                  <p:stCondLst>
                                    <p:cond delay="0"/>
                                  </p:stCondLst>
                                  <p:childTnLst>
                                    <p:set>
                                      <p:cBhvr>
                                        <p:cTn id="54" dur="1" fill="hold">
                                          <p:stCondLst>
                                            <p:cond delay="0"/>
                                          </p:stCondLst>
                                        </p:cTn>
                                        <p:tgtEl>
                                          <p:spTgt spid="2">
                                            <p:txEl>
                                              <p:pRg st="8" end="8"/>
                                            </p:txEl>
                                          </p:spTgt>
                                        </p:tgtEl>
                                        <p:attrNameLst>
                                          <p:attrName>style.visibility</p:attrName>
                                        </p:attrNameLst>
                                      </p:cBhvr>
                                      <p:to>
                                        <p:strVal val="visible"/>
                                      </p:to>
                                    </p:set>
                                    <p:animEffect transition="in" filter="fade">
                                      <p:cBhvr>
                                        <p:cTn id="55" dur="1600" decel="100000"/>
                                        <p:tgtEl>
                                          <p:spTgt spid="2">
                                            <p:txEl>
                                              <p:pRg st="8" end="8"/>
                                            </p:txEl>
                                          </p:spTgt>
                                        </p:tgtEl>
                                      </p:cBhvr>
                                    </p:animEffect>
                                    <p:anim calcmode="lin" valueType="num">
                                      <p:cBhvr>
                                        <p:cTn id="56" dur="1600" decel="100000" fill="hold"/>
                                        <p:tgtEl>
                                          <p:spTgt spid="2">
                                            <p:txEl>
                                              <p:pRg st="8" end="8"/>
                                            </p:txEl>
                                          </p:spTgt>
                                        </p:tgtEl>
                                        <p:attrNameLst>
                                          <p:attrName>style.rotation</p:attrName>
                                        </p:attrNameLst>
                                      </p:cBhvr>
                                      <p:tavLst>
                                        <p:tav tm="0">
                                          <p:val>
                                            <p:fltVal val="-90"/>
                                          </p:val>
                                        </p:tav>
                                        <p:tav tm="100000">
                                          <p:val>
                                            <p:fltVal val="0"/>
                                          </p:val>
                                        </p:tav>
                                      </p:tavLst>
                                    </p:anim>
                                    <p:anim calcmode="lin" valueType="num">
                                      <p:cBhvr>
                                        <p:cTn id="57" dur="1600" decel="100000" fill="hold"/>
                                        <p:tgtEl>
                                          <p:spTgt spid="2">
                                            <p:txEl>
                                              <p:pRg st="8" end="8"/>
                                            </p:txEl>
                                          </p:spTgt>
                                        </p:tgtEl>
                                        <p:attrNameLst>
                                          <p:attrName>ppt_x</p:attrName>
                                        </p:attrNameLst>
                                      </p:cBhvr>
                                      <p:tavLst>
                                        <p:tav tm="0">
                                          <p:val>
                                            <p:strVal val="#ppt_x+0.4"/>
                                          </p:val>
                                        </p:tav>
                                        <p:tav tm="100000">
                                          <p:val>
                                            <p:strVal val="#ppt_x-0.05"/>
                                          </p:val>
                                        </p:tav>
                                      </p:tavLst>
                                    </p:anim>
                                    <p:anim calcmode="lin" valueType="num">
                                      <p:cBhvr>
                                        <p:cTn id="58" dur="1600" decel="100000" fill="hold"/>
                                        <p:tgtEl>
                                          <p:spTgt spid="2">
                                            <p:txEl>
                                              <p:pRg st="8" end="8"/>
                                            </p:txEl>
                                          </p:spTgt>
                                        </p:tgtEl>
                                        <p:attrNameLst>
                                          <p:attrName>ppt_y</p:attrName>
                                        </p:attrNameLst>
                                      </p:cBhvr>
                                      <p:tavLst>
                                        <p:tav tm="0">
                                          <p:val>
                                            <p:strVal val="#ppt_y-0.4"/>
                                          </p:val>
                                        </p:tav>
                                        <p:tav tm="100000">
                                          <p:val>
                                            <p:strVal val="#ppt_y+0.1"/>
                                          </p:val>
                                        </p:tav>
                                      </p:tavLst>
                                    </p:anim>
                                    <p:anim calcmode="lin" valueType="num">
                                      <p:cBhvr>
                                        <p:cTn id="59" dur="400" accel="100000" fill="hold">
                                          <p:stCondLst>
                                            <p:cond delay="1600"/>
                                          </p:stCondLst>
                                        </p:cTn>
                                        <p:tgtEl>
                                          <p:spTgt spid="2">
                                            <p:txEl>
                                              <p:pRg st="8" end="8"/>
                                            </p:txEl>
                                          </p:spTgt>
                                        </p:tgtEl>
                                        <p:attrNameLst>
                                          <p:attrName>ppt_x</p:attrName>
                                        </p:attrNameLst>
                                      </p:cBhvr>
                                      <p:tavLst>
                                        <p:tav tm="0">
                                          <p:val>
                                            <p:strVal val="#ppt_x-0.05"/>
                                          </p:val>
                                        </p:tav>
                                        <p:tav tm="100000">
                                          <p:val>
                                            <p:strVal val="#ppt_x"/>
                                          </p:val>
                                        </p:tav>
                                      </p:tavLst>
                                    </p:anim>
                                    <p:anim calcmode="lin" valueType="num">
                                      <p:cBhvr>
                                        <p:cTn id="60" dur="400" accel="100000" fill="hold">
                                          <p:stCondLst>
                                            <p:cond delay="1600"/>
                                          </p:stCondLst>
                                        </p:cTn>
                                        <p:tgtEl>
                                          <p:spTgt spid="2">
                                            <p:txEl>
                                              <p:pRg st="8" end="8"/>
                                            </p:txEl>
                                          </p:spTgt>
                                        </p:tgtEl>
                                        <p:attrNameLst>
                                          <p:attrName>ppt_y</p:attrName>
                                        </p:attrNameLst>
                                      </p:cBhvr>
                                      <p:tavLst>
                                        <p:tav tm="0">
                                          <p:val>
                                            <p:strVal val="#ppt_y+0.1"/>
                                          </p:val>
                                        </p:tav>
                                        <p:tav tm="100000">
                                          <p:val>
                                            <p:strVal val="#ppt_y"/>
                                          </p:val>
                                        </p:tav>
                                      </p:tavLst>
                                    </p:anim>
                                  </p:childTnLst>
                                </p:cTn>
                              </p:par>
                              <p:par>
                                <p:cTn id="61" presetID="30" presetClass="entr" presetSubtype="0" fill="hold" nodeType="with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1600" decel="100000"/>
                                        <p:tgtEl>
                                          <p:spTgt spid="2">
                                            <p:txEl>
                                              <p:pRg st="9" end="9"/>
                                            </p:txEl>
                                          </p:spTgt>
                                        </p:tgtEl>
                                      </p:cBhvr>
                                    </p:animEffect>
                                    <p:anim calcmode="lin" valueType="num">
                                      <p:cBhvr>
                                        <p:cTn id="64" dur="1600" decel="100000" fill="hold"/>
                                        <p:tgtEl>
                                          <p:spTgt spid="2">
                                            <p:txEl>
                                              <p:pRg st="9" end="9"/>
                                            </p:txEl>
                                          </p:spTgt>
                                        </p:tgtEl>
                                        <p:attrNameLst>
                                          <p:attrName>style.rotation</p:attrName>
                                        </p:attrNameLst>
                                      </p:cBhvr>
                                      <p:tavLst>
                                        <p:tav tm="0">
                                          <p:val>
                                            <p:fltVal val="-90"/>
                                          </p:val>
                                        </p:tav>
                                        <p:tav tm="100000">
                                          <p:val>
                                            <p:fltVal val="0"/>
                                          </p:val>
                                        </p:tav>
                                      </p:tavLst>
                                    </p:anim>
                                    <p:anim calcmode="lin" valueType="num">
                                      <p:cBhvr>
                                        <p:cTn id="65" dur="1600" decel="100000" fill="hold"/>
                                        <p:tgtEl>
                                          <p:spTgt spid="2">
                                            <p:txEl>
                                              <p:pRg st="9" end="9"/>
                                            </p:txEl>
                                          </p:spTgt>
                                        </p:tgtEl>
                                        <p:attrNameLst>
                                          <p:attrName>ppt_x</p:attrName>
                                        </p:attrNameLst>
                                      </p:cBhvr>
                                      <p:tavLst>
                                        <p:tav tm="0">
                                          <p:val>
                                            <p:strVal val="#ppt_x+0.4"/>
                                          </p:val>
                                        </p:tav>
                                        <p:tav tm="100000">
                                          <p:val>
                                            <p:strVal val="#ppt_x-0.05"/>
                                          </p:val>
                                        </p:tav>
                                      </p:tavLst>
                                    </p:anim>
                                    <p:anim calcmode="lin" valueType="num">
                                      <p:cBhvr>
                                        <p:cTn id="66" dur="1600" decel="100000" fill="hold"/>
                                        <p:tgtEl>
                                          <p:spTgt spid="2">
                                            <p:txEl>
                                              <p:pRg st="9" end="9"/>
                                            </p:txEl>
                                          </p:spTgt>
                                        </p:tgtEl>
                                        <p:attrNameLst>
                                          <p:attrName>ppt_y</p:attrName>
                                        </p:attrNameLst>
                                      </p:cBhvr>
                                      <p:tavLst>
                                        <p:tav tm="0">
                                          <p:val>
                                            <p:strVal val="#ppt_y-0.4"/>
                                          </p:val>
                                        </p:tav>
                                        <p:tav tm="100000">
                                          <p:val>
                                            <p:strVal val="#ppt_y+0.1"/>
                                          </p:val>
                                        </p:tav>
                                      </p:tavLst>
                                    </p:anim>
                                    <p:anim calcmode="lin" valueType="num">
                                      <p:cBhvr>
                                        <p:cTn id="67" dur="400" accel="100000" fill="hold">
                                          <p:stCondLst>
                                            <p:cond delay="1600"/>
                                          </p:stCondLst>
                                        </p:cTn>
                                        <p:tgtEl>
                                          <p:spTgt spid="2">
                                            <p:txEl>
                                              <p:pRg st="9" end="9"/>
                                            </p:txEl>
                                          </p:spTgt>
                                        </p:tgtEl>
                                        <p:attrNameLst>
                                          <p:attrName>ppt_x</p:attrName>
                                        </p:attrNameLst>
                                      </p:cBhvr>
                                      <p:tavLst>
                                        <p:tav tm="0">
                                          <p:val>
                                            <p:strVal val="#ppt_x-0.05"/>
                                          </p:val>
                                        </p:tav>
                                        <p:tav tm="100000">
                                          <p:val>
                                            <p:strVal val="#ppt_x"/>
                                          </p:val>
                                        </p:tav>
                                      </p:tavLst>
                                    </p:anim>
                                    <p:anim calcmode="lin" valueType="num">
                                      <p:cBhvr>
                                        <p:cTn id="68" dur="400" accel="100000" fill="hold">
                                          <p:stCondLst>
                                            <p:cond delay="1600"/>
                                          </p:stCondLst>
                                        </p:cTn>
                                        <p:tgtEl>
                                          <p:spTgt spid="2">
                                            <p:txEl>
                                              <p:pRg st="9" end="9"/>
                                            </p:txEl>
                                          </p:spTgt>
                                        </p:tgtEl>
                                        <p:attrNameLst>
                                          <p:attrName>ppt_y</p:attrName>
                                        </p:attrNameLst>
                                      </p:cBhvr>
                                      <p:tavLst>
                                        <p:tav tm="0">
                                          <p:val>
                                            <p:strVal val="#ppt_y+0.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grpId="0" nodeType="clickEffect">
                                  <p:stCondLst>
                                    <p:cond delay="0"/>
                                  </p:stCondLst>
                                  <p:iterate type="lt">
                                    <p:tmPct val="5000"/>
                                  </p:iterate>
                                  <p:childTnLst>
                                    <p:set>
                                      <p:cBhvr>
                                        <p:cTn id="72" dur="1" fill="hold">
                                          <p:stCondLst>
                                            <p:cond delay="0"/>
                                          </p:stCondLst>
                                        </p:cTn>
                                        <p:tgtEl>
                                          <p:spTgt spid="4"/>
                                        </p:tgtEl>
                                        <p:attrNameLst>
                                          <p:attrName>style.visibility</p:attrName>
                                        </p:attrNameLst>
                                      </p:cBhvr>
                                      <p:to>
                                        <p:strVal val="visible"/>
                                      </p:to>
                                    </p:set>
                                    <p:anim calcmode="lin" valueType="num">
                                      <p:cBhvr>
                                        <p:cTn id="73" dur="1000" fill="hold"/>
                                        <p:tgtEl>
                                          <p:spTgt spid="4"/>
                                        </p:tgtEl>
                                        <p:attrNameLst>
                                          <p:attrName>ppt_w</p:attrName>
                                        </p:attrNameLst>
                                      </p:cBhvr>
                                      <p:tavLst>
                                        <p:tav tm="0">
                                          <p:val>
                                            <p:fltVal val="0"/>
                                          </p:val>
                                        </p:tav>
                                        <p:tav tm="100000">
                                          <p:val>
                                            <p:strVal val="#ppt_w"/>
                                          </p:val>
                                        </p:tav>
                                      </p:tavLst>
                                    </p:anim>
                                    <p:anim calcmode="lin" valueType="num">
                                      <p:cBhvr>
                                        <p:cTn id="74" dur="1000" fill="hold"/>
                                        <p:tgtEl>
                                          <p:spTgt spid="4"/>
                                        </p:tgtEl>
                                        <p:attrNameLst>
                                          <p:attrName>ppt_h</p:attrName>
                                        </p:attrNameLst>
                                      </p:cBhvr>
                                      <p:tavLst>
                                        <p:tav tm="0">
                                          <p:val>
                                            <p:fltVal val="0"/>
                                          </p:val>
                                        </p:tav>
                                        <p:tav tm="100000">
                                          <p:val>
                                            <p:strVal val="#ppt_h"/>
                                          </p:val>
                                        </p:tav>
                                      </p:tavLst>
                                    </p:anim>
                                    <p:anim calcmode="lin" valueType="num">
                                      <p:cBhvr>
                                        <p:cTn id="75" dur="1000" fill="hold"/>
                                        <p:tgtEl>
                                          <p:spTgt spid="4"/>
                                        </p:tgtEl>
                                        <p:attrNameLst>
                                          <p:attrName>style.rotation</p:attrName>
                                        </p:attrNameLst>
                                      </p:cBhvr>
                                      <p:tavLst>
                                        <p:tav tm="0">
                                          <p:val>
                                            <p:fltVal val="90"/>
                                          </p:val>
                                        </p:tav>
                                        <p:tav tm="100000">
                                          <p:val>
                                            <p:fltVal val="0"/>
                                          </p:val>
                                        </p:tav>
                                      </p:tavLst>
                                    </p:anim>
                                    <p:animEffect transition="in" filter="fade">
                                      <p:cBhvr>
                                        <p:cTn id="7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95300" y="1600200"/>
            <a:ext cx="8915400" cy="4953000"/>
          </a:xfrm>
        </p:spPr>
        <p:txBody>
          <a:bodyPr/>
          <a:lstStyle/>
          <a:p>
            <a:pPr>
              <a:buNone/>
            </a:pPr>
            <a:r>
              <a:rPr lang="en-US" u="sng" dirty="0" err="1" smtClean="0"/>
              <a:t>Adapun</a:t>
            </a:r>
            <a:r>
              <a:rPr lang="en-US" u="sng" dirty="0" smtClean="0"/>
              <a:t> </a:t>
            </a:r>
            <a:r>
              <a:rPr lang="en-US" u="sng" dirty="0" err="1" smtClean="0"/>
              <a:t>materi</a:t>
            </a:r>
            <a:r>
              <a:rPr lang="en-US" u="sng" dirty="0" smtClean="0"/>
              <a:t> </a:t>
            </a:r>
            <a:r>
              <a:rPr lang="en-US" u="sng" dirty="0" err="1" smtClean="0"/>
              <a:t>supervisi</a:t>
            </a:r>
            <a:r>
              <a:rPr lang="en-US" u="sng" dirty="0" smtClean="0"/>
              <a:t>  </a:t>
            </a:r>
            <a:r>
              <a:rPr lang="en-US" u="sng" dirty="0" err="1" smtClean="0"/>
              <a:t>diarahkan</a:t>
            </a:r>
            <a:r>
              <a:rPr lang="en-US" u="sng" dirty="0" smtClean="0"/>
              <a:t> </a:t>
            </a:r>
            <a:r>
              <a:rPr lang="en-US" u="sng" dirty="0" err="1" smtClean="0"/>
              <a:t>pada</a:t>
            </a:r>
            <a:r>
              <a:rPr lang="en-US" u="sng" dirty="0" smtClean="0"/>
              <a:t>:</a:t>
            </a:r>
          </a:p>
          <a:p>
            <a:pPr>
              <a:buNone/>
            </a:pPr>
            <a:endParaRPr lang="en-US" u="sng" dirty="0" smtClean="0"/>
          </a:p>
          <a:p>
            <a:pPr>
              <a:buNone/>
            </a:pPr>
            <a:endParaRPr lang="en-US" u="sng" dirty="0" smtClean="0"/>
          </a:p>
          <a:p>
            <a:pPr>
              <a:buNone/>
            </a:pPr>
            <a:endParaRPr lang="en-US" u="sng" dirty="0" smtClean="0"/>
          </a:p>
          <a:p>
            <a:pPr>
              <a:buNone/>
            </a:pPr>
            <a:endParaRPr lang="en-US" u="sng" dirty="0"/>
          </a:p>
        </p:txBody>
      </p:sp>
      <p:sp>
        <p:nvSpPr>
          <p:cNvPr id="4" name="6-Point Star 3"/>
          <p:cNvSpPr/>
          <p:nvPr/>
        </p:nvSpPr>
        <p:spPr>
          <a:xfrm>
            <a:off x="6191250" y="76200"/>
            <a:ext cx="3302000" cy="1524000"/>
          </a:xfrm>
          <a:prstGeom prst="star6">
            <a:avLst/>
          </a:prstGeom>
          <a:solidFill>
            <a:schemeClr val="accent6">
              <a:lumMod val="60000"/>
              <a:lumOff val="40000"/>
            </a:schemeClr>
          </a:solidFill>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effectLst>
                  <a:glow rad="228600">
                    <a:schemeClr val="accent1">
                      <a:satMod val="175000"/>
                      <a:alpha val="40000"/>
                    </a:schemeClr>
                  </a:glow>
                </a:effectLst>
              </a:rPr>
              <a:t>6. SUPERVISI</a:t>
            </a:r>
          </a:p>
        </p:txBody>
      </p:sp>
      <p:cxnSp>
        <p:nvCxnSpPr>
          <p:cNvPr id="11" name="Curved Connector 10"/>
          <p:cNvCxnSpPr>
            <a:endCxn id="2" idx="0"/>
          </p:cNvCxnSpPr>
          <p:nvPr/>
        </p:nvCxnSpPr>
        <p:spPr>
          <a:xfrm rot="10800000" flipV="1">
            <a:off x="4953000" y="685800"/>
            <a:ext cx="1320800" cy="914400"/>
          </a:xfrm>
          <a:prstGeom prst="curved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660400" y="2743200"/>
            <a:ext cx="84201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buFont typeface="Wingdings" pitchFamily="2" charset="2"/>
              <a:buChar char="ü"/>
            </a:pPr>
            <a:r>
              <a:rPr lang="en-US" sz="2000" dirty="0"/>
              <a:t> </a:t>
            </a:r>
            <a:r>
              <a:rPr lang="en-US" sz="2000" dirty="0" err="1"/>
              <a:t>Peningkatan</a:t>
            </a:r>
            <a:r>
              <a:rPr lang="en-US" sz="2000" dirty="0"/>
              <a:t> status </a:t>
            </a:r>
            <a:r>
              <a:rPr lang="en-US" sz="2000" dirty="0" err="1"/>
              <a:t>Perguruan</a:t>
            </a:r>
            <a:r>
              <a:rPr lang="en-US" sz="2000" dirty="0"/>
              <a:t> </a:t>
            </a:r>
            <a:r>
              <a:rPr lang="en-US" sz="2000" dirty="0" err="1"/>
              <a:t>Tinggi</a:t>
            </a:r>
            <a:r>
              <a:rPr lang="en-US" sz="2000" dirty="0"/>
              <a:t> PGRI</a:t>
            </a:r>
          </a:p>
        </p:txBody>
      </p:sp>
      <p:sp>
        <p:nvSpPr>
          <p:cNvPr id="13" name="Rectangle 12"/>
          <p:cNvSpPr/>
          <p:nvPr/>
        </p:nvSpPr>
        <p:spPr>
          <a:xfrm>
            <a:off x="660400" y="3352800"/>
            <a:ext cx="8420100" cy="10668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buFont typeface="Wingdings" pitchFamily="2" charset="2"/>
              <a:buChar char="ü"/>
            </a:pPr>
            <a:r>
              <a:rPr lang="en-US" sz="2000" dirty="0"/>
              <a:t> </a:t>
            </a:r>
            <a:r>
              <a:rPr lang="en-US" sz="2000" dirty="0" err="1"/>
              <a:t>Peningkatan</a:t>
            </a:r>
            <a:r>
              <a:rPr lang="en-US" sz="2000" dirty="0"/>
              <a:t> </a:t>
            </a:r>
            <a:r>
              <a:rPr lang="en-US" sz="2000" dirty="0" err="1"/>
              <a:t>kualitas</a:t>
            </a:r>
            <a:r>
              <a:rPr lang="en-US" sz="2000" dirty="0"/>
              <a:t> &amp; </a:t>
            </a:r>
            <a:r>
              <a:rPr lang="en-US" sz="2000" dirty="0" err="1"/>
              <a:t>kuantitas</a:t>
            </a:r>
            <a:r>
              <a:rPr lang="en-US" sz="2000" dirty="0"/>
              <a:t> </a:t>
            </a:r>
            <a:r>
              <a:rPr lang="en-US" sz="2000" dirty="0" err="1"/>
              <a:t>staf</a:t>
            </a:r>
            <a:r>
              <a:rPr lang="en-US" sz="2000" dirty="0"/>
              <a:t> </a:t>
            </a:r>
            <a:r>
              <a:rPr lang="en-US" sz="2000" dirty="0" smtClean="0"/>
              <a:t>(</a:t>
            </a:r>
            <a:r>
              <a:rPr lang="en-US" sz="2000" dirty="0" err="1" smtClean="0"/>
              <a:t>Tenaga</a:t>
            </a:r>
            <a:r>
              <a:rPr lang="en-US" sz="2000" dirty="0" smtClean="0"/>
              <a:t> </a:t>
            </a:r>
            <a:r>
              <a:rPr lang="en-US" sz="2000" dirty="0" err="1"/>
              <a:t>Edukatif</a:t>
            </a:r>
            <a:r>
              <a:rPr lang="en-US" sz="2000" dirty="0"/>
              <a:t>,  </a:t>
            </a:r>
          </a:p>
          <a:p>
            <a:r>
              <a:rPr lang="en-US" sz="2000" dirty="0"/>
              <a:t>   </a:t>
            </a:r>
            <a:r>
              <a:rPr lang="en-US" sz="2000" dirty="0" err="1"/>
              <a:t>Tenaga</a:t>
            </a:r>
            <a:r>
              <a:rPr lang="en-US" sz="2000" dirty="0"/>
              <a:t>  </a:t>
            </a:r>
            <a:r>
              <a:rPr lang="en-US" sz="2000" dirty="0" err="1" smtClean="0"/>
              <a:t>Administrasi</a:t>
            </a:r>
            <a:r>
              <a:rPr lang="en-US" sz="2000" dirty="0" smtClean="0"/>
              <a:t>) </a:t>
            </a:r>
            <a:r>
              <a:rPr lang="en-US" sz="2000" dirty="0" err="1"/>
              <a:t>melalui</a:t>
            </a:r>
            <a:r>
              <a:rPr lang="en-US" sz="2000" dirty="0"/>
              <a:t> </a:t>
            </a:r>
            <a:r>
              <a:rPr lang="en-US" sz="2000" dirty="0" err="1"/>
              <a:t>penataran</a:t>
            </a:r>
            <a:r>
              <a:rPr lang="en-US" sz="2000" dirty="0"/>
              <a:t>, </a:t>
            </a:r>
            <a:r>
              <a:rPr lang="en-US" sz="2000" dirty="0" err="1"/>
              <a:t>pencangkokan</a:t>
            </a:r>
            <a:r>
              <a:rPr lang="en-US" sz="2000" dirty="0"/>
              <a:t>, </a:t>
            </a:r>
          </a:p>
          <a:p>
            <a:r>
              <a:rPr lang="en-US" sz="2000" dirty="0"/>
              <a:t>   S-2, S-3</a:t>
            </a:r>
          </a:p>
        </p:txBody>
      </p:sp>
      <p:sp>
        <p:nvSpPr>
          <p:cNvPr id="14" name="Rectangle 13"/>
          <p:cNvSpPr/>
          <p:nvPr/>
        </p:nvSpPr>
        <p:spPr>
          <a:xfrm>
            <a:off x="660400" y="4572001"/>
            <a:ext cx="8420100" cy="457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buFont typeface="Wingdings" pitchFamily="2" charset="2"/>
              <a:buChar char="ü"/>
            </a:pPr>
            <a:r>
              <a:rPr lang="en-US" sz="2000" dirty="0"/>
              <a:t> </a:t>
            </a:r>
            <a:r>
              <a:rPr lang="en-US" sz="2000" dirty="0" err="1"/>
              <a:t>Peningkatan</a:t>
            </a:r>
            <a:r>
              <a:rPr lang="en-US" sz="2000" dirty="0"/>
              <a:t> </a:t>
            </a:r>
            <a:r>
              <a:rPr lang="en-US" sz="2000" dirty="0" err="1"/>
              <a:t>sarana</a:t>
            </a:r>
            <a:r>
              <a:rPr lang="en-US" sz="2000" dirty="0"/>
              <a:t> &amp; </a:t>
            </a:r>
            <a:r>
              <a:rPr lang="en-US" sz="2000" dirty="0" err="1"/>
              <a:t>prasarana</a:t>
            </a:r>
            <a:endParaRPr lang="en-US" sz="2000" dirty="0"/>
          </a:p>
        </p:txBody>
      </p:sp>
      <p:sp>
        <p:nvSpPr>
          <p:cNvPr id="15" name="Rectangle 14"/>
          <p:cNvSpPr/>
          <p:nvPr/>
        </p:nvSpPr>
        <p:spPr>
          <a:xfrm>
            <a:off x="660400" y="5334001"/>
            <a:ext cx="8420100" cy="8382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buFont typeface="Wingdings" pitchFamily="2" charset="2"/>
              <a:buChar char="ü"/>
            </a:pPr>
            <a:r>
              <a:rPr lang="en-US" sz="2000" dirty="0"/>
              <a:t> </a:t>
            </a:r>
            <a:r>
              <a:rPr lang="en-US" sz="2000" dirty="0" err="1"/>
              <a:t>Peningkatan</a:t>
            </a:r>
            <a:r>
              <a:rPr lang="en-US" sz="2000" dirty="0"/>
              <a:t> </a:t>
            </a:r>
            <a:r>
              <a:rPr lang="en-US" sz="2000" dirty="0" err="1"/>
              <a:t>upaya</a:t>
            </a:r>
            <a:r>
              <a:rPr lang="en-US" sz="2000" dirty="0"/>
              <a:t> </a:t>
            </a:r>
            <a:r>
              <a:rPr lang="en-US" sz="2000" dirty="0" err="1"/>
              <a:t>penelitian</a:t>
            </a:r>
            <a:r>
              <a:rPr lang="en-US" sz="2000" dirty="0"/>
              <a:t> </a:t>
            </a:r>
            <a:r>
              <a:rPr lang="en-US" sz="2000" dirty="0" err="1"/>
              <a:t>dan</a:t>
            </a:r>
            <a:r>
              <a:rPr lang="en-US" sz="2000" dirty="0"/>
              <a:t> </a:t>
            </a:r>
            <a:r>
              <a:rPr lang="en-US" sz="2000" dirty="0" err="1"/>
              <a:t>pengembangan</a:t>
            </a:r>
            <a:r>
              <a:rPr lang="en-US" sz="2000" dirty="0"/>
              <a:t> </a:t>
            </a:r>
            <a:r>
              <a:rPr lang="en-US" sz="2000" dirty="0" err="1"/>
              <a:t>serta</a:t>
            </a:r>
            <a:r>
              <a:rPr lang="en-US" sz="2000" dirty="0"/>
              <a:t> </a:t>
            </a:r>
          </a:p>
          <a:p>
            <a:r>
              <a:rPr lang="en-US" sz="2000" dirty="0"/>
              <a:t>   </a:t>
            </a:r>
            <a:r>
              <a:rPr lang="en-US" sz="2000" dirty="0" err="1"/>
              <a:t>pengabdian</a:t>
            </a:r>
            <a:r>
              <a:rPr lang="en-US" sz="2000" dirty="0"/>
              <a:t> </a:t>
            </a:r>
            <a:r>
              <a:rPr lang="en-US" sz="2000" dirty="0" err="1"/>
              <a:t>masyarakat</a:t>
            </a:r>
            <a:endParaRPr lang="en-US" sz="2000" dirty="0"/>
          </a:p>
        </p:txBody>
      </p:sp>
      <p:sp>
        <p:nvSpPr>
          <p:cNvPr id="19" name="Right Arrow 18">
            <a:hlinkClick r:id="rId2" action="ppaction://hlinksldjump"/>
          </p:cNvPr>
          <p:cNvSpPr/>
          <p:nvPr/>
        </p:nvSpPr>
        <p:spPr>
          <a:xfrm>
            <a:off x="8420101" y="6248400"/>
            <a:ext cx="1403350" cy="533400"/>
          </a:xfrm>
          <a:prstGeom prst="rightArrow">
            <a:avLst/>
          </a:prstGeom>
          <a:solidFill>
            <a:srgbClr val="9900CC"/>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chemeClr val="bg1"/>
                </a:solidFill>
                <a:effectLst>
                  <a:glow rad="228600">
                    <a:schemeClr val="accent5">
                      <a:satMod val="175000"/>
                      <a:alpha val="40000"/>
                    </a:schemeClr>
                  </a:glow>
                </a:effectLst>
                <a:latin typeface="Kristen ITC" pitchFamily="66" charset="0"/>
              </a:rPr>
              <a:t>Next</a:t>
            </a: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Scale>
                                      <p:cBhvr>
                                        <p:cTn id="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4"/>
                                        </p:tgtEl>
                                        <p:attrNameLst>
                                          <p:attrName>ppt_x</p:attrName>
                                          <p:attrName>ppt_y</p:attrName>
                                        </p:attrNameLst>
                                      </p:cBhvr>
                                    </p:animMotion>
                                    <p:animEffect transition="in" filter="fade">
                                      <p:cBhvr>
                                        <p:cTn id="9" dur="10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34"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from="(-#ppt_w/2)" to="(#ppt_x)" calcmode="lin" valueType="num">
                                      <p:cBhvr>
                                        <p:cTn id="14" dur="600" fill="hold">
                                          <p:stCondLst>
                                            <p:cond delay="0"/>
                                          </p:stCondLst>
                                        </p:cTn>
                                        <p:tgtEl>
                                          <p:spTgt spid="11"/>
                                        </p:tgtEl>
                                        <p:attrNameLst>
                                          <p:attrName>ppt_x</p:attrName>
                                        </p:attrNameLst>
                                      </p:cBhvr>
                                    </p:anim>
                                    <p:anim from="0" to="-1.0" calcmode="lin" valueType="num">
                                      <p:cBhvr>
                                        <p:cTn id="15" dur="200" decel="50000" autoRev="1" fill="hold">
                                          <p:stCondLst>
                                            <p:cond delay="600"/>
                                          </p:stCondLst>
                                        </p:cTn>
                                        <p:tgtEl>
                                          <p:spTgt spid="11"/>
                                        </p:tgtEl>
                                        <p:attrNameLst>
                                          <p:attrName>xshear</p:attrName>
                                        </p:attrNameLst>
                                      </p:cBhvr>
                                    </p:anim>
                                    <p:animScale>
                                      <p:cBhvr>
                                        <p:cTn id="16" dur="200" decel="100000" autoRev="1" fill="hold">
                                          <p:stCondLst>
                                            <p:cond delay="600"/>
                                          </p:stCondLst>
                                        </p:cTn>
                                        <p:tgtEl>
                                          <p:spTgt spid="11"/>
                                        </p:tgtEl>
                                      </p:cBhvr>
                                      <p:from x="100000" y="100000"/>
                                      <p:to x="80000" y="100000"/>
                                    </p:animScale>
                                    <p:anim by="(#ppt_h/3+#ppt_w*0.1)" calcmode="lin" valueType="num">
                                      <p:cBhvr additive="sum">
                                        <p:cTn id="17" dur="200" decel="100000" autoRev="1" fill="hold">
                                          <p:stCondLst>
                                            <p:cond delay="600"/>
                                          </p:stCondLst>
                                        </p:cTn>
                                        <p:tgtEl>
                                          <p:spTgt spid="11"/>
                                        </p:tgtEl>
                                        <p:attrNameLst>
                                          <p:attrName>ppt_x</p:attrName>
                                        </p:attrNameLst>
                                      </p:cBhvr>
                                    </p:anim>
                                  </p:childTnLst>
                                </p:cTn>
                              </p:par>
                            </p:childTnLst>
                          </p:cTn>
                        </p:par>
                      </p:childTnLst>
                    </p:cTn>
                  </p:par>
                  <p:par>
                    <p:cTn id="18" fill="hold">
                      <p:stCondLst>
                        <p:cond delay="indefinite"/>
                      </p:stCondLst>
                      <p:childTnLst>
                        <p:par>
                          <p:cTn id="19" fill="hold">
                            <p:stCondLst>
                              <p:cond delay="0"/>
                            </p:stCondLst>
                            <p:childTnLst>
                              <p:par>
                                <p:cTn id="20" presetID="25"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 calcmode="lin" valueType="num">
                                      <p:cBhvr>
                                        <p:cTn id="22" dur="1000" decel="50000" fill="hold">
                                          <p:stCondLst>
                                            <p:cond delay="0"/>
                                          </p:stCondLst>
                                        </p:cTn>
                                        <p:tgtEl>
                                          <p:spTgt spid="2">
                                            <p:txEl>
                                              <p:pRg st="0" end="0"/>
                                            </p:txEl>
                                          </p:spTgt>
                                        </p:tgtEl>
                                        <p:attrNameLst>
                                          <p:attrName>style.rotation</p:attrName>
                                        </p:attrNameLst>
                                      </p:cBhvr>
                                      <p:tavLst>
                                        <p:tav tm="0">
                                          <p:val>
                                            <p:fltVal val="-90"/>
                                          </p:val>
                                        </p:tav>
                                        <p:tav tm="100000">
                                          <p:val>
                                            <p:fltVal val="0"/>
                                          </p:val>
                                        </p:tav>
                                      </p:tavLst>
                                    </p:anim>
                                    <p:anim calcmode="lin" valueType="num">
                                      <p:cBhvr>
                                        <p:cTn id="23" dur="1000" decel="50000" fill="hold">
                                          <p:stCondLst>
                                            <p:cond delay="0"/>
                                          </p:stCondLst>
                                        </p:cTn>
                                        <p:tgtEl>
                                          <p:spTgt spid="2">
                                            <p:txEl>
                                              <p:pRg st="0" end="0"/>
                                            </p:txEl>
                                          </p:spTgt>
                                        </p:tgtEl>
                                        <p:attrNameLst>
                                          <p:attrName>ppt_w</p:attrName>
                                        </p:attrNameLst>
                                      </p:cBhvr>
                                      <p:tavLst>
                                        <p:tav tm="0">
                                          <p:val>
                                            <p:strVal val="#ppt_w"/>
                                          </p:val>
                                        </p:tav>
                                        <p:tav tm="100000">
                                          <p:val>
                                            <p:strVal val="#ppt_w*.05"/>
                                          </p:val>
                                        </p:tav>
                                      </p:tavLst>
                                    </p:anim>
                                    <p:anim calcmode="lin" valueType="num">
                                      <p:cBhvr>
                                        <p:cTn id="24" dur="1000" accel="50000" fill="hold">
                                          <p:stCondLst>
                                            <p:cond delay="1000"/>
                                          </p:stCondLst>
                                        </p:cTn>
                                        <p:tgtEl>
                                          <p:spTgt spid="2">
                                            <p:txEl>
                                              <p:pRg st="0" end="0"/>
                                            </p:txEl>
                                          </p:spTgt>
                                        </p:tgtEl>
                                        <p:attrNameLst>
                                          <p:attrName>ppt_w</p:attrName>
                                        </p:attrNameLst>
                                      </p:cBhvr>
                                      <p:tavLst>
                                        <p:tav tm="0">
                                          <p:val>
                                            <p:strVal val="#ppt_w*.05"/>
                                          </p:val>
                                        </p:tav>
                                        <p:tav tm="100000">
                                          <p:val>
                                            <p:strVal val="#ppt_w"/>
                                          </p:val>
                                        </p:tav>
                                      </p:tavLst>
                                    </p:anim>
                                    <p:anim calcmode="lin" valueType="num">
                                      <p:cBhvr>
                                        <p:cTn id="25" dur="2000" fill="hold"/>
                                        <p:tgtEl>
                                          <p:spTgt spid="2">
                                            <p:txEl>
                                              <p:pRg st="0" end="0"/>
                                            </p:txEl>
                                          </p:spTgt>
                                        </p:tgtEl>
                                        <p:attrNameLst>
                                          <p:attrName>ppt_h</p:attrName>
                                        </p:attrNameLst>
                                      </p:cBhvr>
                                      <p:tavLst>
                                        <p:tav tm="0">
                                          <p:val>
                                            <p:strVal val="#ppt_h"/>
                                          </p:val>
                                        </p:tav>
                                        <p:tav tm="100000">
                                          <p:val>
                                            <p:strVal val="#ppt_h"/>
                                          </p:val>
                                        </p:tav>
                                      </p:tavLst>
                                    </p:anim>
                                    <p:anim calcmode="lin" valueType="num">
                                      <p:cBhvr>
                                        <p:cTn id="26" dur="1000" decel="50000" fill="hold">
                                          <p:stCondLst>
                                            <p:cond delay="0"/>
                                          </p:stCondLst>
                                        </p:cTn>
                                        <p:tgtEl>
                                          <p:spTgt spid="2">
                                            <p:txEl>
                                              <p:pRg st="0" end="0"/>
                                            </p:txEl>
                                          </p:spTgt>
                                        </p:tgtEl>
                                        <p:attrNameLst>
                                          <p:attrName>ppt_x</p:attrName>
                                        </p:attrNameLst>
                                      </p:cBhvr>
                                      <p:tavLst>
                                        <p:tav tm="0">
                                          <p:val>
                                            <p:strVal val="#ppt_x+.4"/>
                                          </p:val>
                                        </p:tav>
                                        <p:tav tm="100000">
                                          <p:val>
                                            <p:strVal val="#ppt_x"/>
                                          </p:val>
                                        </p:tav>
                                      </p:tavLst>
                                    </p:anim>
                                    <p:anim calcmode="lin" valueType="num">
                                      <p:cBhvr>
                                        <p:cTn id="27" dur="1000" decel="50000" fill="hold">
                                          <p:stCondLst>
                                            <p:cond delay="0"/>
                                          </p:stCondLst>
                                        </p:cTn>
                                        <p:tgtEl>
                                          <p:spTgt spid="2">
                                            <p:txEl>
                                              <p:pRg st="0" end="0"/>
                                            </p:txEl>
                                          </p:spTgt>
                                        </p:tgtEl>
                                        <p:attrNameLst>
                                          <p:attrName>ppt_y</p:attrName>
                                        </p:attrNameLst>
                                      </p:cBhvr>
                                      <p:tavLst>
                                        <p:tav tm="0">
                                          <p:val>
                                            <p:strVal val="#ppt_y-.2"/>
                                          </p:val>
                                        </p:tav>
                                        <p:tav tm="100000">
                                          <p:val>
                                            <p:strVal val="#ppt_y+.1"/>
                                          </p:val>
                                        </p:tav>
                                      </p:tavLst>
                                    </p:anim>
                                    <p:anim calcmode="lin" valueType="num">
                                      <p:cBhvr>
                                        <p:cTn id="28" dur="1000" accel="50000" fill="hold">
                                          <p:stCondLst>
                                            <p:cond delay="1000"/>
                                          </p:stCondLst>
                                        </p:cTn>
                                        <p:tgtEl>
                                          <p:spTgt spid="2">
                                            <p:txEl>
                                              <p:pRg st="0" end="0"/>
                                            </p:txEl>
                                          </p:spTgt>
                                        </p:tgtEl>
                                        <p:attrNameLst>
                                          <p:attrName>ppt_y</p:attrName>
                                        </p:attrNameLst>
                                      </p:cBhvr>
                                      <p:tavLst>
                                        <p:tav tm="0">
                                          <p:val>
                                            <p:strVal val="#ppt_y+.1"/>
                                          </p:val>
                                        </p:tav>
                                        <p:tav tm="100000">
                                          <p:val>
                                            <p:strVal val="#ppt_y"/>
                                          </p:val>
                                        </p:tav>
                                      </p:tavLst>
                                    </p:anim>
                                    <p:animEffect transition="in" filter="fade">
                                      <p:cBhvr>
                                        <p:cTn id="29" dur="2000" decel="50000">
                                          <p:stCondLst>
                                            <p:cond delay="0"/>
                                          </p:stCondLst>
                                        </p:cTn>
                                        <p:tgtEl>
                                          <p:spTgt spid="2">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4"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 from="(-#ppt_w/2)" to="(#ppt_x)" calcmode="lin" valueType="num">
                                      <p:cBhvr>
                                        <p:cTn id="34" dur="600" fill="hold">
                                          <p:stCondLst>
                                            <p:cond delay="0"/>
                                          </p:stCondLst>
                                        </p:cTn>
                                        <p:tgtEl>
                                          <p:spTgt spid="12"/>
                                        </p:tgtEl>
                                        <p:attrNameLst>
                                          <p:attrName>ppt_x</p:attrName>
                                        </p:attrNameLst>
                                      </p:cBhvr>
                                    </p:anim>
                                    <p:anim from="0" to="-1.0" calcmode="lin" valueType="num">
                                      <p:cBhvr>
                                        <p:cTn id="35" dur="200" decel="50000" autoRev="1" fill="hold">
                                          <p:stCondLst>
                                            <p:cond delay="600"/>
                                          </p:stCondLst>
                                        </p:cTn>
                                        <p:tgtEl>
                                          <p:spTgt spid="12"/>
                                        </p:tgtEl>
                                        <p:attrNameLst>
                                          <p:attrName>xshear</p:attrName>
                                        </p:attrNameLst>
                                      </p:cBhvr>
                                    </p:anim>
                                    <p:animScale>
                                      <p:cBhvr>
                                        <p:cTn id="36" dur="200" decel="100000" autoRev="1" fill="hold">
                                          <p:stCondLst>
                                            <p:cond delay="600"/>
                                          </p:stCondLst>
                                        </p:cTn>
                                        <p:tgtEl>
                                          <p:spTgt spid="12"/>
                                        </p:tgtEl>
                                      </p:cBhvr>
                                      <p:from x="100000" y="100000"/>
                                      <p:to x="80000" y="100000"/>
                                    </p:animScale>
                                    <p:anim by="(#ppt_h/3+#ppt_w*0.1)" calcmode="lin" valueType="num">
                                      <p:cBhvr additive="sum">
                                        <p:cTn id="37" dur="200" decel="100000" autoRev="1" fill="hold">
                                          <p:stCondLst>
                                            <p:cond delay="600"/>
                                          </p:stCondLst>
                                        </p:cTn>
                                        <p:tgtEl>
                                          <p:spTgt spid="12"/>
                                        </p:tgtEl>
                                        <p:attrNameLst>
                                          <p:attrName>ppt_x</p:attrName>
                                        </p:attrNameLst>
                                      </p:cBhvr>
                                    </p:anim>
                                  </p:childTnLst>
                                </p:cTn>
                              </p:par>
                            </p:childTnLst>
                          </p:cTn>
                        </p:par>
                      </p:childTnLst>
                    </p:cTn>
                  </p:par>
                  <p:par>
                    <p:cTn id="38" fill="hold">
                      <p:stCondLst>
                        <p:cond delay="indefinite"/>
                      </p:stCondLst>
                      <p:childTnLst>
                        <p:par>
                          <p:cTn id="39" fill="hold">
                            <p:stCondLst>
                              <p:cond delay="0"/>
                            </p:stCondLst>
                            <p:childTnLst>
                              <p:par>
                                <p:cTn id="40" presetID="34"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 from="(-#ppt_w/2)" to="(#ppt_x)" calcmode="lin" valueType="num">
                                      <p:cBhvr>
                                        <p:cTn id="42" dur="600" fill="hold">
                                          <p:stCondLst>
                                            <p:cond delay="0"/>
                                          </p:stCondLst>
                                        </p:cTn>
                                        <p:tgtEl>
                                          <p:spTgt spid="13"/>
                                        </p:tgtEl>
                                        <p:attrNameLst>
                                          <p:attrName>ppt_x</p:attrName>
                                        </p:attrNameLst>
                                      </p:cBhvr>
                                    </p:anim>
                                    <p:anim from="0" to="-1.0" calcmode="lin" valueType="num">
                                      <p:cBhvr>
                                        <p:cTn id="43" dur="200" decel="50000" autoRev="1" fill="hold">
                                          <p:stCondLst>
                                            <p:cond delay="600"/>
                                          </p:stCondLst>
                                        </p:cTn>
                                        <p:tgtEl>
                                          <p:spTgt spid="13"/>
                                        </p:tgtEl>
                                        <p:attrNameLst>
                                          <p:attrName>xshear</p:attrName>
                                        </p:attrNameLst>
                                      </p:cBhvr>
                                    </p:anim>
                                    <p:animScale>
                                      <p:cBhvr>
                                        <p:cTn id="44" dur="200" decel="100000" autoRev="1" fill="hold">
                                          <p:stCondLst>
                                            <p:cond delay="600"/>
                                          </p:stCondLst>
                                        </p:cTn>
                                        <p:tgtEl>
                                          <p:spTgt spid="13"/>
                                        </p:tgtEl>
                                      </p:cBhvr>
                                      <p:from x="100000" y="100000"/>
                                      <p:to x="80000" y="100000"/>
                                    </p:animScale>
                                    <p:anim by="(#ppt_h/3+#ppt_w*0.1)" calcmode="lin" valueType="num">
                                      <p:cBhvr additive="sum">
                                        <p:cTn id="45" dur="200" decel="100000" autoRev="1" fill="hold">
                                          <p:stCondLst>
                                            <p:cond delay="600"/>
                                          </p:stCondLst>
                                        </p:cTn>
                                        <p:tgtEl>
                                          <p:spTgt spid="13"/>
                                        </p:tgtEl>
                                        <p:attrNameLst>
                                          <p:attrName>ppt_x</p:attrName>
                                        </p:attrNameLst>
                                      </p:cBhvr>
                                    </p:anim>
                                  </p:childTnLst>
                                </p:cTn>
                              </p:par>
                            </p:childTnLst>
                          </p:cTn>
                        </p:par>
                      </p:childTnLst>
                    </p:cTn>
                  </p:par>
                  <p:par>
                    <p:cTn id="46" fill="hold">
                      <p:stCondLst>
                        <p:cond delay="indefinite"/>
                      </p:stCondLst>
                      <p:childTnLst>
                        <p:par>
                          <p:cTn id="47" fill="hold">
                            <p:stCondLst>
                              <p:cond delay="0"/>
                            </p:stCondLst>
                            <p:childTnLst>
                              <p:par>
                                <p:cTn id="48" presetID="34"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 from="(-#ppt_w/2)" to="(#ppt_x)" calcmode="lin" valueType="num">
                                      <p:cBhvr>
                                        <p:cTn id="50" dur="600" fill="hold">
                                          <p:stCondLst>
                                            <p:cond delay="0"/>
                                          </p:stCondLst>
                                        </p:cTn>
                                        <p:tgtEl>
                                          <p:spTgt spid="14"/>
                                        </p:tgtEl>
                                        <p:attrNameLst>
                                          <p:attrName>ppt_x</p:attrName>
                                        </p:attrNameLst>
                                      </p:cBhvr>
                                    </p:anim>
                                    <p:anim from="0" to="-1.0" calcmode="lin" valueType="num">
                                      <p:cBhvr>
                                        <p:cTn id="51" dur="200" decel="50000" autoRev="1" fill="hold">
                                          <p:stCondLst>
                                            <p:cond delay="600"/>
                                          </p:stCondLst>
                                        </p:cTn>
                                        <p:tgtEl>
                                          <p:spTgt spid="14"/>
                                        </p:tgtEl>
                                        <p:attrNameLst>
                                          <p:attrName>xshear</p:attrName>
                                        </p:attrNameLst>
                                      </p:cBhvr>
                                    </p:anim>
                                    <p:animScale>
                                      <p:cBhvr>
                                        <p:cTn id="52" dur="200" decel="100000" autoRev="1" fill="hold">
                                          <p:stCondLst>
                                            <p:cond delay="600"/>
                                          </p:stCondLst>
                                        </p:cTn>
                                        <p:tgtEl>
                                          <p:spTgt spid="14"/>
                                        </p:tgtEl>
                                      </p:cBhvr>
                                      <p:from x="100000" y="100000"/>
                                      <p:to x="80000" y="100000"/>
                                    </p:animScale>
                                    <p:anim by="(#ppt_h/3+#ppt_w*0.1)" calcmode="lin" valueType="num">
                                      <p:cBhvr additive="sum">
                                        <p:cTn id="53" dur="200" decel="100000" autoRev="1" fill="hold">
                                          <p:stCondLst>
                                            <p:cond delay="600"/>
                                          </p:stCondLst>
                                        </p:cTn>
                                        <p:tgtEl>
                                          <p:spTgt spid="14"/>
                                        </p:tgtEl>
                                        <p:attrNameLst>
                                          <p:attrName>ppt_x</p:attrName>
                                        </p:attrNameLst>
                                      </p:cBhvr>
                                    </p:anim>
                                  </p:childTnLst>
                                </p:cTn>
                              </p:par>
                            </p:childTnLst>
                          </p:cTn>
                        </p:par>
                      </p:childTnLst>
                    </p:cTn>
                  </p:par>
                  <p:par>
                    <p:cTn id="54" fill="hold">
                      <p:stCondLst>
                        <p:cond delay="indefinite"/>
                      </p:stCondLst>
                      <p:childTnLst>
                        <p:par>
                          <p:cTn id="55" fill="hold">
                            <p:stCondLst>
                              <p:cond delay="0"/>
                            </p:stCondLst>
                            <p:childTnLst>
                              <p:par>
                                <p:cTn id="56" presetID="34"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 from="(-#ppt_w/2)" to="(#ppt_x)" calcmode="lin" valueType="num">
                                      <p:cBhvr>
                                        <p:cTn id="58" dur="600" fill="hold">
                                          <p:stCondLst>
                                            <p:cond delay="0"/>
                                          </p:stCondLst>
                                        </p:cTn>
                                        <p:tgtEl>
                                          <p:spTgt spid="15"/>
                                        </p:tgtEl>
                                        <p:attrNameLst>
                                          <p:attrName>ppt_x</p:attrName>
                                        </p:attrNameLst>
                                      </p:cBhvr>
                                    </p:anim>
                                    <p:anim from="0" to="-1.0" calcmode="lin" valueType="num">
                                      <p:cBhvr>
                                        <p:cTn id="59" dur="200" decel="50000" autoRev="1" fill="hold">
                                          <p:stCondLst>
                                            <p:cond delay="600"/>
                                          </p:stCondLst>
                                        </p:cTn>
                                        <p:tgtEl>
                                          <p:spTgt spid="15"/>
                                        </p:tgtEl>
                                        <p:attrNameLst>
                                          <p:attrName>xshear</p:attrName>
                                        </p:attrNameLst>
                                      </p:cBhvr>
                                    </p:anim>
                                    <p:animScale>
                                      <p:cBhvr>
                                        <p:cTn id="60" dur="200" decel="100000" autoRev="1" fill="hold">
                                          <p:stCondLst>
                                            <p:cond delay="600"/>
                                          </p:stCondLst>
                                        </p:cTn>
                                        <p:tgtEl>
                                          <p:spTgt spid="15"/>
                                        </p:tgtEl>
                                      </p:cBhvr>
                                      <p:from x="100000" y="100000"/>
                                      <p:to x="80000" y="100000"/>
                                    </p:animScale>
                                    <p:anim by="(#ppt_h/3+#ppt_w*0.1)" calcmode="lin" valueType="num">
                                      <p:cBhvr additive="sum">
                                        <p:cTn id="61" dur="200" decel="100000" autoRev="1" fill="hold">
                                          <p:stCondLst>
                                            <p:cond delay="600"/>
                                          </p:stCondLst>
                                        </p:cTn>
                                        <p:tgtEl>
                                          <p:spTgt spid="15"/>
                                        </p:tgtEl>
                                        <p:attrNameLst>
                                          <p:attrName>ppt_x</p:attrName>
                                        </p:attrNameLst>
                                      </p:cBhvr>
                                    </p:anim>
                                  </p:childTnLst>
                                </p:cTn>
                              </p:par>
                            </p:childTnLst>
                          </p:cTn>
                        </p:par>
                      </p:childTnLst>
                    </p:cTn>
                  </p:par>
                  <p:par>
                    <p:cTn id="62" fill="hold">
                      <p:stCondLst>
                        <p:cond delay="indefinite"/>
                      </p:stCondLst>
                      <p:childTnLst>
                        <p:par>
                          <p:cTn id="63" fill="hold">
                            <p:stCondLst>
                              <p:cond delay="0"/>
                            </p:stCondLst>
                            <p:childTnLst>
                              <p:par>
                                <p:cTn id="64" presetID="31" presetClass="entr" presetSubtype="0" fill="hold" grpId="0" nodeType="clickEffect">
                                  <p:stCondLst>
                                    <p:cond delay="0"/>
                                  </p:stCondLst>
                                  <p:iterate type="lt">
                                    <p:tmPct val="5000"/>
                                  </p:iterate>
                                  <p:childTnLst>
                                    <p:set>
                                      <p:cBhvr>
                                        <p:cTn id="65" dur="1" fill="hold">
                                          <p:stCondLst>
                                            <p:cond delay="0"/>
                                          </p:stCondLst>
                                        </p:cTn>
                                        <p:tgtEl>
                                          <p:spTgt spid="19"/>
                                        </p:tgtEl>
                                        <p:attrNameLst>
                                          <p:attrName>style.visibility</p:attrName>
                                        </p:attrNameLst>
                                      </p:cBhvr>
                                      <p:to>
                                        <p:strVal val="visible"/>
                                      </p:to>
                                    </p:set>
                                    <p:anim calcmode="lin" valueType="num">
                                      <p:cBhvr>
                                        <p:cTn id="66" dur="1000" fill="hold"/>
                                        <p:tgtEl>
                                          <p:spTgt spid="19"/>
                                        </p:tgtEl>
                                        <p:attrNameLst>
                                          <p:attrName>ppt_w</p:attrName>
                                        </p:attrNameLst>
                                      </p:cBhvr>
                                      <p:tavLst>
                                        <p:tav tm="0">
                                          <p:val>
                                            <p:fltVal val="0"/>
                                          </p:val>
                                        </p:tav>
                                        <p:tav tm="100000">
                                          <p:val>
                                            <p:strVal val="#ppt_w"/>
                                          </p:val>
                                        </p:tav>
                                      </p:tavLst>
                                    </p:anim>
                                    <p:anim calcmode="lin" valueType="num">
                                      <p:cBhvr>
                                        <p:cTn id="67" dur="1000" fill="hold"/>
                                        <p:tgtEl>
                                          <p:spTgt spid="19"/>
                                        </p:tgtEl>
                                        <p:attrNameLst>
                                          <p:attrName>ppt_h</p:attrName>
                                        </p:attrNameLst>
                                      </p:cBhvr>
                                      <p:tavLst>
                                        <p:tav tm="0">
                                          <p:val>
                                            <p:fltVal val="0"/>
                                          </p:val>
                                        </p:tav>
                                        <p:tav tm="100000">
                                          <p:val>
                                            <p:strVal val="#ppt_h"/>
                                          </p:val>
                                        </p:tav>
                                      </p:tavLst>
                                    </p:anim>
                                    <p:anim calcmode="lin" valueType="num">
                                      <p:cBhvr>
                                        <p:cTn id="68" dur="1000" fill="hold"/>
                                        <p:tgtEl>
                                          <p:spTgt spid="19"/>
                                        </p:tgtEl>
                                        <p:attrNameLst>
                                          <p:attrName>style.rotation</p:attrName>
                                        </p:attrNameLst>
                                      </p:cBhvr>
                                      <p:tavLst>
                                        <p:tav tm="0">
                                          <p:val>
                                            <p:fltVal val="90"/>
                                          </p:val>
                                        </p:tav>
                                        <p:tav tm="100000">
                                          <p:val>
                                            <p:fltVal val="0"/>
                                          </p:val>
                                        </p:tav>
                                      </p:tavLst>
                                    </p:anim>
                                    <p:animEffect transition="in" filter="fade">
                                      <p:cBhvr>
                                        <p:cTn id="6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P spid="19"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a:xfrm>
            <a:off x="642175" y="381001"/>
            <a:ext cx="3384550" cy="563562"/>
          </a:xfrm>
          <a:prstGeom prst="rect">
            <a:avLst/>
          </a:prstGeom>
          <a:solidFill>
            <a:srgbClr val="99FF66"/>
          </a:solidFill>
          <a:ln>
            <a:noFill/>
          </a:ln>
          <a:effectLst>
            <a:glow rad="1397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noAutofit/>
            <a:scene3d>
              <a:camera prst="orthographicFront"/>
              <a:lightRig rig="soft" dir="t">
                <a:rot lat="0" lon="0" rev="2400000"/>
              </a:lightRig>
            </a:scene3d>
            <a:sp3d>
              <a:bevelT w="19050" h="12700"/>
            </a:sp3d>
          </a:bodyPr>
          <a:lstStyle/>
          <a:p>
            <a:pPr algn="ctr"/>
            <a:r>
              <a:rPr lang="en-US" sz="2400" dirty="0">
                <a:solidFill>
                  <a:srgbClr val="9900CC"/>
                </a:solidFill>
              </a:rPr>
              <a:t>7. </a:t>
            </a:r>
            <a:r>
              <a:rPr lang="en-US" sz="2400" dirty="0">
                <a:solidFill>
                  <a:srgbClr val="9900CC"/>
                </a:solidFill>
                <a:effectLst/>
              </a:rPr>
              <a:t>PESERTA</a:t>
            </a:r>
            <a:r>
              <a:rPr lang="en-US" sz="2400" dirty="0">
                <a:solidFill>
                  <a:srgbClr val="9900CC"/>
                </a:solidFill>
              </a:rPr>
              <a:t> DIDIK</a:t>
            </a:r>
          </a:p>
        </p:txBody>
      </p:sp>
      <p:sp>
        <p:nvSpPr>
          <p:cNvPr id="2" name="Content Placeholder 1"/>
          <p:cNvSpPr>
            <a:spLocks noGrp="1"/>
          </p:cNvSpPr>
          <p:nvPr>
            <p:ph idx="1"/>
          </p:nvPr>
        </p:nvSpPr>
        <p:spPr>
          <a:xfrm>
            <a:off x="412750" y="990600"/>
            <a:ext cx="8915400" cy="5867400"/>
          </a:xfrm>
        </p:spPr>
        <p:txBody>
          <a:bodyPr>
            <a:normAutofit/>
          </a:bodyPr>
          <a:lstStyle/>
          <a:p>
            <a:r>
              <a:rPr lang="en-US" sz="2400" dirty="0" err="1"/>
              <a:t>Dengan</a:t>
            </a:r>
            <a:r>
              <a:rPr lang="en-US" sz="2400" dirty="0"/>
              <a:t> </a:t>
            </a:r>
            <a:r>
              <a:rPr lang="en-US" sz="2400" dirty="0" err="1"/>
              <a:t>tetap</a:t>
            </a:r>
            <a:r>
              <a:rPr lang="en-US" sz="2400" dirty="0"/>
              <a:t> </a:t>
            </a:r>
            <a:r>
              <a:rPr lang="en-US" sz="2400" dirty="0" err="1"/>
              <a:t>berpegang</a:t>
            </a:r>
            <a:r>
              <a:rPr lang="en-US" sz="2400" dirty="0"/>
              <a:t> </a:t>
            </a:r>
            <a:r>
              <a:rPr lang="en-US" sz="2400" dirty="0" err="1"/>
              <a:t>pada</a:t>
            </a:r>
            <a:r>
              <a:rPr lang="en-US" sz="2400" dirty="0"/>
              <a:t> </a:t>
            </a:r>
            <a:r>
              <a:rPr lang="en-US" sz="2400" dirty="0" err="1"/>
              <a:t>tolak</a:t>
            </a:r>
            <a:r>
              <a:rPr lang="en-US" sz="2400" dirty="0"/>
              <a:t> </a:t>
            </a:r>
            <a:r>
              <a:rPr lang="en-US" sz="2400" dirty="0" err="1"/>
              <a:t>ukur</a:t>
            </a:r>
            <a:r>
              <a:rPr lang="en-US" sz="2400" dirty="0"/>
              <a:t> </a:t>
            </a:r>
            <a:r>
              <a:rPr lang="en-US" sz="2400" dirty="0" err="1"/>
              <a:t>perlu</a:t>
            </a:r>
            <a:r>
              <a:rPr lang="en-US" sz="2400" dirty="0"/>
              <a:t> </a:t>
            </a:r>
            <a:r>
              <a:rPr lang="en-US" sz="2400" dirty="0" err="1"/>
              <a:t>ada</a:t>
            </a:r>
            <a:r>
              <a:rPr lang="en-US" sz="2400" dirty="0"/>
              <a:t> </a:t>
            </a:r>
            <a:r>
              <a:rPr lang="en-US" sz="2400" dirty="0" err="1"/>
              <a:t>perhatian</a:t>
            </a:r>
            <a:r>
              <a:rPr lang="en-US" sz="2400" dirty="0"/>
              <a:t> </a:t>
            </a:r>
            <a:r>
              <a:rPr lang="en-US" sz="2400" dirty="0" err="1"/>
              <a:t>khusus</a:t>
            </a:r>
            <a:r>
              <a:rPr lang="en-US" sz="2400" dirty="0"/>
              <a:t> (</a:t>
            </a:r>
            <a:r>
              <a:rPr lang="en-US" sz="2400" dirty="0" err="1"/>
              <a:t>kemudahan</a:t>
            </a:r>
            <a:r>
              <a:rPr lang="en-US" sz="2400" dirty="0"/>
              <a:t> /</a:t>
            </a:r>
            <a:r>
              <a:rPr lang="en-US" sz="2400" dirty="0" err="1"/>
              <a:t>keringanan</a:t>
            </a:r>
            <a:r>
              <a:rPr lang="en-US" sz="2400" dirty="0"/>
              <a:t>) </a:t>
            </a:r>
            <a:r>
              <a:rPr lang="en-US" sz="2400" dirty="0" err="1"/>
              <a:t>terhadap</a:t>
            </a:r>
            <a:r>
              <a:rPr lang="en-US" sz="2400" dirty="0"/>
              <a:t> </a:t>
            </a:r>
            <a:r>
              <a:rPr lang="en-US" sz="2400" dirty="0" err="1"/>
              <a:t>peserta</a:t>
            </a:r>
            <a:r>
              <a:rPr lang="en-US" sz="2400" dirty="0"/>
              <a:t> </a:t>
            </a:r>
            <a:r>
              <a:rPr lang="en-US" sz="2400" dirty="0" err="1"/>
              <a:t>didik</a:t>
            </a:r>
            <a:r>
              <a:rPr lang="en-US" sz="2400" dirty="0"/>
              <a:t>, yang </a:t>
            </a:r>
            <a:r>
              <a:rPr lang="en-US" sz="2400" dirty="0" err="1"/>
              <a:t>berasal</a:t>
            </a:r>
            <a:r>
              <a:rPr lang="en-US" sz="2400" dirty="0"/>
              <a:t> </a:t>
            </a:r>
            <a:r>
              <a:rPr lang="en-US" sz="2400" dirty="0" err="1"/>
              <a:t>dari</a:t>
            </a:r>
            <a:r>
              <a:rPr lang="en-US" sz="2400" dirty="0"/>
              <a:t> </a:t>
            </a:r>
            <a:r>
              <a:rPr lang="en-US" sz="2400" dirty="0" err="1"/>
              <a:t>anggota</a:t>
            </a:r>
            <a:r>
              <a:rPr lang="en-US" sz="2400" dirty="0"/>
              <a:t> PGRI </a:t>
            </a:r>
            <a:r>
              <a:rPr lang="en-US" sz="2400" dirty="0" err="1"/>
              <a:t>maupun</a:t>
            </a:r>
            <a:r>
              <a:rPr lang="en-US" sz="2400" dirty="0"/>
              <a:t> </a:t>
            </a:r>
            <a:r>
              <a:rPr lang="en-US" sz="2400" dirty="0" err="1"/>
              <a:t>keluarga</a:t>
            </a:r>
            <a:r>
              <a:rPr lang="en-US" sz="2400" dirty="0"/>
              <a:t> </a:t>
            </a:r>
            <a:r>
              <a:rPr lang="en-US" sz="2400" dirty="0" err="1"/>
              <a:t>anggota</a:t>
            </a:r>
            <a:endParaRPr lang="en-US" sz="2400" dirty="0"/>
          </a:p>
          <a:p>
            <a:r>
              <a:rPr lang="en-US" sz="2400" dirty="0" err="1"/>
              <a:t>Peserta</a:t>
            </a:r>
            <a:r>
              <a:rPr lang="en-US" sz="2400" dirty="0"/>
              <a:t> </a:t>
            </a:r>
            <a:r>
              <a:rPr lang="en-US" sz="2400" dirty="0" err="1"/>
              <a:t>didik</a:t>
            </a:r>
            <a:r>
              <a:rPr lang="en-US" sz="2400" dirty="0"/>
              <a:t> yang </a:t>
            </a:r>
            <a:r>
              <a:rPr lang="en-US" sz="2400" dirty="0" err="1"/>
              <a:t>berasal</a:t>
            </a:r>
            <a:r>
              <a:rPr lang="en-US" sz="2400" dirty="0"/>
              <a:t> </a:t>
            </a:r>
            <a:r>
              <a:rPr lang="en-US" sz="2400" dirty="0" err="1"/>
              <a:t>dari</a:t>
            </a:r>
            <a:r>
              <a:rPr lang="en-US" sz="2400" dirty="0"/>
              <a:t> </a:t>
            </a:r>
            <a:r>
              <a:rPr lang="en-US" sz="2400" dirty="0" err="1"/>
              <a:t>anggota</a:t>
            </a:r>
            <a:r>
              <a:rPr lang="en-US" sz="2400" dirty="0"/>
              <a:t> PGRI </a:t>
            </a:r>
            <a:r>
              <a:rPr lang="en-US" sz="2400" dirty="0" err="1"/>
              <a:t>diiberi</a:t>
            </a:r>
            <a:r>
              <a:rPr lang="en-US" sz="2400" dirty="0"/>
              <a:t> </a:t>
            </a:r>
            <a:r>
              <a:rPr lang="en-US" sz="2400" dirty="0" err="1"/>
              <a:t>keringanan</a:t>
            </a:r>
            <a:r>
              <a:rPr lang="en-US" sz="2400" dirty="0"/>
              <a:t> </a:t>
            </a:r>
            <a:r>
              <a:rPr lang="en-US" sz="2400" dirty="0" err="1"/>
              <a:t>dalam</a:t>
            </a:r>
            <a:r>
              <a:rPr lang="en-US" sz="2400" dirty="0"/>
              <a:t> </a:t>
            </a:r>
            <a:r>
              <a:rPr lang="en-US" sz="2400" dirty="0" err="1"/>
              <a:t>masalah</a:t>
            </a:r>
            <a:r>
              <a:rPr lang="en-US" sz="2400" dirty="0"/>
              <a:t> </a:t>
            </a:r>
            <a:r>
              <a:rPr lang="en-US" sz="2400" dirty="0" err="1"/>
              <a:t>keuangan</a:t>
            </a:r>
            <a:endParaRPr lang="en-US" sz="2400" dirty="0"/>
          </a:p>
          <a:p>
            <a:endParaRPr lang="en-US" sz="2400" dirty="0"/>
          </a:p>
          <a:p>
            <a:endParaRPr lang="en-US" sz="2400" dirty="0"/>
          </a:p>
          <a:p>
            <a:endParaRPr lang="en-US" sz="2400" dirty="0"/>
          </a:p>
          <a:p>
            <a:r>
              <a:rPr lang="en-US" sz="2400" dirty="0" err="1"/>
              <a:t>Staf</a:t>
            </a:r>
            <a:r>
              <a:rPr lang="en-US" sz="2400" dirty="0"/>
              <a:t> </a:t>
            </a:r>
            <a:r>
              <a:rPr lang="en-US" sz="2400" dirty="0" smtClean="0"/>
              <a:t>(</a:t>
            </a:r>
            <a:r>
              <a:rPr lang="en-US" sz="2400" dirty="0" err="1" smtClean="0"/>
              <a:t>Tenaga</a:t>
            </a:r>
            <a:r>
              <a:rPr lang="en-US" sz="2400" dirty="0" smtClean="0"/>
              <a:t> </a:t>
            </a:r>
            <a:r>
              <a:rPr lang="en-US" sz="2400" dirty="0" err="1"/>
              <a:t>edukatif</a:t>
            </a:r>
            <a:r>
              <a:rPr lang="en-US" sz="2400" dirty="0"/>
              <a:t> &amp; </a:t>
            </a:r>
            <a:r>
              <a:rPr lang="en-US" sz="2400" dirty="0" err="1"/>
              <a:t>tenaga</a:t>
            </a:r>
            <a:r>
              <a:rPr lang="en-US" sz="2400" dirty="0"/>
              <a:t> </a:t>
            </a:r>
            <a:r>
              <a:rPr lang="en-US" sz="2400" dirty="0" err="1" smtClean="0"/>
              <a:t>administrasi</a:t>
            </a:r>
            <a:r>
              <a:rPr lang="en-US" sz="2400" dirty="0" smtClean="0"/>
              <a:t>) </a:t>
            </a:r>
            <a:r>
              <a:rPr lang="en-US" sz="2400" dirty="0" err="1"/>
              <a:t>harus</a:t>
            </a:r>
            <a:r>
              <a:rPr lang="en-US" sz="2400" dirty="0"/>
              <a:t> </a:t>
            </a:r>
            <a:r>
              <a:rPr lang="en-US" sz="2400" dirty="0" err="1"/>
              <a:t>memiliki</a:t>
            </a:r>
            <a:r>
              <a:rPr lang="en-US" sz="2400" dirty="0"/>
              <a:t> </a:t>
            </a:r>
            <a:r>
              <a:rPr lang="en-US" sz="2400" dirty="0" err="1"/>
              <a:t>kartu</a:t>
            </a:r>
            <a:r>
              <a:rPr lang="en-US" sz="2400" dirty="0"/>
              <a:t> </a:t>
            </a:r>
            <a:r>
              <a:rPr lang="en-US" sz="2400" dirty="0" err="1"/>
              <a:t>tanda</a:t>
            </a:r>
            <a:r>
              <a:rPr lang="en-US" sz="2400" dirty="0"/>
              <a:t> </a:t>
            </a:r>
            <a:r>
              <a:rPr lang="en-US" sz="2400" dirty="0" err="1"/>
              <a:t>anggota</a:t>
            </a:r>
            <a:r>
              <a:rPr lang="en-US" sz="2400" dirty="0"/>
              <a:t> PGRI, </a:t>
            </a:r>
            <a:r>
              <a:rPr lang="en-US" sz="2400" dirty="0" err="1"/>
              <a:t>serta</a:t>
            </a:r>
            <a:r>
              <a:rPr lang="en-US" sz="2400" dirty="0"/>
              <a:t> </a:t>
            </a:r>
            <a:r>
              <a:rPr lang="en-US" sz="2400" dirty="0" err="1"/>
              <a:t>berkepribadian</a:t>
            </a:r>
            <a:r>
              <a:rPr lang="en-US" sz="2400" dirty="0"/>
              <a:t> yang </a:t>
            </a:r>
            <a:r>
              <a:rPr lang="en-US" sz="2400" dirty="0" err="1" smtClean="0"/>
              <a:t>mantap</a:t>
            </a:r>
            <a:r>
              <a:rPr lang="id-ID" sz="2400" dirty="0" smtClean="0"/>
              <a:t>, dan</a:t>
            </a:r>
            <a:r>
              <a:rPr lang="en-US" sz="2400" dirty="0" smtClean="0"/>
              <a:t> </a:t>
            </a:r>
            <a:r>
              <a:rPr lang="en-US" sz="2400" dirty="0" err="1"/>
              <a:t>berdedikasi</a:t>
            </a:r>
            <a:r>
              <a:rPr lang="en-US" sz="2400" dirty="0"/>
              <a:t> </a:t>
            </a:r>
            <a:r>
              <a:rPr lang="en-US" sz="2400" dirty="0" err="1"/>
              <a:t>tinggi</a:t>
            </a:r>
            <a:endParaRPr lang="en-US" sz="2400" dirty="0"/>
          </a:p>
          <a:p>
            <a:r>
              <a:rPr lang="en-US" sz="2400" dirty="0" err="1"/>
              <a:t>Tindak</a:t>
            </a:r>
            <a:r>
              <a:rPr lang="en-US" sz="2400" dirty="0"/>
              <a:t> </a:t>
            </a:r>
            <a:r>
              <a:rPr lang="en-US" sz="2400" dirty="0" err="1"/>
              <a:t>lanjut</a:t>
            </a:r>
            <a:r>
              <a:rPr lang="en-US" sz="2400" dirty="0"/>
              <a:t> </a:t>
            </a:r>
            <a:r>
              <a:rPr lang="en-US" sz="2400" dirty="0" err="1"/>
              <a:t>dari</a:t>
            </a:r>
            <a:r>
              <a:rPr lang="en-US" sz="2400" dirty="0"/>
              <a:t> </a:t>
            </a:r>
            <a:r>
              <a:rPr lang="en-US" sz="2400" dirty="0" err="1"/>
              <a:t>pengembangan</a:t>
            </a:r>
            <a:r>
              <a:rPr lang="en-US" sz="2400" dirty="0"/>
              <a:t> </a:t>
            </a:r>
            <a:r>
              <a:rPr lang="en-US" sz="2400" dirty="0" err="1"/>
              <a:t>ketenagaan</a:t>
            </a:r>
            <a:r>
              <a:rPr lang="en-US" sz="2400" dirty="0"/>
              <a:t> </a:t>
            </a:r>
            <a:r>
              <a:rPr lang="en-US" sz="2400" dirty="0" smtClean="0"/>
              <a:t>ad</a:t>
            </a:r>
            <a:r>
              <a:rPr lang="id-ID" sz="2400" dirty="0" smtClean="0"/>
              <a:t>alah</a:t>
            </a:r>
            <a:r>
              <a:rPr lang="en-US" sz="2400" dirty="0" smtClean="0"/>
              <a:t> </a:t>
            </a:r>
            <a:r>
              <a:rPr lang="en-US" sz="2400" dirty="0" err="1"/>
              <a:t>penataran</a:t>
            </a:r>
            <a:r>
              <a:rPr lang="en-US" sz="2400" dirty="0"/>
              <a:t> </a:t>
            </a:r>
            <a:r>
              <a:rPr lang="en-US" sz="2400" dirty="0" err="1"/>
              <a:t>mutu</a:t>
            </a:r>
            <a:r>
              <a:rPr lang="en-US" sz="2400" dirty="0"/>
              <a:t> </a:t>
            </a:r>
            <a:r>
              <a:rPr lang="en-US" sz="2400" dirty="0" err="1"/>
              <a:t>akademi</a:t>
            </a:r>
            <a:r>
              <a:rPr lang="en-US" sz="2400" dirty="0"/>
              <a:t> </a:t>
            </a:r>
            <a:r>
              <a:rPr lang="en-US" sz="2400" dirty="0" err="1"/>
              <a:t>dosen</a:t>
            </a:r>
            <a:r>
              <a:rPr lang="en-US" sz="2400" dirty="0"/>
              <a:t> </a:t>
            </a:r>
            <a:r>
              <a:rPr lang="en-US" sz="2400" dirty="0" err="1"/>
              <a:t>dan</a:t>
            </a:r>
            <a:r>
              <a:rPr lang="en-US" sz="2400" dirty="0"/>
              <a:t> </a:t>
            </a:r>
            <a:r>
              <a:rPr lang="en-US" sz="2400" dirty="0" err="1"/>
              <a:t>salah</a:t>
            </a:r>
            <a:r>
              <a:rPr lang="en-US" sz="2400" dirty="0"/>
              <a:t> </a:t>
            </a:r>
            <a:r>
              <a:rPr lang="en-US" sz="2400" dirty="0" err="1"/>
              <a:t>satu</a:t>
            </a:r>
            <a:r>
              <a:rPr lang="en-US" sz="2400" dirty="0"/>
              <a:t> </a:t>
            </a:r>
            <a:r>
              <a:rPr lang="en-US" sz="2400" dirty="0" err="1"/>
              <a:t>materinya</a:t>
            </a:r>
            <a:r>
              <a:rPr lang="en-US" sz="2400" dirty="0"/>
              <a:t> </a:t>
            </a:r>
            <a:r>
              <a:rPr lang="en-US" sz="2400" dirty="0" smtClean="0"/>
              <a:t>ad</a:t>
            </a:r>
            <a:r>
              <a:rPr lang="id-ID" sz="2400" dirty="0" smtClean="0"/>
              <a:t>alah </a:t>
            </a:r>
            <a:r>
              <a:rPr lang="en-US" sz="2400" dirty="0" err="1" smtClean="0"/>
              <a:t>ke</a:t>
            </a:r>
            <a:r>
              <a:rPr lang="en-US" sz="2400" dirty="0" smtClean="0"/>
              <a:t>-PGRI-an</a:t>
            </a:r>
            <a:endParaRPr lang="en-US" sz="2400" dirty="0"/>
          </a:p>
          <a:p>
            <a:pPr>
              <a:buNone/>
            </a:pPr>
            <a:endParaRPr lang="en-US" sz="2400" dirty="0"/>
          </a:p>
        </p:txBody>
      </p:sp>
      <p:sp>
        <p:nvSpPr>
          <p:cNvPr id="5" name="Rectangle 4"/>
          <p:cNvSpPr/>
          <p:nvPr/>
        </p:nvSpPr>
        <p:spPr>
          <a:xfrm>
            <a:off x="908051" y="3617026"/>
            <a:ext cx="3467100" cy="533400"/>
          </a:xfrm>
          <a:prstGeom prst="rect">
            <a:avLst/>
          </a:prstGeom>
          <a:solidFill>
            <a:srgbClr val="15C5DD"/>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rgbClr val="9900CC"/>
                </a:solidFill>
              </a:rPr>
              <a:t>8. KETENAGAAN</a:t>
            </a:r>
          </a:p>
        </p:txBody>
      </p:sp>
      <p:sp>
        <p:nvSpPr>
          <p:cNvPr id="6" name="Right Arrow 5">
            <a:hlinkClick r:id="rId2" action="ppaction://hlinksldjump"/>
          </p:cNvPr>
          <p:cNvSpPr/>
          <p:nvPr/>
        </p:nvSpPr>
        <p:spPr>
          <a:xfrm>
            <a:off x="8420101" y="6248400"/>
            <a:ext cx="1403350" cy="533400"/>
          </a:xfrm>
          <a:prstGeom prst="rightArrow">
            <a:avLst/>
          </a:prstGeom>
          <a:blipFill>
            <a:blip r:embed="rId3" cstate="print"/>
            <a:tile tx="0" ty="0" sx="100000" sy="100000" flip="none" algn="tl"/>
          </a:blipFill>
          <a:ln>
            <a:noFill/>
          </a:ln>
          <a:effectLst>
            <a:glow rad="228600">
              <a:schemeClr val="accent3">
                <a:satMod val="175000"/>
                <a:alpha val="40000"/>
              </a:schemeClr>
            </a:glow>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9900CC"/>
                </a:solidFill>
                <a:latin typeface="Kristen ITC" pitchFamily="66" charset="0"/>
              </a:rPr>
              <a:t>Next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childTnLst>
                          </p:cTn>
                        </p:par>
                      </p:childTnLst>
                    </p:cTn>
                  </p:par>
                  <p:par>
                    <p:cTn id="11" fill="hold">
                      <p:stCondLst>
                        <p:cond delay="indefinite"/>
                      </p:stCondLst>
                      <p:childTnLst>
                        <p:par>
                          <p:cTn id="12" fill="hold">
                            <p:stCondLst>
                              <p:cond delay="0"/>
                            </p:stCondLst>
                            <p:childTnLst>
                              <p:par>
                                <p:cTn id="13" presetID="35" presetClass="entr" presetSubtype="0" fill="hold" grpId="0"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fade">
                                      <p:cBhvr>
                                        <p:cTn id="15" dur="2000"/>
                                        <p:tgtEl>
                                          <p:spTgt spid="2">
                                            <p:txEl>
                                              <p:pRg st="0" end="0"/>
                                            </p:txEl>
                                          </p:spTgt>
                                        </p:tgtEl>
                                      </p:cBhvr>
                                    </p:animEffect>
                                    <p:anim calcmode="lin" valueType="num">
                                      <p:cBhvr>
                                        <p:cTn id="16" dur="2000" fill="hold"/>
                                        <p:tgtEl>
                                          <p:spTgt spid="2">
                                            <p:txEl>
                                              <p:pRg st="0" end="0"/>
                                            </p:txEl>
                                          </p:spTgt>
                                        </p:tgtEl>
                                        <p:attrNameLst>
                                          <p:attrName>style.rotation</p:attrName>
                                        </p:attrNameLst>
                                      </p:cBhvr>
                                      <p:tavLst>
                                        <p:tav tm="0">
                                          <p:val>
                                            <p:fltVal val="720"/>
                                          </p:val>
                                        </p:tav>
                                        <p:tav tm="100000">
                                          <p:val>
                                            <p:fltVal val="0"/>
                                          </p:val>
                                        </p:tav>
                                      </p:tavLst>
                                    </p:anim>
                                    <p:anim calcmode="lin" valueType="num">
                                      <p:cBhvr>
                                        <p:cTn id="17" dur="2000" fill="hold"/>
                                        <p:tgtEl>
                                          <p:spTgt spid="2">
                                            <p:txEl>
                                              <p:pRg st="0" end="0"/>
                                            </p:txEl>
                                          </p:spTgt>
                                        </p:tgtEl>
                                        <p:attrNameLst>
                                          <p:attrName>ppt_h</p:attrName>
                                        </p:attrNameLst>
                                      </p:cBhvr>
                                      <p:tavLst>
                                        <p:tav tm="0">
                                          <p:val>
                                            <p:fltVal val="0"/>
                                          </p:val>
                                        </p:tav>
                                        <p:tav tm="100000">
                                          <p:val>
                                            <p:strVal val="#ppt_h"/>
                                          </p:val>
                                        </p:tav>
                                      </p:tavLst>
                                    </p:anim>
                                    <p:anim calcmode="lin" valueType="num">
                                      <p:cBhvr>
                                        <p:cTn id="18" dur="2000" fill="hold"/>
                                        <p:tgtEl>
                                          <p:spTgt spid="2">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ntr" presetSubtype="0"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Effect transition="in" filter="fade">
                                      <p:cBhvr>
                                        <p:cTn id="23" dur="2000"/>
                                        <p:tgtEl>
                                          <p:spTgt spid="2">
                                            <p:txEl>
                                              <p:pRg st="1" end="1"/>
                                            </p:txEl>
                                          </p:spTgt>
                                        </p:tgtEl>
                                      </p:cBhvr>
                                    </p:animEffect>
                                    <p:anim calcmode="lin" valueType="num">
                                      <p:cBhvr>
                                        <p:cTn id="24" dur="2000" fill="hold"/>
                                        <p:tgtEl>
                                          <p:spTgt spid="2">
                                            <p:txEl>
                                              <p:pRg st="1" end="1"/>
                                            </p:txEl>
                                          </p:spTgt>
                                        </p:tgtEl>
                                        <p:attrNameLst>
                                          <p:attrName>style.rotation</p:attrName>
                                        </p:attrNameLst>
                                      </p:cBhvr>
                                      <p:tavLst>
                                        <p:tav tm="0">
                                          <p:val>
                                            <p:fltVal val="720"/>
                                          </p:val>
                                        </p:tav>
                                        <p:tav tm="100000">
                                          <p:val>
                                            <p:fltVal val="0"/>
                                          </p:val>
                                        </p:tav>
                                      </p:tavLst>
                                    </p:anim>
                                    <p:anim calcmode="lin" valueType="num">
                                      <p:cBhvr>
                                        <p:cTn id="25" dur="2000" fill="hold"/>
                                        <p:tgtEl>
                                          <p:spTgt spid="2">
                                            <p:txEl>
                                              <p:pRg st="1" end="1"/>
                                            </p:txEl>
                                          </p:spTgt>
                                        </p:tgtEl>
                                        <p:attrNameLst>
                                          <p:attrName>ppt_h</p:attrName>
                                        </p:attrNameLst>
                                      </p:cBhvr>
                                      <p:tavLst>
                                        <p:tav tm="0">
                                          <p:val>
                                            <p:fltVal val="0"/>
                                          </p:val>
                                        </p:tav>
                                        <p:tav tm="100000">
                                          <p:val>
                                            <p:strVal val="#ppt_h"/>
                                          </p:val>
                                        </p:tav>
                                      </p:tavLst>
                                    </p:anim>
                                    <p:anim calcmode="lin" valueType="num">
                                      <p:cBhvr>
                                        <p:cTn id="26" dur="2000" fill="hold"/>
                                        <p:tgtEl>
                                          <p:spTgt spid="2">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from="(-#ppt_w/2)" to="(#ppt_x)" calcmode="lin" valueType="num">
                                      <p:cBhvr>
                                        <p:cTn id="31" dur="600" fill="hold">
                                          <p:stCondLst>
                                            <p:cond delay="0"/>
                                          </p:stCondLst>
                                        </p:cTn>
                                        <p:tgtEl>
                                          <p:spTgt spid="5"/>
                                        </p:tgtEl>
                                        <p:attrNameLst>
                                          <p:attrName>ppt_x</p:attrName>
                                        </p:attrNameLst>
                                      </p:cBhvr>
                                    </p:anim>
                                    <p:anim from="0" to="-1.0" calcmode="lin" valueType="num">
                                      <p:cBhvr>
                                        <p:cTn id="32" dur="200" decel="50000" autoRev="1" fill="hold">
                                          <p:stCondLst>
                                            <p:cond delay="600"/>
                                          </p:stCondLst>
                                        </p:cTn>
                                        <p:tgtEl>
                                          <p:spTgt spid="5"/>
                                        </p:tgtEl>
                                        <p:attrNameLst>
                                          <p:attrName>xshear</p:attrName>
                                        </p:attrNameLst>
                                      </p:cBhvr>
                                    </p:anim>
                                    <p:animScale>
                                      <p:cBhvr>
                                        <p:cTn id="33" dur="200" decel="100000" autoRev="1" fill="hold">
                                          <p:stCondLst>
                                            <p:cond delay="600"/>
                                          </p:stCondLst>
                                        </p:cTn>
                                        <p:tgtEl>
                                          <p:spTgt spid="5"/>
                                        </p:tgtEl>
                                      </p:cBhvr>
                                      <p:from x="100000" y="100000"/>
                                      <p:to x="80000" y="100000"/>
                                    </p:animScale>
                                    <p:anim by="(#ppt_h/3+#ppt_w*0.1)" calcmode="lin" valueType="num">
                                      <p:cBhvr additive="sum">
                                        <p:cTn id="34" dur="200" decel="100000" autoRev="1" fill="hold">
                                          <p:stCondLst>
                                            <p:cond delay="600"/>
                                          </p:stCondLst>
                                        </p:cTn>
                                        <p:tgtEl>
                                          <p:spTgt spid="5"/>
                                        </p:tgtEl>
                                        <p:attrNameLst>
                                          <p:attrName>ppt_x</p:attrName>
                                        </p:attrNameLst>
                                      </p:cBhvr>
                                    </p:anim>
                                  </p:childTnLst>
                                </p:cTn>
                              </p:par>
                            </p:childTnLst>
                          </p:cTn>
                        </p:par>
                      </p:childTnLst>
                    </p:cTn>
                  </p:par>
                  <p:par>
                    <p:cTn id="35" fill="hold">
                      <p:stCondLst>
                        <p:cond delay="indefinite"/>
                      </p:stCondLst>
                      <p:childTnLst>
                        <p:par>
                          <p:cTn id="36" fill="hold">
                            <p:stCondLst>
                              <p:cond delay="0"/>
                            </p:stCondLst>
                            <p:childTnLst>
                              <p:par>
                                <p:cTn id="37" presetID="35" presetClass="entr" presetSubtype="0" fill="hold" grpId="0" nodeType="clickEffect">
                                  <p:stCondLst>
                                    <p:cond delay="0"/>
                                  </p:stCondLst>
                                  <p:childTnLst>
                                    <p:set>
                                      <p:cBhvr>
                                        <p:cTn id="38" dur="1" fill="hold">
                                          <p:stCondLst>
                                            <p:cond delay="0"/>
                                          </p:stCondLst>
                                        </p:cTn>
                                        <p:tgtEl>
                                          <p:spTgt spid="2">
                                            <p:txEl>
                                              <p:pRg st="5" end="5"/>
                                            </p:txEl>
                                          </p:spTgt>
                                        </p:tgtEl>
                                        <p:attrNameLst>
                                          <p:attrName>style.visibility</p:attrName>
                                        </p:attrNameLst>
                                      </p:cBhvr>
                                      <p:to>
                                        <p:strVal val="visible"/>
                                      </p:to>
                                    </p:set>
                                    <p:animEffect transition="in" filter="fade">
                                      <p:cBhvr>
                                        <p:cTn id="39" dur="2000"/>
                                        <p:tgtEl>
                                          <p:spTgt spid="2">
                                            <p:txEl>
                                              <p:pRg st="5" end="5"/>
                                            </p:txEl>
                                          </p:spTgt>
                                        </p:tgtEl>
                                      </p:cBhvr>
                                    </p:animEffect>
                                    <p:anim calcmode="lin" valueType="num">
                                      <p:cBhvr>
                                        <p:cTn id="40" dur="2000" fill="hold"/>
                                        <p:tgtEl>
                                          <p:spTgt spid="2">
                                            <p:txEl>
                                              <p:pRg st="5" end="5"/>
                                            </p:txEl>
                                          </p:spTgt>
                                        </p:tgtEl>
                                        <p:attrNameLst>
                                          <p:attrName>style.rotation</p:attrName>
                                        </p:attrNameLst>
                                      </p:cBhvr>
                                      <p:tavLst>
                                        <p:tav tm="0">
                                          <p:val>
                                            <p:fltVal val="720"/>
                                          </p:val>
                                        </p:tav>
                                        <p:tav tm="100000">
                                          <p:val>
                                            <p:fltVal val="0"/>
                                          </p:val>
                                        </p:tav>
                                      </p:tavLst>
                                    </p:anim>
                                    <p:anim calcmode="lin" valueType="num">
                                      <p:cBhvr>
                                        <p:cTn id="41" dur="2000" fill="hold"/>
                                        <p:tgtEl>
                                          <p:spTgt spid="2">
                                            <p:txEl>
                                              <p:pRg st="5" end="5"/>
                                            </p:txEl>
                                          </p:spTgt>
                                        </p:tgtEl>
                                        <p:attrNameLst>
                                          <p:attrName>ppt_h</p:attrName>
                                        </p:attrNameLst>
                                      </p:cBhvr>
                                      <p:tavLst>
                                        <p:tav tm="0">
                                          <p:val>
                                            <p:fltVal val="0"/>
                                          </p:val>
                                        </p:tav>
                                        <p:tav tm="100000">
                                          <p:val>
                                            <p:strVal val="#ppt_h"/>
                                          </p:val>
                                        </p:tav>
                                      </p:tavLst>
                                    </p:anim>
                                    <p:anim calcmode="lin" valueType="num">
                                      <p:cBhvr>
                                        <p:cTn id="42" dur="2000" fill="hold"/>
                                        <p:tgtEl>
                                          <p:spTgt spid="2">
                                            <p:txEl>
                                              <p:pRg st="5" end="5"/>
                                            </p:txEl>
                                          </p:spTgt>
                                        </p:tgtEl>
                                        <p:attrNameLst>
                                          <p:attrName>ppt_w</p:attrName>
                                        </p:attrNameLst>
                                      </p:cBhvr>
                                      <p:tavLst>
                                        <p:tav tm="0">
                                          <p:val>
                                            <p:fltVal val="0"/>
                                          </p:val>
                                        </p:tav>
                                        <p:tav tm="100000">
                                          <p:val>
                                            <p:strVal val="#ppt_w"/>
                                          </p:val>
                                        </p:tav>
                                      </p:tavLst>
                                    </p:anim>
                                  </p:childTnLst>
                                </p:cTn>
                              </p:par>
                            </p:childTnLst>
                          </p:cTn>
                        </p:par>
                      </p:childTnLst>
                    </p:cTn>
                  </p:par>
                  <p:par>
                    <p:cTn id="43" fill="hold">
                      <p:stCondLst>
                        <p:cond delay="indefinite"/>
                      </p:stCondLst>
                      <p:childTnLst>
                        <p:par>
                          <p:cTn id="44" fill="hold">
                            <p:stCondLst>
                              <p:cond delay="0"/>
                            </p:stCondLst>
                            <p:childTnLst>
                              <p:par>
                                <p:cTn id="45" presetID="35" presetClass="entr" presetSubtype="0" fill="hold" grpId="0" nodeType="clickEffect">
                                  <p:stCondLst>
                                    <p:cond delay="0"/>
                                  </p:stCondLst>
                                  <p:childTnLst>
                                    <p:set>
                                      <p:cBhvr>
                                        <p:cTn id="46" dur="1" fill="hold">
                                          <p:stCondLst>
                                            <p:cond delay="0"/>
                                          </p:stCondLst>
                                        </p:cTn>
                                        <p:tgtEl>
                                          <p:spTgt spid="2">
                                            <p:txEl>
                                              <p:pRg st="6" end="6"/>
                                            </p:txEl>
                                          </p:spTgt>
                                        </p:tgtEl>
                                        <p:attrNameLst>
                                          <p:attrName>style.visibility</p:attrName>
                                        </p:attrNameLst>
                                      </p:cBhvr>
                                      <p:to>
                                        <p:strVal val="visible"/>
                                      </p:to>
                                    </p:set>
                                    <p:animEffect transition="in" filter="fade">
                                      <p:cBhvr>
                                        <p:cTn id="47" dur="2000"/>
                                        <p:tgtEl>
                                          <p:spTgt spid="2">
                                            <p:txEl>
                                              <p:pRg st="6" end="6"/>
                                            </p:txEl>
                                          </p:spTgt>
                                        </p:tgtEl>
                                      </p:cBhvr>
                                    </p:animEffect>
                                    <p:anim calcmode="lin" valueType="num">
                                      <p:cBhvr>
                                        <p:cTn id="48" dur="2000" fill="hold"/>
                                        <p:tgtEl>
                                          <p:spTgt spid="2">
                                            <p:txEl>
                                              <p:pRg st="6" end="6"/>
                                            </p:txEl>
                                          </p:spTgt>
                                        </p:tgtEl>
                                        <p:attrNameLst>
                                          <p:attrName>style.rotation</p:attrName>
                                        </p:attrNameLst>
                                      </p:cBhvr>
                                      <p:tavLst>
                                        <p:tav tm="0">
                                          <p:val>
                                            <p:fltVal val="720"/>
                                          </p:val>
                                        </p:tav>
                                        <p:tav tm="100000">
                                          <p:val>
                                            <p:fltVal val="0"/>
                                          </p:val>
                                        </p:tav>
                                      </p:tavLst>
                                    </p:anim>
                                    <p:anim calcmode="lin" valueType="num">
                                      <p:cBhvr>
                                        <p:cTn id="49" dur="2000" fill="hold"/>
                                        <p:tgtEl>
                                          <p:spTgt spid="2">
                                            <p:txEl>
                                              <p:pRg st="6" end="6"/>
                                            </p:txEl>
                                          </p:spTgt>
                                        </p:tgtEl>
                                        <p:attrNameLst>
                                          <p:attrName>ppt_h</p:attrName>
                                        </p:attrNameLst>
                                      </p:cBhvr>
                                      <p:tavLst>
                                        <p:tav tm="0">
                                          <p:val>
                                            <p:fltVal val="0"/>
                                          </p:val>
                                        </p:tav>
                                        <p:tav tm="100000">
                                          <p:val>
                                            <p:strVal val="#ppt_h"/>
                                          </p:val>
                                        </p:tav>
                                      </p:tavLst>
                                    </p:anim>
                                    <p:anim calcmode="lin" valueType="num">
                                      <p:cBhvr>
                                        <p:cTn id="50" dur="2000" fill="hold"/>
                                        <p:tgtEl>
                                          <p:spTgt spid="2">
                                            <p:txEl>
                                              <p:pRg st="6" end="6"/>
                                            </p:txEl>
                                          </p:spTgt>
                                        </p:tgtEl>
                                        <p:attrNameLst>
                                          <p:attrName>ppt_w</p:attrName>
                                        </p:attrNameLst>
                                      </p:cBhvr>
                                      <p:tavLst>
                                        <p:tav tm="0">
                                          <p:val>
                                            <p:fltVal val="0"/>
                                          </p:val>
                                        </p:tav>
                                        <p:tav tm="100000">
                                          <p:val>
                                            <p:strVal val="#ppt_w"/>
                                          </p:val>
                                        </p:tav>
                                      </p:tavLst>
                                    </p:anim>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6"/>
                                        </p:tgtEl>
                                        <p:attrNameLst>
                                          <p:attrName>style.visibility</p:attrName>
                                        </p:attrNameLst>
                                      </p:cBhvr>
                                      <p:to>
                                        <p:strVal val="visible"/>
                                      </p:to>
                                    </p:set>
                                    <p:anim calcmode="lin" valueType="num">
                                      <p:cBhvr>
                                        <p:cTn id="55" dur="1000" fill="hold"/>
                                        <p:tgtEl>
                                          <p:spTgt spid="6"/>
                                        </p:tgtEl>
                                        <p:attrNameLst>
                                          <p:attrName>ppt_w</p:attrName>
                                        </p:attrNameLst>
                                      </p:cBhvr>
                                      <p:tavLst>
                                        <p:tav tm="0">
                                          <p:val>
                                            <p:fltVal val="0"/>
                                          </p:val>
                                        </p:tav>
                                        <p:tav tm="100000">
                                          <p:val>
                                            <p:strVal val="#ppt_w"/>
                                          </p:val>
                                        </p:tav>
                                      </p:tavLst>
                                    </p:anim>
                                    <p:anim calcmode="lin" valueType="num">
                                      <p:cBhvr>
                                        <p:cTn id="56" dur="1000" fill="hold"/>
                                        <p:tgtEl>
                                          <p:spTgt spid="6"/>
                                        </p:tgtEl>
                                        <p:attrNameLst>
                                          <p:attrName>ppt_h</p:attrName>
                                        </p:attrNameLst>
                                      </p:cBhvr>
                                      <p:tavLst>
                                        <p:tav tm="0">
                                          <p:val>
                                            <p:fltVal val="0"/>
                                          </p:val>
                                        </p:tav>
                                        <p:tav tm="100000">
                                          <p:val>
                                            <p:strVal val="#ppt_h"/>
                                          </p:val>
                                        </p:tav>
                                      </p:tavLst>
                                    </p:anim>
                                    <p:anim calcmode="lin" valueType="num">
                                      <p:cBhvr>
                                        <p:cTn id="57" dur="1000" fill="hold"/>
                                        <p:tgtEl>
                                          <p:spTgt spid="6"/>
                                        </p:tgtEl>
                                        <p:attrNameLst>
                                          <p:attrName>style.rotation</p:attrName>
                                        </p:attrNameLst>
                                      </p:cBhvr>
                                      <p:tavLst>
                                        <p:tav tm="0">
                                          <p:val>
                                            <p:fltVal val="90"/>
                                          </p:val>
                                        </p:tav>
                                        <p:tav tm="100000">
                                          <p:val>
                                            <p:fltVal val="0"/>
                                          </p:val>
                                        </p:tav>
                                      </p:tavLst>
                                    </p:anim>
                                    <p:animEffect transition="in" filter="fade">
                                      <p:cBhvr>
                                        <p:cTn id="58"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uiExpand="1" build="p"/>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Oval 3"/>
          <p:cNvSpPr/>
          <p:nvPr/>
        </p:nvSpPr>
        <p:spPr>
          <a:xfrm>
            <a:off x="330200" y="228600"/>
            <a:ext cx="2476500" cy="1371600"/>
          </a:xfrm>
          <a:prstGeom prst="ellipse">
            <a:avLst/>
          </a:prstGeom>
          <a:ln>
            <a:noFill/>
          </a:ln>
          <a:effectLst/>
          <a:scene3d>
            <a:camera prst="orthographicFront">
              <a:rot lat="0" lon="0" rev="0"/>
            </a:camera>
            <a:lightRig rig="glow" dir="t">
              <a:rot lat="0" lon="0" rev="14100000"/>
            </a:lightRig>
          </a:scene3d>
          <a:sp3d prstMaterial="softEdge">
            <a:bevelT w="127000" prst="artDeco"/>
          </a:sp3d>
        </p:spPr>
        <p:style>
          <a:lnRef idx="1">
            <a:schemeClr val="accent3"/>
          </a:lnRef>
          <a:fillRef idx="2">
            <a:schemeClr val="accent3"/>
          </a:fillRef>
          <a:effectRef idx="1">
            <a:schemeClr val="accent3"/>
          </a:effectRef>
          <a:fontRef idx="minor">
            <a:schemeClr val="dk1"/>
          </a:fontRef>
        </p:style>
        <p:txBody>
          <a:bodyPr lIns="91426" tIns="45713" rIns="91426" bIns="45713" rtlCol="0" anchor="ctr"/>
          <a:lstStyle/>
          <a:p>
            <a:pPr algn="ctr"/>
            <a:r>
              <a:rPr lang="en-US" sz="2400" b="1" dirty="0">
                <a:solidFill>
                  <a:schemeClr val="accent1">
                    <a:lumMod val="75000"/>
                  </a:schemeClr>
                </a:solidFill>
              </a:rPr>
              <a:t>9. TATA TERTIB</a:t>
            </a:r>
          </a:p>
        </p:txBody>
      </p:sp>
      <p:sp>
        <p:nvSpPr>
          <p:cNvPr id="5" name="Flowchart: Connector 4"/>
          <p:cNvSpPr/>
          <p:nvPr/>
        </p:nvSpPr>
        <p:spPr>
          <a:xfrm>
            <a:off x="2393950" y="1447800"/>
            <a:ext cx="330200" cy="152400"/>
          </a:xfrm>
          <a:prstGeom prst="flowChartConnector">
            <a:avLst/>
          </a:prstGeom>
        </p:spPr>
        <p:style>
          <a:lnRef idx="1">
            <a:schemeClr val="accent2"/>
          </a:lnRef>
          <a:fillRef idx="2">
            <a:schemeClr val="accent2"/>
          </a:fillRef>
          <a:effectRef idx="1">
            <a:schemeClr val="accent2"/>
          </a:effectRef>
          <a:fontRef idx="minor">
            <a:schemeClr val="dk1"/>
          </a:fontRef>
        </p:style>
        <p:txBody>
          <a:bodyPr lIns="91426" tIns="45713" rIns="91426" bIns="45713" rtlCol="0" anchor="ctr"/>
          <a:lstStyle/>
          <a:p>
            <a:pPr algn="ctr"/>
            <a:endParaRPr lang="en-US"/>
          </a:p>
        </p:txBody>
      </p:sp>
      <p:sp>
        <p:nvSpPr>
          <p:cNvPr id="6" name="Flowchart: Connector 5"/>
          <p:cNvSpPr/>
          <p:nvPr/>
        </p:nvSpPr>
        <p:spPr>
          <a:xfrm>
            <a:off x="2559050" y="1524000"/>
            <a:ext cx="330200" cy="152400"/>
          </a:xfrm>
          <a:prstGeom prst="flowChartConnector">
            <a:avLst/>
          </a:prstGeom>
        </p:spPr>
        <p:style>
          <a:lnRef idx="1">
            <a:schemeClr val="accent2"/>
          </a:lnRef>
          <a:fillRef idx="2">
            <a:schemeClr val="accent2"/>
          </a:fillRef>
          <a:effectRef idx="1">
            <a:schemeClr val="accent2"/>
          </a:effectRef>
          <a:fontRef idx="minor">
            <a:schemeClr val="dk1"/>
          </a:fontRef>
        </p:style>
        <p:txBody>
          <a:bodyPr lIns="91426" tIns="45713" rIns="91426" bIns="45713" rtlCol="0" anchor="ctr"/>
          <a:lstStyle/>
          <a:p>
            <a:pPr algn="ctr"/>
            <a:endParaRPr lang="en-US"/>
          </a:p>
        </p:txBody>
      </p:sp>
      <p:sp>
        <p:nvSpPr>
          <p:cNvPr id="7" name="Flowchart: Connector 6"/>
          <p:cNvSpPr/>
          <p:nvPr/>
        </p:nvSpPr>
        <p:spPr>
          <a:xfrm>
            <a:off x="2724150" y="1600200"/>
            <a:ext cx="330200" cy="152400"/>
          </a:xfrm>
          <a:prstGeom prst="flowChartConnector">
            <a:avLst/>
          </a:prstGeom>
        </p:spPr>
        <p:style>
          <a:lnRef idx="1">
            <a:schemeClr val="accent2"/>
          </a:lnRef>
          <a:fillRef idx="2">
            <a:schemeClr val="accent2"/>
          </a:fillRef>
          <a:effectRef idx="1">
            <a:schemeClr val="accent2"/>
          </a:effectRef>
          <a:fontRef idx="minor">
            <a:schemeClr val="dk1"/>
          </a:fontRef>
        </p:style>
        <p:txBody>
          <a:bodyPr lIns="91426" tIns="45713" rIns="91426" bIns="45713" rtlCol="0" anchor="ctr"/>
          <a:lstStyle/>
          <a:p>
            <a:pPr algn="ctr"/>
            <a:endParaRPr lang="en-US"/>
          </a:p>
        </p:txBody>
      </p:sp>
      <p:sp>
        <p:nvSpPr>
          <p:cNvPr id="8" name="Rounded Rectangle 7"/>
          <p:cNvSpPr/>
          <p:nvPr/>
        </p:nvSpPr>
        <p:spPr>
          <a:xfrm>
            <a:off x="346282" y="1809503"/>
            <a:ext cx="8667750" cy="4724400"/>
          </a:xfrm>
          <a:prstGeom prst="roundRect">
            <a:avLst/>
          </a:prstGeom>
        </p:spPr>
        <p:style>
          <a:lnRef idx="2">
            <a:schemeClr val="accent3"/>
          </a:lnRef>
          <a:fillRef idx="1">
            <a:schemeClr val="lt1"/>
          </a:fillRef>
          <a:effectRef idx="0">
            <a:schemeClr val="accent3"/>
          </a:effectRef>
          <a:fontRef idx="minor">
            <a:schemeClr val="dk1"/>
          </a:fontRef>
        </p:style>
        <p:txBody>
          <a:bodyPr lIns="91426" tIns="45713" rIns="91426" bIns="45713" rtlCol="0" anchor="ctr"/>
          <a:lstStyle/>
          <a:p>
            <a:pPr>
              <a:buFont typeface="Wingdings" pitchFamily="2" charset="2"/>
              <a:buChar char="ü"/>
            </a:pPr>
            <a:r>
              <a:rPr lang="en-US" sz="2400" b="1" dirty="0" err="1" smtClean="0"/>
              <a:t>Pendidik</a:t>
            </a:r>
            <a:r>
              <a:rPr lang="en-US" sz="2400" b="1" dirty="0" smtClean="0"/>
              <a:t> </a:t>
            </a:r>
            <a:r>
              <a:rPr lang="en-US" sz="2400" b="1" dirty="0"/>
              <a:t>&amp; </a:t>
            </a:r>
            <a:r>
              <a:rPr lang="en-US" sz="2400" b="1" dirty="0" err="1"/>
              <a:t>peserta</a:t>
            </a:r>
            <a:r>
              <a:rPr lang="en-US" sz="2400" b="1" dirty="0"/>
              <a:t> </a:t>
            </a:r>
            <a:r>
              <a:rPr lang="en-US" sz="2400" b="1" dirty="0" err="1"/>
              <a:t>didik</a:t>
            </a:r>
            <a:r>
              <a:rPr lang="en-US" sz="2400" b="1" dirty="0"/>
              <a:t> </a:t>
            </a:r>
            <a:r>
              <a:rPr lang="en-US" sz="2400" b="1" dirty="0" err="1"/>
              <a:t>diwajibkan</a:t>
            </a:r>
            <a:r>
              <a:rPr lang="en-US" sz="2400" b="1" dirty="0"/>
              <a:t> </a:t>
            </a:r>
            <a:r>
              <a:rPr lang="en-US" sz="2400" b="1" dirty="0" err="1"/>
              <a:t>dapat</a:t>
            </a:r>
            <a:r>
              <a:rPr lang="en-US" sz="2400" b="1" dirty="0"/>
              <a:t> </a:t>
            </a:r>
          </a:p>
          <a:p>
            <a:r>
              <a:rPr lang="en-US" sz="2400" b="1" dirty="0"/>
              <a:t>   </a:t>
            </a:r>
            <a:r>
              <a:rPr lang="en-US" sz="2400" b="1" dirty="0" err="1"/>
              <a:t>menyanyikan</a:t>
            </a:r>
            <a:r>
              <a:rPr lang="en-US" sz="2400" b="1" dirty="0"/>
              <a:t> </a:t>
            </a:r>
            <a:r>
              <a:rPr lang="en-US" sz="2400" b="1" dirty="0" err="1"/>
              <a:t>lagu</a:t>
            </a:r>
            <a:r>
              <a:rPr lang="en-US" sz="2400" b="1" dirty="0"/>
              <a:t> </a:t>
            </a:r>
            <a:r>
              <a:rPr lang="en-US" sz="2400" b="1" dirty="0" err="1"/>
              <a:t>wajib</a:t>
            </a:r>
            <a:r>
              <a:rPr lang="en-US" sz="2400" b="1" dirty="0"/>
              <a:t>/</a:t>
            </a:r>
            <a:r>
              <a:rPr lang="en-US" sz="2400" b="1" dirty="0" err="1"/>
              <a:t>lagu</a:t>
            </a:r>
            <a:r>
              <a:rPr lang="en-US" sz="2400" b="1" dirty="0"/>
              <a:t> </a:t>
            </a:r>
            <a:r>
              <a:rPr lang="en-US" sz="2400" b="1" dirty="0" err="1"/>
              <a:t>Perjuangan</a:t>
            </a:r>
            <a:r>
              <a:rPr lang="en-US" sz="2400" b="1" dirty="0"/>
              <a:t> Guru, </a:t>
            </a:r>
          </a:p>
          <a:p>
            <a:r>
              <a:rPr lang="en-US" sz="2400" b="1" dirty="0"/>
              <a:t>   Mars PGRI &amp; </a:t>
            </a:r>
            <a:r>
              <a:rPr lang="en-US" sz="2400" b="1" dirty="0" smtClean="0"/>
              <a:t>H</a:t>
            </a:r>
            <a:r>
              <a:rPr lang="id-ID" sz="2400" b="1" dirty="0" smtClean="0"/>
              <a:t>y</a:t>
            </a:r>
            <a:r>
              <a:rPr lang="en-US" sz="2400" b="1" dirty="0" err="1" smtClean="0"/>
              <a:t>mne</a:t>
            </a:r>
            <a:r>
              <a:rPr lang="en-US" sz="2400" b="1" dirty="0" smtClean="0"/>
              <a:t> </a:t>
            </a:r>
            <a:r>
              <a:rPr lang="en-US" sz="2400" b="1" dirty="0"/>
              <a:t>PGRI (</a:t>
            </a:r>
            <a:r>
              <a:rPr lang="en-US" sz="2400" b="1" dirty="0" err="1" smtClean="0"/>
              <a:t>Dirgahayu</a:t>
            </a:r>
            <a:r>
              <a:rPr lang="en-US" sz="2400" b="1" dirty="0" smtClean="0"/>
              <a:t> </a:t>
            </a:r>
            <a:r>
              <a:rPr lang="en-US" sz="2400" b="1" dirty="0"/>
              <a:t>PGRI)</a:t>
            </a:r>
          </a:p>
          <a:p>
            <a:pPr>
              <a:buFont typeface="Wingdings" pitchFamily="2" charset="2"/>
              <a:buChar char="ü"/>
            </a:pPr>
            <a:r>
              <a:rPr lang="en-US" sz="2400" dirty="0" err="1"/>
              <a:t>Pendidik</a:t>
            </a:r>
            <a:r>
              <a:rPr lang="en-US" sz="2400" dirty="0"/>
              <a:t> &amp; </a:t>
            </a:r>
            <a:r>
              <a:rPr lang="en-US" sz="2400" dirty="0" err="1"/>
              <a:t>Peserta</a:t>
            </a:r>
            <a:r>
              <a:rPr lang="en-US" sz="2400" dirty="0"/>
              <a:t> </a:t>
            </a:r>
            <a:r>
              <a:rPr lang="en-US" sz="2400" dirty="0" err="1" smtClean="0"/>
              <a:t>Didik</a:t>
            </a:r>
            <a:r>
              <a:rPr lang="en-US" sz="2400" dirty="0" smtClean="0"/>
              <a:t> </a:t>
            </a:r>
            <a:r>
              <a:rPr lang="en-US" sz="2400" dirty="0" err="1"/>
              <a:t>dapat</a:t>
            </a:r>
            <a:r>
              <a:rPr lang="en-US" sz="2400" dirty="0"/>
              <a:t> </a:t>
            </a:r>
            <a:r>
              <a:rPr lang="en-US" sz="2400" dirty="0" err="1"/>
              <a:t>mengenal</a:t>
            </a:r>
            <a:r>
              <a:rPr lang="en-US" sz="2400" dirty="0"/>
              <a:t> </a:t>
            </a:r>
            <a:r>
              <a:rPr lang="en-US" sz="2400" dirty="0" err="1"/>
              <a:t>dan</a:t>
            </a:r>
            <a:r>
              <a:rPr lang="en-US" sz="2400" dirty="0"/>
              <a:t> </a:t>
            </a:r>
          </a:p>
          <a:p>
            <a:r>
              <a:rPr lang="en-US" sz="2400" dirty="0"/>
              <a:t>   </a:t>
            </a:r>
            <a:r>
              <a:rPr lang="en-US" sz="2400" dirty="0" err="1"/>
              <a:t>mengartikan</a:t>
            </a:r>
            <a:r>
              <a:rPr lang="en-US" sz="2400" dirty="0"/>
              <a:t> </a:t>
            </a:r>
            <a:r>
              <a:rPr lang="en-US" sz="2400" dirty="0" err="1"/>
              <a:t>lambang</a:t>
            </a:r>
            <a:r>
              <a:rPr lang="en-US" sz="2400" dirty="0"/>
              <a:t> </a:t>
            </a:r>
            <a:r>
              <a:rPr lang="en-US" sz="2400" dirty="0" err="1"/>
              <a:t>dan</a:t>
            </a:r>
            <a:r>
              <a:rPr lang="en-US" sz="2400" dirty="0"/>
              <a:t> </a:t>
            </a:r>
            <a:r>
              <a:rPr lang="en-US" sz="2400" dirty="0" err="1"/>
              <a:t>atribut</a:t>
            </a:r>
            <a:r>
              <a:rPr lang="en-US" sz="2400" dirty="0"/>
              <a:t> PGRI</a:t>
            </a:r>
          </a:p>
          <a:p>
            <a:pPr>
              <a:buFont typeface="Wingdings" pitchFamily="2" charset="2"/>
              <a:buChar char="ü"/>
            </a:pPr>
            <a:r>
              <a:rPr lang="en-US" sz="2400" dirty="0" err="1"/>
              <a:t>Pendidik</a:t>
            </a:r>
            <a:r>
              <a:rPr lang="en-US" sz="2400" dirty="0"/>
              <a:t> &amp; </a:t>
            </a:r>
            <a:r>
              <a:rPr lang="en-US" sz="2400" dirty="0" err="1"/>
              <a:t>Peserta</a:t>
            </a:r>
            <a:r>
              <a:rPr lang="en-US" sz="2400" dirty="0"/>
              <a:t> </a:t>
            </a:r>
            <a:r>
              <a:rPr lang="en-US" sz="2400" dirty="0" err="1"/>
              <a:t>Didik</a:t>
            </a:r>
            <a:r>
              <a:rPr lang="en-US" sz="2400" dirty="0"/>
              <a:t> </a:t>
            </a:r>
            <a:r>
              <a:rPr lang="en-US" sz="2400" dirty="0" err="1"/>
              <a:t>wajib</a:t>
            </a:r>
            <a:r>
              <a:rPr lang="en-US" sz="2400" dirty="0"/>
              <a:t> </a:t>
            </a:r>
            <a:r>
              <a:rPr lang="en-US" sz="2400" dirty="0" err="1"/>
              <a:t>mengikuti</a:t>
            </a:r>
            <a:r>
              <a:rPr lang="en-US" sz="2400" dirty="0"/>
              <a:t> </a:t>
            </a:r>
          </a:p>
          <a:p>
            <a:r>
              <a:rPr lang="en-US" sz="2400" dirty="0"/>
              <a:t>   </a:t>
            </a:r>
            <a:r>
              <a:rPr lang="en-US" sz="2400" dirty="0" err="1"/>
              <a:t>ceramah-ceramah</a:t>
            </a:r>
            <a:r>
              <a:rPr lang="en-US" sz="2400" dirty="0"/>
              <a:t> </a:t>
            </a:r>
            <a:r>
              <a:rPr lang="en-US" sz="2400" dirty="0" err="1"/>
              <a:t>ke</a:t>
            </a:r>
            <a:r>
              <a:rPr lang="en-US" sz="2400" dirty="0"/>
              <a:t>-PGRI-an</a:t>
            </a:r>
          </a:p>
          <a:p>
            <a:pPr>
              <a:buFont typeface="Wingdings" pitchFamily="2" charset="2"/>
              <a:buChar char="ü"/>
            </a:pPr>
            <a:r>
              <a:rPr lang="en-US" sz="2400" dirty="0" err="1"/>
              <a:t>Bagi</a:t>
            </a:r>
            <a:r>
              <a:rPr lang="en-US" sz="2400" dirty="0"/>
              <a:t> </a:t>
            </a:r>
            <a:r>
              <a:rPr lang="en-US" sz="2400" dirty="0" err="1"/>
              <a:t>lulusan</a:t>
            </a:r>
            <a:r>
              <a:rPr lang="en-US" sz="2400" dirty="0"/>
              <a:t>, </a:t>
            </a:r>
            <a:r>
              <a:rPr lang="en-US" sz="2400" dirty="0" err="1"/>
              <a:t>pendidik</a:t>
            </a:r>
            <a:r>
              <a:rPr lang="en-US" sz="2400" dirty="0"/>
              <a:t> </a:t>
            </a:r>
            <a:r>
              <a:rPr lang="en-US" sz="2400" dirty="0" err="1"/>
              <a:t>wajib</a:t>
            </a:r>
            <a:r>
              <a:rPr lang="en-US" sz="2400" dirty="0"/>
              <a:t> </a:t>
            </a:r>
            <a:r>
              <a:rPr lang="en-US" sz="2400" dirty="0" err="1"/>
              <a:t>memiliki</a:t>
            </a:r>
            <a:r>
              <a:rPr lang="en-US" sz="2400" dirty="0"/>
              <a:t> </a:t>
            </a:r>
            <a:r>
              <a:rPr lang="en-US" sz="2400" dirty="0" err="1"/>
              <a:t>kartu</a:t>
            </a:r>
            <a:r>
              <a:rPr lang="en-US" sz="2400" dirty="0"/>
              <a:t> </a:t>
            </a:r>
          </a:p>
          <a:p>
            <a:r>
              <a:rPr lang="en-US" sz="2400" dirty="0"/>
              <a:t>   </a:t>
            </a:r>
            <a:r>
              <a:rPr lang="en-US" sz="2400" dirty="0" err="1"/>
              <a:t>tanda</a:t>
            </a:r>
            <a:r>
              <a:rPr lang="en-US" sz="2400" dirty="0"/>
              <a:t> </a:t>
            </a:r>
            <a:r>
              <a:rPr lang="en-US" sz="2400" dirty="0" err="1"/>
              <a:t>anggota</a:t>
            </a:r>
            <a:r>
              <a:rPr lang="en-US" sz="2400" dirty="0"/>
              <a:t> PGRI</a:t>
            </a:r>
          </a:p>
          <a:p>
            <a:pPr>
              <a:buFont typeface="Wingdings" pitchFamily="2" charset="2"/>
              <a:buChar char="ü"/>
            </a:pPr>
            <a:r>
              <a:rPr lang="en-US" sz="2400" dirty="0" err="1"/>
              <a:t>Pendidik</a:t>
            </a:r>
            <a:r>
              <a:rPr lang="en-US" sz="2400" dirty="0"/>
              <a:t> </a:t>
            </a:r>
            <a:r>
              <a:rPr lang="en-US" sz="2400" dirty="0" err="1"/>
              <a:t>dan</a:t>
            </a:r>
            <a:r>
              <a:rPr lang="en-US" sz="2400" dirty="0"/>
              <a:t> </a:t>
            </a:r>
            <a:r>
              <a:rPr lang="en-US" sz="2400" dirty="0" err="1"/>
              <a:t>peserta</a:t>
            </a:r>
            <a:r>
              <a:rPr lang="en-US" sz="2400" dirty="0"/>
              <a:t> </a:t>
            </a:r>
            <a:r>
              <a:rPr lang="en-US" sz="2400" dirty="0" err="1"/>
              <a:t>didik</a:t>
            </a:r>
            <a:r>
              <a:rPr lang="en-US" sz="2400" dirty="0"/>
              <a:t> </a:t>
            </a:r>
            <a:r>
              <a:rPr lang="en-US" sz="2400" dirty="0" err="1"/>
              <a:t>pada</a:t>
            </a:r>
            <a:r>
              <a:rPr lang="en-US" sz="2400" dirty="0"/>
              <a:t> </a:t>
            </a:r>
            <a:r>
              <a:rPr lang="en-US" sz="2400" dirty="0" err="1"/>
              <a:t>hari</a:t>
            </a:r>
            <a:r>
              <a:rPr lang="en-US" sz="2400" dirty="0"/>
              <a:t> </a:t>
            </a:r>
            <a:r>
              <a:rPr lang="en-US" sz="2400" dirty="0" err="1"/>
              <a:t>tertentu</a:t>
            </a:r>
            <a:r>
              <a:rPr lang="en-US" sz="2400" dirty="0"/>
              <a:t> </a:t>
            </a:r>
          </a:p>
          <a:p>
            <a:r>
              <a:rPr lang="en-US" sz="2400" dirty="0"/>
              <a:t>  </a:t>
            </a:r>
            <a:r>
              <a:rPr lang="en-US" sz="2400" dirty="0" err="1"/>
              <a:t>diwajibkan</a:t>
            </a:r>
            <a:r>
              <a:rPr lang="en-US" sz="2400" dirty="0"/>
              <a:t> </a:t>
            </a:r>
            <a:r>
              <a:rPr lang="en-US" sz="2400" dirty="0" err="1"/>
              <a:t>mengenakan</a:t>
            </a:r>
            <a:r>
              <a:rPr lang="en-US" sz="2400" dirty="0"/>
              <a:t> </a:t>
            </a:r>
            <a:r>
              <a:rPr lang="en-US" sz="2400" dirty="0" err="1"/>
              <a:t>seragam</a:t>
            </a:r>
            <a:r>
              <a:rPr lang="en-US" sz="2400" dirty="0"/>
              <a:t> </a:t>
            </a:r>
            <a:r>
              <a:rPr lang="id-ID" sz="2400" dirty="0" smtClean="0"/>
              <a:t>P</a:t>
            </a:r>
            <a:r>
              <a:rPr lang="en-US" sz="2400" dirty="0" smtClean="0"/>
              <a:t>PLP-PGRI </a:t>
            </a:r>
            <a:endParaRPr lang="en-US" sz="2400" dirty="0"/>
          </a:p>
          <a:p>
            <a:r>
              <a:rPr lang="en-US" sz="2400" dirty="0"/>
              <a:t>  </a:t>
            </a:r>
            <a:r>
              <a:rPr lang="en-US" sz="2400" dirty="0" err="1"/>
              <a:t>sesuai</a:t>
            </a:r>
            <a:r>
              <a:rPr lang="en-US" sz="2400" dirty="0"/>
              <a:t> </a:t>
            </a:r>
            <a:r>
              <a:rPr lang="en-US" sz="2400" dirty="0" err="1"/>
              <a:t>dengan</a:t>
            </a:r>
            <a:r>
              <a:rPr lang="en-US" sz="2400" dirty="0"/>
              <a:t> </a:t>
            </a:r>
            <a:r>
              <a:rPr lang="en-US" sz="2400" dirty="0" err="1"/>
              <a:t>ketentuan</a:t>
            </a:r>
            <a:r>
              <a:rPr lang="en-US" sz="2400" dirty="0"/>
              <a:t> yang </a:t>
            </a:r>
            <a:r>
              <a:rPr lang="en-US" sz="2400" dirty="0" err="1"/>
              <a:t>berlaku</a:t>
            </a:r>
            <a:endParaRPr lang="en-US" sz="2400" dirty="0"/>
          </a:p>
        </p:txBody>
      </p:sp>
      <p:sp>
        <p:nvSpPr>
          <p:cNvPr id="10" name="Right Arrow 9">
            <a:hlinkClick r:id="rId2" action="ppaction://hlinksldjump"/>
          </p:cNvPr>
          <p:cNvSpPr/>
          <p:nvPr/>
        </p:nvSpPr>
        <p:spPr>
          <a:xfrm>
            <a:off x="8420101" y="6248400"/>
            <a:ext cx="1403350" cy="533400"/>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chemeClr val="accent1">
                    <a:lumMod val="75000"/>
                  </a:schemeClr>
                </a:solidFill>
                <a:latin typeface="Kristen ITC" pitchFamily="66" charset="0"/>
              </a:rPr>
              <a:t>Next</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2000" fill="hold"/>
                                        <p:tgtEl>
                                          <p:spTgt spid="5"/>
                                        </p:tgtEl>
                                        <p:attrNameLst>
                                          <p:attrName>ppt_w</p:attrName>
                                        </p:attrNameLst>
                                      </p:cBhvr>
                                      <p:tavLst>
                                        <p:tav tm="0">
                                          <p:val>
                                            <p:fltVal val="0"/>
                                          </p:val>
                                        </p:tav>
                                        <p:tav tm="100000">
                                          <p:val>
                                            <p:strVal val="#ppt_w"/>
                                          </p:val>
                                        </p:tav>
                                      </p:tavLst>
                                    </p:anim>
                                    <p:anim calcmode="lin" valueType="num">
                                      <p:cBhvr>
                                        <p:cTn id="13" dur="2000" fill="hold"/>
                                        <p:tgtEl>
                                          <p:spTgt spid="5"/>
                                        </p:tgtEl>
                                        <p:attrNameLst>
                                          <p:attrName>ppt_h</p:attrName>
                                        </p:attrNameLst>
                                      </p:cBhvr>
                                      <p:tavLst>
                                        <p:tav tm="0">
                                          <p:val>
                                            <p:fltVal val="0"/>
                                          </p:val>
                                        </p:tav>
                                        <p:tav tm="100000">
                                          <p:val>
                                            <p:strVal val="#ppt_h"/>
                                          </p:val>
                                        </p:tav>
                                      </p:tavLst>
                                    </p:anim>
                                    <p:anim calcmode="lin" valueType="num">
                                      <p:cBhvr>
                                        <p:cTn id="14" dur="2000" fill="hold"/>
                                        <p:tgtEl>
                                          <p:spTgt spid="5"/>
                                        </p:tgtEl>
                                        <p:attrNameLst>
                                          <p:attrName>style.rotation</p:attrName>
                                        </p:attrNameLst>
                                      </p:cBhvr>
                                      <p:tavLst>
                                        <p:tav tm="0">
                                          <p:val>
                                            <p:fltVal val="360"/>
                                          </p:val>
                                        </p:tav>
                                        <p:tav tm="100000">
                                          <p:val>
                                            <p:fltVal val="0"/>
                                          </p:val>
                                        </p:tav>
                                      </p:tavLst>
                                    </p:anim>
                                    <p:animEffect transition="in" filter="fade">
                                      <p:cBhvr>
                                        <p:cTn id="15" dur="2000"/>
                                        <p:tgtEl>
                                          <p:spTgt spid="5"/>
                                        </p:tgtEl>
                                      </p:cBhvr>
                                    </p:animEffect>
                                  </p:childTnLst>
                                </p:cTn>
                              </p:par>
                              <p:par>
                                <p:cTn id="16" presetID="49" presetClass="entr" presetSubtype="0"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2000" fill="hold"/>
                                        <p:tgtEl>
                                          <p:spTgt spid="6"/>
                                        </p:tgtEl>
                                        <p:attrNameLst>
                                          <p:attrName>ppt_w</p:attrName>
                                        </p:attrNameLst>
                                      </p:cBhvr>
                                      <p:tavLst>
                                        <p:tav tm="0">
                                          <p:val>
                                            <p:fltVal val="0"/>
                                          </p:val>
                                        </p:tav>
                                        <p:tav tm="100000">
                                          <p:val>
                                            <p:strVal val="#ppt_w"/>
                                          </p:val>
                                        </p:tav>
                                      </p:tavLst>
                                    </p:anim>
                                    <p:anim calcmode="lin" valueType="num">
                                      <p:cBhvr>
                                        <p:cTn id="19" dur="2000" fill="hold"/>
                                        <p:tgtEl>
                                          <p:spTgt spid="6"/>
                                        </p:tgtEl>
                                        <p:attrNameLst>
                                          <p:attrName>ppt_h</p:attrName>
                                        </p:attrNameLst>
                                      </p:cBhvr>
                                      <p:tavLst>
                                        <p:tav tm="0">
                                          <p:val>
                                            <p:fltVal val="0"/>
                                          </p:val>
                                        </p:tav>
                                        <p:tav tm="100000">
                                          <p:val>
                                            <p:strVal val="#ppt_h"/>
                                          </p:val>
                                        </p:tav>
                                      </p:tavLst>
                                    </p:anim>
                                    <p:anim calcmode="lin" valueType="num">
                                      <p:cBhvr>
                                        <p:cTn id="20" dur="2000" fill="hold"/>
                                        <p:tgtEl>
                                          <p:spTgt spid="6"/>
                                        </p:tgtEl>
                                        <p:attrNameLst>
                                          <p:attrName>style.rotation</p:attrName>
                                        </p:attrNameLst>
                                      </p:cBhvr>
                                      <p:tavLst>
                                        <p:tav tm="0">
                                          <p:val>
                                            <p:fltVal val="360"/>
                                          </p:val>
                                        </p:tav>
                                        <p:tav tm="100000">
                                          <p:val>
                                            <p:fltVal val="0"/>
                                          </p:val>
                                        </p:tav>
                                      </p:tavLst>
                                    </p:anim>
                                    <p:animEffect transition="in" filter="fade">
                                      <p:cBhvr>
                                        <p:cTn id="21" dur="2000"/>
                                        <p:tgtEl>
                                          <p:spTgt spid="6"/>
                                        </p:tgtEl>
                                      </p:cBhvr>
                                    </p:animEffect>
                                  </p:childTnLst>
                                </p:cTn>
                              </p:par>
                              <p:par>
                                <p:cTn id="22" presetID="49" presetClass="entr" presetSubtype="0" decel="10000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2000" fill="hold"/>
                                        <p:tgtEl>
                                          <p:spTgt spid="7"/>
                                        </p:tgtEl>
                                        <p:attrNameLst>
                                          <p:attrName>ppt_w</p:attrName>
                                        </p:attrNameLst>
                                      </p:cBhvr>
                                      <p:tavLst>
                                        <p:tav tm="0">
                                          <p:val>
                                            <p:fltVal val="0"/>
                                          </p:val>
                                        </p:tav>
                                        <p:tav tm="100000">
                                          <p:val>
                                            <p:strVal val="#ppt_w"/>
                                          </p:val>
                                        </p:tav>
                                      </p:tavLst>
                                    </p:anim>
                                    <p:anim calcmode="lin" valueType="num">
                                      <p:cBhvr>
                                        <p:cTn id="25" dur="2000" fill="hold"/>
                                        <p:tgtEl>
                                          <p:spTgt spid="7"/>
                                        </p:tgtEl>
                                        <p:attrNameLst>
                                          <p:attrName>ppt_h</p:attrName>
                                        </p:attrNameLst>
                                      </p:cBhvr>
                                      <p:tavLst>
                                        <p:tav tm="0">
                                          <p:val>
                                            <p:fltVal val="0"/>
                                          </p:val>
                                        </p:tav>
                                        <p:tav tm="100000">
                                          <p:val>
                                            <p:strVal val="#ppt_h"/>
                                          </p:val>
                                        </p:tav>
                                      </p:tavLst>
                                    </p:anim>
                                    <p:anim calcmode="lin" valueType="num">
                                      <p:cBhvr>
                                        <p:cTn id="26" dur="2000" fill="hold"/>
                                        <p:tgtEl>
                                          <p:spTgt spid="7"/>
                                        </p:tgtEl>
                                        <p:attrNameLst>
                                          <p:attrName>style.rotation</p:attrName>
                                        </p:attrNameLst>
                                      </p:cBhvr>
                                      <p:tavLst>
                                        <p:tav tm="0">
                                          <p:val>
                                            <p:fltVal val="360"/>
                                          </p:val>
                                        </p:tav>
                                        <p:tav tm="100000">
                                          <p:val>
                                            <p:fltVal val="0"/>
                                          </p:val>
                                        </p:tav>
                                      </p:tavLst>
                                    </p:anim>
                                    <p:animEffect transition="in" filter="fade">
                                      <p:cBhvr>
                                        <p:cTn id="27" dur="2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1" presetClass="entr" presetSubtype="0" fill="hold"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fade">
                                      <p:cBhvr>
                                        <p:cTn id="32" dur="770" decel="100000"/>
                                        <p:tgtEl>
                                          <p:spTgt spid="8">
                                            <p:txEl>
                                              <p:pRg st="0" end="0"/>
                                            </p:txEl>
                                          </p:spTgt>
                                        </p:tgtEl>
                                      </p:cBhvr>
                                    </p:animEffect>
                                    <p:animScale>
                                      <p:cBhvr>
                                        <p:cTn id="33" dur="770" decel="100000"/>
                                        <p:tgtEl>
                                          <p:spTgt spid="8">
                                            <p:txEl>
                                              <p:pRg st="0" end="0"/>
                                            </p:txEl>
                                          </p:spTgt>
                                        </p:tgtEl>
                                      </p:cBhvr>
                                      <p:from x="10000" y="10000"/>
                                      <p:to x="200000" y="450000"/>
                                    </p:animScale>
                                    <p:animScale>
                                      <p:cBhvr>
                                        <p:cTn id="34" dur="1230" accel="100000" fill="hold">
                                          <p:stCondLst>
                                            <p:cond delay="770"/>
                                          </p:stCondLst>
                                        </p:cTn>
                                        <p:tgtEl>
                                          <p:spTgt spid="8">
                                            <p:txEl>
                                              <p:pRg st="0" end="0"/>
                                            </p:txEl>
                                          </p:spTgt>
                                        </p:tgtEl>
                                      </p:cBhvr>
                                      <p:from x="200000" y="450000"/>
                                      <p:to x="100000" y="100000"/>
                                    </p:animScale>
                                    <p:set>
                                      <p:cBhvr>
                                        <p:cTn id="35" dur="770" fill="hold"/>
                                        <p:tgtEl>
                                          <p:spTgt spid="8">
                                            <p:txEl>
                                              <p:pRg st="0" end="0"/>
                                            </p:txEl>
                                          </p:spTgt>
                                        </p:tgtEl>
                                        <p:attrNameLst>
                                          <p:attrName>ppt_x</p:attrName>
                                        </p:attrNameLst>
                                      </p:cBhvr>
                                      <p:to>
                                        <p:strVal val="(0.5)"/>
                                      </p:to>
                                    </p:set>
                                    <p:anim from="(0.5)" to="(#ppt_x)" calcmode="lin" valueType="num">
                                      <p:cBhvr>
                                        <p:cTn id="36" dur="1230" accel="100000" fill="hold">
                                          <p:stCondLst>
                                            <p:cond delay="770"/>
                                          </p:stCondLst>
                                        </p:cTn>
                                        <p:tgtEl>
                                          <p:spTgt spid="8">
                                            <p:txEl>
                                              <p:pRg st="0" end="0"/>
                                            </p:txEl>
                                          </p:spTgt>
                                        </p:tgtEl>
                                        <p:attrNameLst>
                                          <p:attrName>ppt_x</p:attrName>
                                        </p:attrNameLst>
                                      </p:cBhvr>
                                    </p:anim>
                                    <p:set>
                                      <p:cBhvr>
                                        <p:cTn id="37" dur="770" fill="hold"/>
                                        <p:tgtEl>
                                          <p:spTgt spid="8">
                                            <p:txEl>
                                              <p:pRg st="0" end="0"/>
                                            </p:txEl>
                                          </p:spTgt>
                                        </p:tgtEl>
                                        <p:attrNameLst>
                                          <p:attrName>ppt_y</p:attrName>
                                        </p:attrNameLst>
                                      </p:cBhvr>
                                      <p:to>
                                        <p:strVal val="(#ppt_y+0.4)"/>
                                      </p:to>
                                    </p:set>
                                    <p:anim from="(#ppt_y+0.4)" to="(#ppt_y)" calcmode="lin" valueType="num">
                                      <p:cBhvr>
                                        <p:cTn id="38" dur="1230" accel="100000" fill="hold">
                                          <p:stCondLst>
                                            <p:cond delay="770"/>
                                          </p:stCondLst>
                                        </p:cTn>
                                        <p:tgtEl>
                                          <p:spTgt spid="8">
                                            <p:txEl>
                                              <p:pRg st="0" end="0"/>
                                            </p:txEl>
                                          </p:spTgt>
                                        </p:tgtEl>
                                        <p:attrNameLst>
                                          <p:attrName>ppt_y</p:attrName>
                                        </p:attrNameLst>
                                      </p:cBhvr>
                                    </p:anim>
                                  </p:childTnLst>
                                </p:cTn>
                              </p:par>
                              <p:par>
                                <p:cTn id="39" presetID="51" presetClass="entr" presetSubtype="0" fill="hold" nodeType="with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Effect transition="in" filter="fade">
                                      <p:cBhvr>
                                        <p:cTn id="41" dur="770" decel="100000"/>
                                        <p:tgtEl>
                                          <p:spTgt spid="8">
                                            <p:txEl>
                                              <p:pRg st="1" end="1"/>
                                            </p:txEl>
                                          </p:spTgt>
                                        </p:tgtEl>
                                      </p:cBhvr>
                                    </p:animEffect>
                                    <p:animScale>
                                      <p:cBhvr>
                                        <p:cTn id="42" dur="770" decel="100000"/>
                                        <p:tgtEl>
                                          <p:spTgt spid="8">
                                            <p:txEl>
                                              <p:pRg st="1" end="1"/>
                                            </p:txEl>
                                          </p:spTgt>
                                        </p:tgtEl>
                                      </p:cBhvr>
                                      <p:from x="10000" y="10000"/>
                                      <p:to x="200000" y="450000"/>
                                    </p:animScale>
                                    <p:animScale>
                                      <p:cBhvr>
                                        <p:cTn id="43" dur="1230" accel="100000" fill="hold">
                                          <p:stCondLst>
                                            <p:cond delay="770"/>
                                          </p:stCondLst>
                                        </p:cTn>
                                        <p:tgtEl>
                                          <p:spTgt spid="8">
                                            <p:txEl>
                                              <p:pRg st="1" end="1"/>
                                            </p:txEl>
                                          </p:spTgt>
                                        </p:tgtEl>
                                      </p:cBhvr>
                                      <p:from x="200000" y="450000"/>
                                      <p:to x="100000" y="100000"/>
                                    </p:animScale>
                                    <p:set>
                                      <p:cBhvr>
                                        <p:cTn id="44" dur="770" fill="hold"/>
                                        <p:tgtEl>
                                          <p:spTgt spid="8">
                                            <p:txEl>
                                              <p:pRg st="1" end="1"/>
                                            </p:txEl>
                                          </p:spTgt>
                                        </p:tgtEl>
                                        <p:attrNameLst>
                                          <p:attrName>ppt_x</p:attrName>
                                        </p:attrNameLst>
                                      </p:cBhvr>
                                      <p:to>
                                        <p:strVal val="(0.5)"/>
                                      </p:to>
                                    </p:set>
                                    <p:anim from="(0.5)" to="(#ppt_x)" calcmode="lin" valueType="num">
                                      <p:cBhvr>
                                        <p:cTn id="45" dur="1230" accel="100000" fill="hold">
                                          <p:stCondLst>
                                            <p:cond delay="770"/>
                                          </p:stCondLst>
                                        </p:cTn>
                                        <p:tgtEl>
                                          <p:spTgt spid="8">
                                            <p:txEl>
                                              <p:pRg st="1" end="1"/>
                                            </p:txEl>
                                          </p:spTgt>
                                        </p:tgtEl>
                                        <p:attrNameLst>
                                          <p:attrName>ppt_x</p:attrName>
                                        </p:attrNameLst>
                                      </p:cBhvr>
                                    </p:anim>
                                    <p:set>
                                      <p:cBhvr>
                                        <p:cTn id="46" dur="770" fill="hold"/>
                                        <p:tgtEl>
                                          <p:spTgt spid="8">
                                            <p:txEl>
                                              <p:pRg st="1" end="1"/>
                                            </p:txEl>
                                          </p:spTgt>
                                        </p:tgtEl>
                                        <p:attrNameLst>
                                          <p:attrName>ppt_y</p:attrName>
                                        </p:attrNameLst>
                                      </p:cBhvr>
                                      <p:to>
                                        <p:strVal val="(#ppt_y+0.4)"/>
                                      </p:to>
                                    </p:set>
                                    <p:anim from="(#ppt_y+0.4)" to="(#ppt_y)" calcmode="lin" valueType="num">
                                      <p:cBhvr>
                                        <p:cTn id="47" dur="1230" accel="100000" fill="hold">
                                          <p:stCondLst>
                                            <p:cond delay="770"/>
                                          </p:stCondLst>
                                        </p:cTn>
                                        <p:tgtEl>
                                          <p:spTgt spid="8">
                                            <p:txEl>
                                              <p:pRg st="1" end="1"/>
                                            </p:txEl>
                                          </p:spTgt>
                                        </p:tgtEl>
                                        <p:attrNameLst>
                                          <p:attrName>ppt_y</p:attrName>
                                        </p:attrNameLst>
                                      </p:cBhvr>
                                    </p:anim>
                                  </p:childTnLst>
                                </p:cTn>
                              </p:par>
                              <p:par>
                                <p:cTn id="48" presetID="51" presetClass="entr" presetSubtype="0" fill="hold" nodeType="withEffect">
                                  <p:stCondLst>
                                    <p:cond delay="0"/>
                                  </p:stCondLst>
                                  <p:childTnLst>
                                    <p:set>
                                      <p:cBhvr>
                                        <p:cTn id="49" dur="1" fill="hold">
                                          <p:stCondLst>
                                            <p:cond delay="0"/>
                                          </p:stCondLst>
                                        </p:cTn>
                                        <p:tgtEl>
                                          <p:spTgt spid="8">
                                            <p:txEl>
                                              <p:pRg st="2" end="2"/>
                                            </p:txEl>
                                          </p:spTgt>
                                        </p:tgtEl>
                                        <p:attrNameLst>
                                          <p:attrName>style.visibility</p:attrName>
                                        </p:attrNameLst>
                                      </p:cBhvr>
                                      <p:to>
                                        <p:strVal val="visible"/>
                                      </p:to>
                                    </p:set>
                                    <p:animEffect transition="in" filter="fade">
                                      <p:cBhvr>
                                        <p:cTn id="50" dur="770" decel="100000"/>
                                        <p:tgtEl>
                                          <p:spTgt spid="8">
                                            <p:txEl>
                                              <p:pRg st="2" end="2"/>
                                            </p:txEl>
                                          </p:spTgt>
                                        </p:tgtEl>
                                      </p:cBhvr>
                                    </p:animEffect>
                                    <p:animScale>
                                      <p:cBhvr>
                                        <p:cTn id="51" dur="770" decel="100000"/>
                                        <p:tgtEl>
                                          <p:spTgt spid="8">
                                            <p:txEl>
                                              <p:pRg st="2" end="2"/>
                                            </p:txEl>
                                          </p:spTgt>
                                        </p:tgtEl>
                                      </p:cBhvr>
                                      <p:from x="10000" y="10000"/>
                                      <p:to x="200000" y="450000"/>
                                    </p:animScale>
                                    <p:animScale>
                                      <p:cBhvr>
                                        <p:cTn id="52" dur="1230" accel="100000" fill="hold">
                                          <p:stCondLst>
                                            <p:cond delay="770"/>
                                          </p:stCondLst>
                                        </p:cTn>
                                        <p:tgtEl>
                                          <p:spTgt spid="8">
                                            <p:txEl>
                                              <p:pRg st="2" end="2"/>
                                            </p:txEl>
                                          </p:spTgt>
                                        </p:tgtEl>
                                      </p:cBhvr>
                                      <p:from x="200000" y="450000"/>
                                      <p:to x="100000" y="100000"/>
                                    </p:animScale>
                                    <p:set>
                                      <p:cBhvr>
                                        <p:cTn id="53" dur="770" fill="hold"/>
                                        <p:tgtEl>
                                          <p:spTgt spid="8">
                                            <p:txEl>
                                              <p:pRg st="2" end="2"/>
                                            </p:txEl>
                                          </p:spTgt>
                                        </p:tgtEl>
                                        <p:attrNameLst>
                                          <p:attrName>ppt_x</p:attrName>
                                        </p:attrNameLst>
                                      </p:cBhvr>
                                      <p:to>
                                        <p:strVal val="(0.5)"/>
                                      </p:to>
                                    </p:set>
                                    <p:anim from="(0.5)" to="(#ppt_x)" calcmode="lin" valueType="num">
                                      <p:cBhvr>
                                        <p:cTn id="54" dur="1230" accel="100000" fill="hold">
                                          <p:stCondLst>
                                            <p:cond delay="770"/>
                                          </p:stCondLst>
                                        </p:cTn>
                                        <p:tgtEl>
                                          <p:spTgt spid="8">
                                            <p:txEl>
                                              <p:pRg st="2" end="2"/>
                                            </p:txEl>
                                          </p:spTgt>
                                        </p:tgtEl>
                                        <p:attrNameLst>
                                          <p:attrName>ppt_x</p:attrName>
                                        </p:attrNameLst>
                                      </p:cBhvr>
                                    </p:anim>
                                    <p:set>
                                      <p:cBhvr>
                                        <p:cTn id="55" dur="770" fill="hold"/>
                                        <p:tgtEl>
                                          <p:spTgt spid="8">
                                            <p:txEl>
                                              <p:pRg st="2" end="2"/>
                                            </p:txEl>
                                          </p:spTgt>
                                        </p:tgtEl>
                                        <p:attrNameLst>
                                          <p:attrName>ppt_y</p:attrName>
                                        </p:attrNameLst>
                                      </p:cBhvr>
                                      <p:to>
                                        <p:strVal val="(#ppt_y+0.4)"/>
                                      </p:to>
                                    </p:set>
                                    <p:anim from="(#ppt_y+0.4)" to="(#ppt_y)" calcmode="lin" valueType="num">
                                      <p:cBhvr>
                                        <p:cTn id="56" dur="1230" accel="100000" fill="hold">
                                          <p:stCondLst>
                                            <p:cond delay="770"/>
                                          </p:stCondLst>
                                        </p:cTn>
                                        <p:tgtEl>
                                          <p:spTgt spid="8">
                                            <p:txEl>
                                              <p:pRg st="2" end="2"/>
                                            </p:txEl>
                                          </p:spTgt>
                                        </p:tgtEl>
                                        <p:attrNameLst>
                                          <p:attrName>ppt_y</p:attrName>
                                        </p:attrNameLst>
                                      </p:cBhvr>
                                    </p:anim>
                                  </p:childTnLst>
                                </p:cTn>
                              </p:par>
                              <p:par>
                                <p:cTn id="57" presetID="51" presetClass="entr" presetSubtype="0" fill="hold" nodeType="withEffect">
                                  <p:stCondLst>
                                    <p:cond delay="0"/>
                                  </p:stCondLst>
                                  <p:childTnLst>
                                    <p:set>
                                      <p:cBhvr>
                                        <p:cTn id="58" dur="1" fill="hold">
                                          <p:stCondLst>
                                            <p:cond delay="0"/>
                                          </p:stCondLst>
                                        </p:cTn>
                                        <p:tgtEl>
                                          <p:spTgt spid="8">
                                            <p:txEl>
                                              <p:pRg st="3" end="3"/>
                                            </p:txEl>
                                          </p:spTgt>
                                        </p:tgtEl>
                                        <p:attrNameLst>
                                          <p:attrName>style.visibility</p:attrName>
                                        </p:attrNameLst>
                                      </p:cBhvr>
                                      <p:to>
                                        <p:strVal val="visible"/>
                                      </p:to>
                                    </p:set>
                                    <p:animEffect transition="in" filter="fade">
                                      <p:cBhvr>
                                        <p:cTn id="59" dur="770" decel="100000"/>
                                        <p:tgtEl>
                                          <p:spTgt spid="8">
                                            <p:txEl>
                                              <p:pRg st="3" end="3"/>
                                            </p:txEl>
                                          </p:spTgt>
                                        </p:tgtEl>
                                      </p:cBhvr>
                                    </p:animEffect>
                                    <p:animScale>
                                      <p:cBhvr>
                                        <p:cTn id="60" dur="770" decel="100000"/>
                                        <p:tgtEl>
                                          <p:spTgt spid="8">
                                            <p:txEl>
                                              <p:pRg st="3" end="3"/>
                                            </p:txEl>
                                          </p:spTgt>
                                        </p:tgtEl>
                                      </p:cBhvr>
                                      <p:from x="10000" y="10000"/>
                                      <p:to x="200000" y="450000"/>
                                    </p:animScale>
                                    <p:animScale>
                                      <p:cBhvr>
                                        <p:cTn id="61" dur="1230" accel="100000" fill="hold">
                                          <p:stCondLst>
                                            <p:cond delay="770"/>
                                          </p:stCondLst>
                                        </p:cTn>
                                        <p:tgtEl>
                                          <p:spTgt spid="8">
                                            <p:txEl>
                                              <p:pRg st="3" end="3"/>
                                            </p:txEl>
                                          </p:spTgt>
                                        </p:tgtEl>
                                      </p:cBhvr>
                                      <p:from x="200000" y="450000"/>
                                      <p:to x="100000" y="100000"/>
                                    </p:animScale>
                                    <p:set>
                                      <p:cBhvr>
                                        <p:cTn id="62" dur="770" fill="hold"/>
                                        <p:tgtEl>
                                          <p:spTgt spid="8">
                                            <p:txEl>
                                              <p:pRg st="3" end="3"/>
                                            </p:txEl>
                                          </p:spTgt>
                                        </p:tgtEl>
                                        <p:attrNameLst>
                                          <p:attrName>ppt_x</p:attrName>
                                        </p:attrNameLst>
                                      </p:cBhvr>
                                      <p:to>
                                        <p:strVal val="(0.5)"/>
                                      </p:to>
                                    </p:set>
                                    <p:anim from="(0.5)" to="(#ppt_x)" calcmode="lin" valueType="num">
                                      <p:cBhvr>
                                        <p:cTn id="63" dur="1230" accel="100000" fill="hold">
                                          <p:stCondLst>
                                            <p:cond delay="770"/>
                                          </p:stCondLst>
                                        </p:cTn>
                                        <p:tgtEl>
                                          <p:spTgt spid="8">
                                            <p:txEl>
                                              <p:pRg st="3" end="3"/>
                                            </p:txEl>
                                          </p:spTgt>
                                        </p:tgtEl>
                                        <p:attrNameLst>
                                          <p:attrName>ppt_x</p:attrName>
                                        </p:attrNameLst>
                                      </p:cBhvr>
                                    </p:anim>
                                    <p:set>
                                      <p:cBhvr>
                                        <p:cTn id="64" dur="770" fill="hold"/>
                                        <p:tgtEl>
                                          <p:spTgt spid="8">
                                            <p:txEl>
                                              <p:pRg st="3" end="3"/>
                                            </p:txEl>
                                          </p:spTgt>
                                        </p:tgtEl>
                                        <p:attrNameLst>
                                          <p:attrName>ppt_y</p:attrName>
                                        </p:attrNameLst>
                                      </p:cBhvr>
                                      <p:to>
                                        <p:strVal val="(#ppt_y+0.4)"/>
                                      </p:to>
                                    </p:set>
                                    <p:anim from="(#ppt_y+0.4)" to="(#ppt_y)" calcmode="lin" valueType="num">
                                      <p:cBhvr>
                                        <p:cTn id="65" dur="1230" accel="100000" fill="hold">
                                          <p:stCondLst>
                                            <p:cond delay="770"/>
                                          </p:stCondLst>
                                        </p:cTn>
                                        <p:tgtEl>
                                          <p:spTgt spid="8">
                                            <p:txEl>
                                              <p:pRg st="3" end="3"/>
                                            </p:txEl>
                                          </p:spTgt>
                                        </p:tgtEl>
                                        <p:attrNameLst>
                                          <p:attrName>ppt_y</p:attrName>
                                        </p:attrNameLst>
                                      </p:cBhvr>
                                    </p:anim>
                                  </p:childTnLst>
                                </p:cTn>
                              </p:par>
                              <p:par>
                                <p:cTn id="66" presetID="51" presetClass="entr" presetSubtype="0" fill="hold" nodeType="withEffect">
                                  <p:stCondLst>
                                    <p:cond delay="0"/>
                                  </p:stCondLst>
                                  <p:childTnLst>
                                    <p:set>
                                      <p:cBhvr>
                                        <p:cTn id="67" dur="1" fill="hold">
                                          <p:stCondLst>
                                            <p:cond delay="0"/>
                                          </p:stCondLst>
                                        </p:cTn>
                                        <p:tgtEl>
                                          <p:spTgt spid="8">
                                            <p:txEl>
                                              <p:pRg st="4" end="4"/>
                                            </p:txEl>
                                          </p:spTgt>
                                        </p:tgtEl>
                                        <p:attrNameLst>
                                          <p:attrName>style.visibility</p:attrName>
                                        </p:attrNameLst>
                                      </p:cBhvr>
                                      <p:to>
                                        <p:strVal val="visible"/>
                                      </p:to>
                                    </p:set>
                                    <p:animEffect transition="in" filter="fade">
                                      <p:cBhvr>
                                        <p:cTn id="68" dur="770" decel="100000"/>
                                        <p:tgtEl>
                                          <p:spTgt spid="8">
                                            <p:txEl>
                                              <p:pRg st="4" end="4"/>
                                            </p:txEl>
                                          </p:spTgt>
                                        </p:tgtEl>
                                      </p:cBhvr>
                                    </p:animEffect>
                                    <p:animScale>
                                      <p:cBhvr>
                                        <p:cTn id="69" dur="770" decel="100000"/>
                                        <p:tgtEl>
                                          <p:spTgt spid="8">
                                            <p:txEl>
                                              <p:pRg st="4" end="4"/>
                                            </p:txEl>
                                          </p:spTgt>
                                        </p:tgtEl>
                                      </p:cBhvr>
                                      <p:from x="10000" y="10000"/>
                                      <p:to x="200000" y="450000"/>
                                    </p:animScale>
                                    <p:animScale>
                                      <p:cBhvr>
                                        <p:cTn id="70" dur="1230" accel="100000" fill="hold">
                                          <p:stCondLst>
                                            <p:cond delay="770"/>
                                          </p:stCondLst>
                                        </p:cTn>
                                        <p:tgtEl>
                                          <p:spTgt spid="8">
                                            <p:txEl>
                                              <p:pRg st="4" end="4"/>
                                            </p:txEl>
                                          </p:spTgt>
                                        </p:tgtEl>
                                      </p:cBhvr>
                                      <p:from x="200000" y="450000"/>
                                      <p:to x="100000" y="100000"/>
                                    </p:animScale>
                                    <p:set>
                                      <p:cBhvr>
                                        <p:cTn id="71" dur="770" fill="hold"/>
                                        <p:tgtEl>
                                          <p:spTgt spid="8">
                                            <p:txEl>
                                              <p:pRg st="4" end="4"/>
                                            </p:txEl>
                                          </p:spTgt>
                                        </p:tgtEl>
                                        <p:attrNameLst>
                                          <p:attrName>ppt_x</p:attrName>
                                        </p:attrNameLst>
                                      </p:cBhvr>
                                      <p:to>
                                        <p:strVal val="(0.5)"/>
                                      </p:to>
                                    </p:set>
                                    <p:anim from="(0.5)" to="(#ppt_x)" calcmode="lin" valueType="num">
                                      <p:cBhvr>
                                        <p:cTn id="72" dur="1230" accel="100000" fill="hold">
                                          <p:stCondLst>
                                            <p:cond delay="770"/>
                                          </p:stCondLst>
                                        </p:cTn>
                                        <p:tgtEl>
                                          <p:spTgt spid="8">
                                            <p:txEl>
                                              <p:pRg st="4" end="4"/>
                                            </p:txEl>
                                          </p:spTgt>
                                        </p:tgtEl>
                                        <p:attrNameLst>
                                          <p:attrName>ppt_x</p:attrName>
                                        </p:attrNameLst>
                                      </p:cBhvr>
                                    </p:anim>
                                    <p:set>
                                      <p:cBhvr>
                                        <p:cTn id="73" dur="770" fill="hold"/>
                                        <p:tgtEl>
                                          <p:spTgt spid="8">
                                            <p:txEl>
                                              <p:pRg st="4" end="4"/>
                                            </p:txEl>
                                          </p:spTgt>
                                        </p:tgtEl>
                                        <p:attrNameLst>
                                          <p:attrName>ppt_y</p:attrName>
                                        </p:attrNameLst>
                                      </p:cBhvr>
                                      <p:to>
                                        <p:strVal val="(#ppt_y+0.4)"/>
                                      </p:to>
                                    </p:set>
                                    <p:anim from="(#ppt_y+0.4)" to="(#ppt_y)" calcmode="lin" valueType="num">
                                      <p:cBhvr>
                                        <p:cTn id="74" dur="1230" accel="100000" fill="hold">
                                          <p:stCondLst>
                                            <p:cond delay="770"/>
                                          </p:stCondLst>
                                        </p:cTn>
                                        <p:tgtEl>
                                          <p:spTgt spid="8">
                                            <p:txEl>
                                              <p:pRg st="4" end="4"/>
                                            </p:txEl>
                                          </p:spTgt>
                                        </p:tgtEl>
                                        <p:attrNameLst>
                                          <p:attrName>ppt_y</p:attrName>
                                        </p:attrNameLst>
                                      </p:cBhvr>
                                    </p:anim>
                                  </p:childTnLst>
                                </p:cTn>
                              </p:par>
                              <p:par>
                                <p:cTn id="75" presetID="51" presetClass="entr" presetSubtype="0" fill="hold" nodeType="withEffect">
                                  <p:stCondLst>
                                    <p:cond delay="0"/>
                                  </p:stCondLst>
                                  <p:childTnLst>
                                    <p:set>
                                      <p:cBhvr>
                                        <p:cTn id="76" dur="1" fill="hold">
                                          <p:stCondLst>
                                            <p:cond delay="0"/>
                                          </p:stCondLst>
                                        </p:cTn>
                                        <p:tgtEl>
                                          <p:spTgt spid="8">
                                            <p:txEl>
                                              <p:pRg st="5" end="5"/>
                                            </p:txEl>
                                          </p:spTgt>
                                        </p:tgtEl>
                                        <p:attrNameLst>
                                          <p:attrName>style.visibility</p:attrName>
                                        </p:attrNameLst>
                                      </p:cBhvr>
                                      <p:to>
                                        <p:strVal val="visible"/>
                                      </p:to>
                                    </p:set>
                                    <p:animEffect transition="in" filter="fade">
                                      <p:cBhvr>
                                        <p:cTn id="77" dur="770" decel="100000"/>
                                        <p:tgtEl>
                                          <p:spTgt spid="8">
                                            <p:txEl>
                                              <p:pRg st="5" end="5"/>
                                            </p:txEl>
                                          </p:spTgt>
                                        </p:tgtEl>
                                      </p:cBhvr>
                                    </p:animEffect>
                                    <p:animScale>
                                      <p:cBhvr>
                                        <p:cTn id="78" dur="770" decel="100000"/>
                                        <p:tgtEl>
                                          <p:spTgt spid="8">
                                            <p:txEl>
                                              <p:pRg st="5" end="5"/>
                                            </p:txEl>
                                          </p:spTgt>
                                        </p:tgtEl>
                                      </p:cBhvr>
                                      <p:from x="10000" y="10000"/>
                                      <p:to x="200000" y="450000"/>
                                    </p:animScale>
                                    <p:animScale>
                                      <p:cBhvr>
                                        <p:cTn id="79" dur="1230" accel="100000" fill="hold">
                                          <p:stCondLst>
                                            <p:cond delay="770"/>
                                          </p:stCondLst>
                                        </p:cTn>
                                        <p:tgtEl>
                                          <p:spTgt spid="8">
                                            <p:txEl>
                                              <p:pRg st="5" end="5"/>
                                            </p:txEl>
                                          </p:spTgt>
                                        </p:tgtEl>
                                      </p:cBhvr>
                                      <p:from x="200000" y="450000"/>
                                      <p:to x="100000" y="100000"/>
                                    </p:animScale>
                                    <p:set>
                                      <p:cBhvr>
                                        <p:cTn id="80" dur="770" fill="hold"/>
                                        <p:tgtEl>
                                          <p:spTgt spid="8">
                                            <p:txEl>
                                              <p:pRg st="5" end="5"/>
                                            </p:txEl>
                                          </p:spTgt>
                                        </p:tgtEl>
                                        <p:attrNameLst>
                                          <p:attrName>ppt_x</p:attrName>
                                        </p:attrNameLst>
                                      </p:cBhvr>
                                      <p:to>
                                        <p:strVal val="(0.5)"/>
                                      </p:to>
                                    </p:set>
                                    <p:anim from="(0.5)" to="(#ppt_x)" calcmode="lin" valueType="num">
                                      <p:cBhvr>
                                        <p:cTn id="81" dur="1230" accel="100000" fill="hold">
                                          <p:stCondLst>
                                            <p:cond delay="770"/>
                                          </p:stCondLst>
                                        </p:cTn>
                                        <p:tgtEl>
                                          <p:spTgt spid="8">
                                            <p:txEl>
                                              <p:pRg st="5" end="5"/>
                                            </p:txEl>
                                          </p:spTgt>
                                        </p:tgtEl>
                                        <p:attrNameLst>
                                          <p:attrName>ppt_x</p:attrName>
                                        </p:attrNameLst>
                                      </p:cBhvr>
                                    </p:anim>
                                    <p:set>
                                      <p:cBhvr>
                                        <p:cTn id="82" dur="770" fill="hold"/>
                                        <p:tgtEl>
                                          <p:spTgt spid="8">
                                            <p:txEl>
                                              <p:pRg st="5" end="5"/>
                                            </p:txEl>
                                          </p:spTgt>
                                        </p:tgtEl>
                                        <p:attrNameLst>
                                          <p:attrName>ppt_y</p:attrName>
                                        </p:attrNameLst>
                                      </p:cBhvr>
                                      <p:to>
                                        <p:strVal val="(#ppt_y+0.4)"/>
                                      </p:to>
                                    </p:set>
                                    <p:anim from="(#ppt_y+0.4)" to="(#ppt_y)" calcmode="lin" valueType="num">
                                      <p:cBhvr>
                                        <p:cTn id="83" dur="1230" accel="100000" fill="hold">
                                          <p:stCondLst>
                                            <p:cond delay="770"/>
                                          </p:stCondLst>
                                        </p:cTn>
                                        <p:tgtEl>
                                          <p:spTgt spid="8">
                                            <p:txEl>
                                              <p:pRg st="5" end="5"/>
                                            </p:txEl>
                                          </p:spTgt>
                                        </p:tgtEl>
                                        <p:attrNameLst>
                                          <p:attrName>ppt_y</p:attrName>
                                        </p:attrNameLst>
                                      </p:cBhvr>
                                    </p:anim>
                                  </p:childTnLst>
                                </p:cTn>
                              </p:par>
                              <p:par>
                                <p:cTn id="84" presetID="51" presetClass="entr" presetSubtype="0" fill="hold" nodeType="withEffect">
                                  <p:stCondLst>
                                    <p:cond delay="0"/>
                                  </p:stCondLst>
                                  <p:childTnLst>
                                    <p:set>
                                      <p:cBhvr>
                                        <p:cTn id="85" dur="1" fill="hold">
                                          <p:stCondLst>
                                            <p:cond delay="0"/>
                                          </p:stCondLst>
                                        </p:cTn>
                                        <p:tgtEl>
                                          <p:spTgt spid="8">
                                            <p:txEl>
                                              <p:pRg st="6" end="6"/>
                                            </p:txEl>
                                          </p:spTgt>
                                        </p:tgtEl>
                                        <p:attrNameLst>
                                          <p:attrName>style.visibility</p:attrName>
                                        </p:attrNameLst>
                                      </p:cBhvr>
                                      <p:to>
                                        <p:strVal val="visible"/>
                                      </p:to>
                                    </p:set>
                                    <p:animEffect transition="in" filter="fade">
                                      <p:cBhvr>
                                        <p:cTn id="86" dur="770" decel="100000"/>
                                        <p:tgtEl>
                                          <p:spTgt spid="8">
                                            <p:txEl>
                                              <p:pRg st="6" end="6"/>
                                            </p:txEl>
                                          </p:spTgt>
                                        </p:tgtEl>
                                      </p:cBhvr>
                                    </p:animEffect>
                                    <p:animScale>
                                      <p:cBhvr>
                                        <p:cTn id="87" dur="770" decel="100000"/>
                                        <p:tgtEl>
                                          <p:spTgt spid="8">
                                            <p:txEl>
                                              <p:pRg st="6" end="6"/>
                                            </p:txEl>
                                          </p:spTgt>
                                        </p:tgtEl>
                                      </p:cBhvr>
                                      <p:from x="10000" y="10000"/>
                                      <p:to x="200000" y="450000"/>
                                    </p:animScale>
                                    <p:animScale>
                                      <p:cBhvr>
                                        <p:cTn id="88" dur="1230" accel="100000" fill="hold">
                                          <p:stCondLst>
                                            <p:cond delay="770"/>
                                          </p:stCondLst>
                                        </p:cTn>
                                        <p:tgtEl>
                                          <p:spTgt spid="8">
                                            <p:txEl>
                                              <p:pRg st="6" end="6"/>
                                            </p:txEl>
                                          </p:spTgt>
                                        </p:tgtEl>
                                      </p:cBhvr>
                                      <p:from x="200000" y="450000"/>
                                      <p:to x="100000" y="100000"/>
                                    </p:animScale>
                                    <p:set>
                                      <p:cBhvr>
                                        <p:cTn id="89" dur="770" fill="hold"/>
                                        <p:tgtEl>
                                          <p:spTgt spid="8">
                                            <p:txEl>
                                              <p:pRg st="6" end="6"/>
                                            </p:txEl>
                                          </p:spTgt>
                                        </p:tgtEl>
                                        <p:attrNameLst>
                                          <p:attrName>ppt_x</p:attrName>
                                        </p:attrNameLst>
                                      </p:cBhvr>
                                      <p:to>
                                        <p:strVal val="(0.5)"/>
                                      </p:to>
                                    </p:set>
                                    <p:anim from="(0.5)" to="(#ppt_x)" calcmode="lin" valueType="num">
                                      <p:cBhvr>
                                        <p:cTn id="90" dur="1230" accel="100000" fill="hold">
                                          <p:stCondLst>
                                            <p:cond delay="770"/>
                                          </p:stCondLst>
                                        </p:cTn>
                                        <p:tgtEl>
                                          <p:spTgt spid="8">
                                            <p:txEl>
                                              <p:pRg st="6" end="6"/>
                                            </p:txEl>
                                          </p:spTgt>
                                        </p:tgtEl>
                                        <p:attrNameLst>
                                          <p:attrName>ppt_x</p:attrName>
                                        </p:attrNameLst>
                                      </p:cBhvr>
                                    </p:anim>
                                    <p:set>
                                      <p:cBhvr>
                                        <p:cTn id="91" dur="770" fill="hold"/>
                                        <p:tgtEl>
                                          <p:spTgt spid="8">
                                            <p:txEl>
                                              <p:pRg st="6" end="6"/>
                                            </p:txEl>
                                          </p:spTgt>
                                        </p:tgtEl>
                                        <p:attrNameLst>
                                          <p:attrName>ppt_y</p:attrName>
                                        </p:attrNameLst>
                                      </p:cBhvr>
                                      <p:to>
                                        <p:strVal val="(#ppt_y+0.4)"/>
                                      </p:to>
                                    </p:set>
                                    <p:anim from="(#ppt_y+0.4)" to="(#ppt_y)" calcmode="lin" valueType="num">
                                      <p:cBhvr>
                                        <p:cTn id="92" dur="1230" accel="100000" fill="hold">
                                          <p:stCondLst>
                                            <p:cond delay="770"/>
                                          </p:stCondLst>
                                        </p:cTn>
                                        <p:tgtEl>
                                          <p:spTgt spid="8">
                                            <p:txEl>
                                              <p:pRg st="6" end="6"/>
                                            </p:txEl>
                                          </p:spTgt>
                                        </p:tgtEl>
                                        <p:attrNameLst>
                                          <p:attrName>ppt_y</p:attrName>
                                        </p:attrNameLst>
                                      </p:cBhvr>
                                    </p:anim>
                                  </p:childTnLst>
                                </p:cTn>
                              </p:par>
                              <p:par>
                                <p:cTn id="93" presetID="51" presetClass="entr" presetSubtype="0" fill="hold" nodeType="withEffect">
                                  <p:stCondLst>
                                    <p:cond delay="0"/>
                                  </p:stCondLst>
                                  <p:childTnLst>
                                    <p:set>
                                      <p:cBhvr>
                                        <p:cTn id="94" dur="1" fill="hold">
                                          <p:stCondLst>
                                            <p:cond delay="0"/>
                                          </p:stCondLst>
                                        </p:cTn>
                                        <p:tgtEl>
                                          <p:spTgt spid="8">
                                            <p:txEl>
                                              <p:pRg st="7" end="7"/>
                                            </p:txEl>
                                          </p:spTgt>
                                        </p:tgtEl>
                                        <p:attrNameLst>
                                          <p:attrName>style.visibility</p:attrName>
                                        </p:attrNameLst>
                                      </p:cBhvr>
                                      <p:to>
                                        <p:strVal val="visible"/>
                                      </p:to>
                                    </p:set>
                                    <p:animEffect transition="in" filter="fade">
                                      <p:cBhvr>
                                        <p:cTn id="95" dur="770" decel="100000"/>
                                        <p:tgtEl>
                                          <p:spTgt spid="8">
                                            <p:txEl>
                                              <p:pRg st="7" end="7"/>
                                            </p:txEl>
                                          </p:spTgt>
                                        </p:tgtEl>
                                      </p:cBhvr>
                                    </p:animEffect>
                                    <p:animScale>
                                      <p:cBhvr>
                                        <p:cTn id="96" dur="770" decel="100000"/>
                                        <p:tgtEl>
                                          <p:spTgt spid="8">
                                            <p:txEl>
                                              <p:pRg st="7" end="7"/>
                                            </p:txEl>
                                          </p:spTgt>
                                        </p:tgtEl>
                                      </p:cBhvr>
                                      <p:from x="10000" y="10000"/>
                                      <p:to x="200000" y="450000"/>
                                    </p:animScale>
                                    <p:animScale>
                                      <p:cBhvr>
                                        <p:cTn id="97" dur="1230" accel="100000" fill="hold">
                                          <p:stCondLst>
                                            <p:cond delay="770"/>
                                          </p:stCondLst>
                                        </p:cTn>
                                        <p:tgtEl>
                                          <p:spTgt spid="8">
                                            <p:txEl>
                                              <p:pRg st="7" end="7"/>
                                            </p:txEl>
                                          </p:spTgt>
                                        </p:tgtEl>
                                      </p:cBhvr>
                                      <p:from x="200000" y="450000"/>
                                      <p:to x="100000" y="100000"/>
                                    </p:animScale>
                                    <p:set>
                                      <p:cBhvr>
                                        <p:cTn id="98" dur="770" fill="hold"/>
                                        <p:tgtEl>
                                          <p:spTgt spid="8">
                                            <p:txEl>
                                              <p:pRg st="7" end="7"/>
                                            </p:txEl>
                                          </p:spTgt>
                                        </p:tgtEl>
                                        <p:attrNameLst>
                                          <p:attrName>ppt_x</p:attrName>
                                        </p:attrNameLst>
                                      </p:cBhvr>
                                      <p:to>
                                        <p:strVal val="(0.5)"/>
                                      </p:to>
                                    </p:set>
                                    <p:anim from="(0.5)" to="(#ppt_x)" calcmode="lin" valueType="num">
                                      <p:cBhvr>
                                        <p:cTn id="99" dur="1230" accel="100000" fill="hold">
                                          <p:stCondLst>
                                            <p:cond delay="770"/>
                                          </p:stCondLst>
                                        </p:cTn>
                                        <p:tgtEl>
                                          <p:spTgt spid="8">
                                            <p:txEl>
                                              <p:pRg st="7" end="7"/>
                                            </p:txEl>
                                          </p:spTgt>
                                        </p:tgtEl>
                                        <p:attrNameLst>
                                          <p:attrName>ppt_x</p:attrName>
                                        </p:attrNameLst>
                                      </p:cBhvr>
                                    </p:anim>
                                    <p:set>
                                      <p:cBhvr>
                                        <p:cTn id="100" dur="770" fill="hold"/>
                                        <p:tgtEl>
                                          <p:spTgt spid="8">
                                            <p:txEl>
                                              <p:pRg st="7" end="7"/>
                                            </p:txEl>
                                          </p:spTgt>
                                        </p:tgtEl>
                                        <p:attrNameLst>
                                          <p:attrName>ppt_y</p:attrName>
                                        </p:attrNameLst>
                                      </p:cBhvr>
                                      <p:to>
                                        <p:strVal val="(#ppt_y+0.4)"/>
                                      </p:to>
                                    </p:set>
                                    <p:anim from="(#ppt_y+0.4)" to="(#ppt_y)" calcmode="lin" valueType="num">
                                      <p:cBhvr>
                                        <p:cTn id="101" dur="1230" accel="100000" fill="hold">
                                          <p:stCondLst>
                                            <p:cond delay="770"/>
                                          </p:stCondLst>
                                        </p:cTn>
                                        <p:tgtEl>
                                          <p:spTgt spid="8">
                                            <p:txEl>
                                              <p:pRg st="7" end="7"/>
                                            </p:txEl>
                                          </p:spTgt>
                                        </p:tgtEl>
                                        <p:attrNameLst>
                                          <p:attrName>ppt_y</p:attrName>
                                        </p:attrNameLst>
                                      </p:cBhvr>
                                    </p:anim>
                                  </p:childTnLst>
                                </p:cTn>
                              </p:par>
                              <p:par>
                                <p:cTn id="102" presetID="51" presetClass="entr" presetSubtype="0" fill="hold" nodeType="withEffect">
                                  <p:stCondLst>
                                    <p:cond delay="0"/>
                                  </p:stCondLst>
                                  <p:childTnLst>
                                    <p:set>
                                      <p:cBhvr>
                                        <p:cTn id="103" dur="1" fill="hold">
                                          <p:stCondLst>
                                            <p:cond delay="0"/>
                                          </p:stCondLst>
                                        </p:cTn>
                                        <p:tgtEl>
                                          <p:spTgt spid="8">
                                            <p:txEl>
                                              <p:pRg st="8" end="8"/>
                                            </p:txEl>
                                          </p:spTgt>
                                        </p:tgtEl>
                                        <p:attrNameLst>
                                          <p:attrName>style.visibility</p:attrName>
                                        </p:attrNameLst>
                                      </p:cBhvr>
                                      <p:to>
                                        <p:strVal val="visible"/>
                                      </p:to>
                                    </p:set>
                                    <p:animEffect transition="in" filter="fade">
                                      <p:cBhvr>
                                        <p:cTn id="104" dur="770" decel="100000"/>
                                        <p:tgtEl>
                                          <p:spTgt spid="8">
                                            <p:txEl>
                                              <p:pRg st="8" end="8"/>
                                            </p:txEl>
                                          </p:spTgt>
                                        </p:tgtEl>
                                      </p:cBhvr>
                                    </p:animEffect>
                                    <p:animScale>
                                      <p:cBhvr>
                                        <p:cTn id="105" dur="770" decel="100000"/>
                                        <p:tgtEl>
                                          <p:spTgt spid="8">
                                            <p:txEl>
                                              <p:pRg st="8" end="8"/>
                                            </p:txEl>
                                          </p:spTgt>
                                        </p:tgtEl>
                                      </p:cBhvr>
                                      <p:from x="10000" y="10000"/>
                                      <p:to x="200000" y="450000"/>
                                    </p:animScale>
                                    <p:animScale>
                                      <p:cBhvr>
                                        <p:cTn id="106" dur="1230" accel="100000" fill="hold">
                                          <p:stCondLst>
                                            <p:cond delay="770"/>
                                          </p:stCondLst>
                                        </p:cTn>
                                        <p:tgtEl>
                                          <p:spTgt spid="8">
                                            <p:txEl>
                                              <p:pRg st="8" end="8"/>
                                            </p:txEl>
                                          </p:spTgt>
                                        </p:tgtEl>
                                      </p:cBhvr>
                                      <p:from x="200000" y="450000"/>
                                      <p:to x="100000" y="100000"/>
                                    </p:animScale>
                                    <p:set>
                                      <p:cBhvr>
                                        <p:cTn id="107" dur="770" fill="hold"/>
                                        <p:tgtEl>
                                          <p:spTgt spid="8">
                                            <p:txEl>
                                              <p:pRg st="8" end="8"/>
                                            </p:txEl>
                                          </p:spTgt>
                                        </p:tgtEl>
                                        <p:attrNameLst>
                                          <p:attrName>ppt_x</p:attrName>
                                        </p:attrNameLst>
                                      </p:cBhvr>
                                      <p:to>
                                        <p:strVal val="(0.5)"/>
                                      </p:to>
                                    </p:set>
                                    <p:anim from="(0.5)" to="(#ppt_x)" calcmode="lin" valueType="num">
                                      <p:cBhvr>
                                        <p:cTn id="108" dur="1230" accel="100000" fill="hold">
                                          <p:stCondLst>
                                            <p:cond delay="770"/>
                                          </p:stCondLst>
                                        </p:cTn>
                                        <p:tgtEl>
                                          <p:spTgt spid="8">
                                            <p:txEl>
                                              <p:pRg st="8" end="8"/>
                                            </p:txEl>
                                          </p:spTgt>
                                        </p:tgtEl>
                                        <p:attrNameLst>
                                          <p:attrName>ppt_x</p:attrName>
                                        </p:attrNameLst>
                                      </p:cBhvr>
                                    </p:anim>
                                    <p:set>
                                      <p:cBhvr>
                                        <p:cTn id="109" dur="770" fill="hold"/>
                                        <p:tgtEl>
                                          <p:spTgt spid="8">
                                            <p:txEl>
                                              <p:pRg st="8" end="8"/>
                                            </p:txEl>
                                          </p:spTgt>
                                        </p:tgtEl>
                                        <p:attrNameLst>
                                          <p:attrName>ppt_y</p:attrName>
                                        </p:attrNameLst>
                                      </p:cBhvr>
                                      <p:to>
                                        <p:strVal val="(#ppt_y+0.4)"/>
                                      </p:to>
                                    </p:set>
                                    <p:anim from="(#ppt_y+0.4)" to="(#ppt_y)" calcmode="lin" valueType="num">
                                      <p:cBhvr>
                                        <p:cTn id="110" dur="1230" accel="100000" fill="hold">
                                          <p:stCondLst>
                                            <p:cond delay="770"/>
                                          </p:stCondLst>
                                        </p:cTn>
                                        <p:tgtEl>
                                          <p:spTgt spid="8">
                                            <p:txEl>
                                              <p:pRg st="8" end="8"/>
                                            </p:txEl>
                                          </p:spTgt>
                                        </p:tgtEl>
                                        <p:attrNameLst>
                                          <p:attrName>ppt_y</p:attrName>
                                        </p:attrNameLst>
                                      </p:cBhvr>
                                    </p:anim>
                                  </p:childTnLst>
                                </p:cTn>
                              </p:par>
                              <p:par>
                                <p:cTn id="111" presetID="51" presetClass="entr" presetSubtype="0" fill="hold" nodeType="withEffect">
                                  <p:stCondLst>
                                    <p:cond delay="0"/>
                                  </p:stCondLst>
                                  <p:childTnLst>
                                    <p:set>
                                      <p:cBhvr>
                                        <p:cTn id="112" dur="1" fill="hold">
                                          <p:stCondLst>
                                            <p:cond delay="0"/>
                                          </p:stCondLst>
                                        </p:cTn>
                                        <p:tgtEl>
                                          <p:spTgt spid="8">
                                            <p:txEl>
                                              <p:pRg st="9" end="9"/>
                                            </p:txEl>
                                          </p:spTgt>
                                        </p:tgtEl>
                                        <p:attrNameLst>
                                          <p:attrName>style.visibility</p:attrName>
                                        </p:attrNameLst>
                                      </p:cBhvr>
                                      <p:to>
                                        <p:strVal val="visible"/>
                                      </p:to>
                                    </p:set>
                                    <p:animEffect transition="in" filter="fade">
                                      <p:cBhvr>
                                        <p:cTn id="113" dur="770" decel="100000"/>
                                        <p:tgtEl>
                                          <p:spTgt spid="8">
                                            <p:txEl>
                                              <p:pRg st="9" end="9"/>
                                            </p:txEl>
                                          </p:spTgt>
                                        </p:tgtEl>
                                      </p:cBhvr>
                                    </p:animEffect>
                                    <p:animScale>
                                      <p:cBhvr>
                                        <p:cTn id="114" dur="770" decel="100000"/>
                                        <p:tgtEl>
                                          <p:spTgt spid="8">
                                            <p:txEl>
                                              <p:pRg st="9" end="9"/>
                                            </p:txEl>
                                          </p:spTgt>
                                        </p:tgtEl>
                                      </p:cBhvr>
                                      <p:from x="10000" y="10000"/>
                                      <p:to x="200000" y="450000"/>
                                    </p:animScale>
                                    <p:animScale>
                                      <p:cBhvr>
                                        <p:cTn id="115" dur="1230" accel="100000" fill="hold">
                                          <p:stCondLst>
                                            <p:cond delay="770"/>
                                          </p:stCondLst>
                                        </p:cTn>
                                        <p:tgtEl>
                                          <p:spTgt spid="8">
                                            <p:txEl>
                                              <p:pRg st="9" end="9"/>
                                            </p:txEl>
                                          </p:spTgt>
                                        </p:tgtEl>
                                      </p:cBhvr>
                                      <p:from x="200000" y="450000"/>
                                      <p:to x="100000" y="100000"/>
                                    </p:animScale>
                                    <p:set>
                                      <p:cBhvr>
                                        <p:cTn id="116" dur="770" fill="hold"/>
                                        <p:tgtEl>
                                          <p:spTgt spid="8">
                                            <p:txEl>
                                              <p:pRg st="9" end="9"/>
                                            </p:txEl>
                                          </p:spTgt>
                                        </p:tgtEl>
                                        <p:attrNameLst>
                                          <p:attrName>ppt_x</p:attrName>
                                        </p:attrNameLst>
                                      </p:cBhvr>
                                      <p:to>
                                        <p:strVal val="(0.5)"/>
                                      </p:to>
                                    </p:set>
                                    <p:anim from="(0.5)" to="(#ppt_x)" calcmode="lin" valueType="num">
                                      <p:cBhvr>
                                        <p:cTn id="117" dur="1230" accel="100000" fill="hold">
                                          <p:stCondLst>
                                            <p:cond delay="770"/>
                                          </p:stCondLst>
                                        </p:cTn>
                                        <p:tgtEl>
                                          <p:spTgt spid="8">
                                            <p:txEl>
                                              <p:pRg st="9" end="9"/>
                                            </p:txEl>
                                          </p:spTgt>
                                        </p:tgtEl>
                                        <p:attrNameLst>
                                          <p:attrName>ppt_x</p:attrName>
                                        </p:attrNameLst>
                                      </p:cBhvr>
                                    </p:anim>
                                    <p:set>
                                      <p:cBhvr>
                                        <p:cTn id="118" dur="770" fill="hold"/>
                                        <p:tgtEl>
                                          <p:spTgt spid="8">
                                            <p:txEl>
                                              <p:pRg st="9" end="9"/>
                                            </p:txEl>
                                          </p:spTgt>
                                        </p:tgtEl>
                                        <p:attrNameLst>
                                          <p:attrName>ppt_y</p:attrName>
                                        </p:attrNameLst>
                                      </p:cBhvr>
                                      <p:to>
                                        <p:strVal val="(#ppt_y+0.4)"/>
                                      </p:to>
                                    </p:set>
                                    <p:anim from="(#ppt_y+0.4)" to="(#ppt_y)" calcmode="lin" valueType="num">
                                      <p:cBhvr>
                                        <p:cTn id="119" dur="1230" accel="100000" fill="hold">
                                          <p:stCondLst>
                                            <p:cond delay="770"/>
                                          </p:stCondLst>
                                        </p:cTn>
                                        <p:tgtEl>
                                          <p:spTgt spid="8">
                                            <p:txEl>
                                              <p:pRg st="9" end="9"/>
                                            </p:txEl>
                                          </p:spTgt>
                                        </p:tgtEl>
                                        <p:attrNameLst>
                                          <p:attrName>ppt_y</p:attrName>
                                        </p:attrNameLst>
                                      </p:cBhvr>
                                    </p:anim>
                                  </p:childTnLst>
                                </p:cTn>
                              </p:par>
                              <p:par>
                                <p:cTn id="120" presetID="51" presetClass="entr" presetSubtype="0" fill="hold" nodeType="withEffect">
                                  <p:stCondLst>
                                    <p:cond delay="0"/>
                                  </p:stCondLst>
                                  <p:childTnLst>
                                    <p:set>
                                      <p:cBhvr>
                                        <p:cTn id="121" dur="1" fill="hold">
                                          <p:stCondLst>
                                            <p:cond delay="0"/>
                                          </p:stCondLst>
                                        </p:cTn>
                                        <p:tgtEl>
                                          <p:spTgt spid="8">
                                            <p:txEl>
                                              <p:pRg st="10" end="10"/>
                                            </p:txEl>
                                          </p:spTgt>
                                        </p:tgtEl>
                                        <p:attrNameLst>
                                          <p:attrName>style.visibility</p:attrName>
                                        </p:attrNameLst>
                                      </p:cBhvr>
                                      <p:to>
                                        <p:strVal val="visible"/>
                                      </p:to>
                                    </p:set>
                                    <p:animEffect transition="in" filter="fade">
                                      <p:cBhvr>
                                        <p:cTn id="122" dur="770" decel="100000"/>
                                        <p:tgtEl>
                                          <p:spTgt spid="8">
                                            <p:txEl>
                                              <p:pRg st="10" end="10"/>
                                            </p:txEl>
                                          </p:spTgt>
                                        </p:tgtEl>
                                      </p:cBhvr>
                                    </p:animEffect>
                                    <p:animScale>
                                      <p:cBhvr>
                                        <p:cTn id="123" dur="770" decel="100000"/>
                                        <p:tgtEl>
                                          <p:spTgt spid="8">
                                            <p:txEl>
                                              <p:pRg st="10" end="10"/>
                                            </p:txEl>
                                          </p:spTgt>
                                        </p:tgtEl>
                                      </p:cBhvr>
                                      <p:from x="10000" y="10000"/>
                                      <p:to x="200000" y="450000"/>
                                    </p:animScale>
                                    <p:animScale>
                                      <p:cBhvr>
                                        <p:cTn id="124" dur="1230" accel="100000" fill="hold">
                                          <p:stCondLst>
                                            <p:cond delay="770"/>
                                          </p:stCondLst>
                                        </p:cTn>
                                        <p:tgtEl>
                                          <p:spTgt spid="8">
                                            <p:txEl>
                                              <p:pRg st="10" end="10"/>
                                            </p:txEl>
                                          </p:spTgt>
                                        </p:tgtEl>
                                      </p:cBhvr>
                                      <p:from x="200000" y="450000"/>
                                      <p:to x="100000" y="100000"/>
                                    </p:animScale>
                                    <p:set>
                                      <p:cBhvr>
                                        <p:cTn id="125" dur="770" fill="hold"/>
                                        <p:tgtEl>
                                          <p:spTgt spid="8">
                                            <p:txEl>
                                              <p:pRg st="10" end="10"/>
                                            </p:txEl>
                                          </p:spTgt>
                                        </p:tgtEl>
                                        <p:attrNameLst>
                                          <p:attrName>ppt_x</p:attrName>
                                        </p:attrNameLst>
                                      </p:cBhvr>
                                      <p:to>
                                        <p:strVal val="(0.5)"/>
                                      </p:to>
                                    </p:set>
                                    <p:anim from="(0.5)" to="(#ppt_x)" calcmode="lin" valueType="num">
                                      <p:cBhvr>
                                        <p:cTn id="126" dur="1230" accel="100000" fill="hold">
                                          <p:stCondLst>
                                            <p:cond delay="770"/>
                                          </p:stCondLst>
                                        </p:cTn>
                                        <p:tgtEl>
                                          <p:spTgt spid="8">
                                            <p:txEl>
                                              <p:pRg st="10" end="10"/>
                                            </p:txEl>
                                          </p:spTgt>
                                        </p:tgtEl>
                                        <p:attrNameLst>
                                          <p:attrName>ppt_x</p:attrName>
                                        </p:attrNameLst>
                                      </p:cBhvr>
                                    </p:anim>
                                    <p:set>
                                      <p:cBhvr>
                                        <p:cTn id="127" dur="770" fill="hold"/>
                                        <p:tgtEl>
                                          <p:spTgt spid="8">
                                            <p:txEl>
                                              <p:pRg st="10" end="10"/>
                                            </p:txEl>
                                          </p:spTgt>
                                        </p:tgtEl>
                                        <p:attrNameLst>
                                          <p:attrName>ppt_y</p:attrName>
                                        </p:attrNameLst>
                                      </p:cBhvr>
                                      <p:to>
                                        <p:strVal val="(#ppt_y+0.4)"/>
                                      </p:to>
                                    </p:set>
                                    <p:anim from="(#ppt_y+0.4)" to="(#ppt_y)" calcmode="lin" valueType="num">
                                      <p:cBhvr>
                                        <p:cTn id="128" dur="1230" accel="100000" fill="hold">
                                          <p:stCondLst>
                                            <p:cond delay="770"/>
                                          </p:stCondLst>
                                        </p:cTn>
                                        <p:tgtEl>
                                          <p:spTgt spid="8">
                                            <p:txEl>
                                              <p:pRg st="10" end="10"/>
                                            </p:txEl>
                                          </p:spTgt>
                                        </p:tgtEl>
                                        <p:attrNameLst>
                                          <p:attrName>ppt_y</p:attrName>
                                        </p:attrNameLst>
                                      </p:cBhvr>
                                    </p:anim>
                                  </p:childTnLst>
                                </p:cTn>
                              </p:par>
                              <p:par>
                                <p:cTn id="129" presetID="51" presetClass="entr" presetSubtype="0" fill="hold" nodeType="withEffect">
                                  <p:stCondLst>
                                    <p:cond delay="0"/>
                                  </p:stCondLst>
                                  <p:childTnLst>
                                    <p:set>
                                      <p:cBhvr>
                                        <p:cTn id="130" dur="1" fill="hold">
                                          <p:stCondLst>
                                            <p:cond delay="0"/>
                                          </p:stCondLst>
                                        </p:cTn>
                                        <p:tgtEl>
                                          <p:spTgt spid="8">
                                            <p:txEl>
                                              <p:pRg st="11" end="11"/>
                                            </p:txEl>
                                          </p:spTgt>
                                        </p:tgtEl>
                                        <p:attrNameLst>
                                          <p:attrName>style.visibility</p:attrName>
                                        </p:attrNameLst>
                                      </p:cBhvr>
                                      <p:to>
                                        <p:strVal val="visible"/>
                                      </p:to>
                                    </p:set>
                                    <p:animEffect transition="in" filter="fade">
                                      <p:cBhvr>
                                        <p:cTn id="131" dur="770" decel="100000"/>
                                        <p:tgtEl>
                                          <p:spTgt spid="8">
                                            <p:txEl>
                                              <p:pRg st="11" end="11"/>
                                            </p:txEl>
                                          </p:spTgt>
                                        </p:tgtEl>
                                      </p:cBhvr>
                                    </p:animEffect>
                                    <p:animScale>
                                      <p:cBhvr>
                                        <p:cTn id="132" dur="770" decel="100000"/>
                                        <p:tgtEl>
                                          <p:spTgt spid="8">
                                            <p:txEl>
                                              <p:pRg st="11" end="11"/>
                                            </p:txEl>
                                          </p:spTgt>
                                        </p:tgtEl>
                                      </p:cBhvr>
                                      <p:from x="10000" y="10000"/>
                                      <p:to x="200000" y="450000"/>
                                    </p:animScale>
                                    <p:animScale>
                                      <p:cBhvr>
                                        <p:cTn id="133" dur="1230" accel="100000" fill="hold">
                                          <p:stCondLst>
                                            <p:cond delay="770"/>
                                          </p:stCondLst>
                                        </p:cTn>
                                        <p:tgtEl>
                                          <p:spTgt spid="8">
                                            <p:txEl>
                                              <p:pRg st="11" end="11"/>
                                            </p:txEl>
                                          </p:spTgt>
                                        </p:tgtEl>
                                      </p:cBhvr>
                                      <p:from x="200000" y="450000"/>
                                      <p:to x="100000" y="100000"/>
                                    </p:animScale>
                                    <p:set>
                                      <p:cBhvr>
                                        <p:cTn id="134" dur="770" fill="hold"/>
                                        <p:tgtEl>
                                          <p:spTgt spid="8">
                                            <p:txEl>
                                              <p:pRg st="11" end="11"/>
                                            </p:txEl>
                                          </p:spTgt>
                                        </p:tgtEl>
                                        <p:attrNameLst>
                                          <p:attrName>ppt_x</p:attrName>
                                        </p:attrNameLst>
                                      </p:cBhvr>
                                      <p:to>
                                        <p:strVal val="(0.5)"/>
                                      </p:to>
                                    </p:set>
                                    <p:anim from="(0.5)" to="(#ppt_x)" calcmode="lin" valueType="num">
                                      <p:cBhvr>
                                        <p:cTn id="135" dur="1230" accel="100000" fill="hold">
                                          <p:stCondLst>
                                            <p:cond delay="770"/>
                                          </p:stCondLst>
                                        </p:cTn>
                                        <p:tgtEl>
                                          <p:spTgt spid="8">
                                            <p:txEl>
                                              <p:pRg st="11" end="11"/>
                                            </p:txEl>
                                          </p:spTgt>
                                        </p:tgtEl>
                                        <p:attrNameLst>
                                          <p:attrName>ppt_x</p:attrName>
                                        </p:attrNameLst>
                                      </p:cBhvr>
                                    </p:anim>
                                    <p:set>
                                      <p:cBhvr>
                                        <p:cTn id="136" dur="770" fill="hold"/>
                                        <p:tgtEl>
                                          <p:spTgt spid="8">
                                            <p:txEl>
                                              <p:pRg st="11" end="11"/>
                                            </p:txEl>
                                          </p:spTgt>
                                        </p:tgtEl>
                                        <p:attrNameLst>
                                          <p:attrName>ppt_y</p:attrName>
                                        </p:attrNameLst>
                                      </p:cBhvr>
                                      <p:to>
                                        <p:strVal val="(#ppt_y+0.4)"/>
                                      </p:to>
                                    </p:set>
                                    <p:anim from="(#ppt_y+0.4)" to="(#ppt_y)" calcmode="lin" valueType="num">
                                      <p:cBhvr>
                                        <p:cTn id="137" dur="1230" accel="100000" fill="hold">
                                          <p:stCondLst>
                                            <p:cond delay="770"/>
                                          </p:stCondLst>
                                        </p:cTn>
                                        <p:tgtEl>
                                          <p:spTgt spid="8">
                                            <p:txEl>
                                              <p:pRg st="11" end="11"/>
                                            </p:txEl>
                                          </p:spTgt>
                                        </p:tgtEl>
                                        <p:attrNameLst>
                                          <p:attrName>ppt_y</p:attrName>
                                        </p:attrNameLst>
                                      </p:cBhvr>
                                    </p:anim>
                                  </p:childTnLst>
                                </p:cTn>
                              </p:par>
                            </p:childTnLst>
                          </p:cTn>
                        </p:par>
                      </p:childTnLst>
                    </p:cTn>
                  </p:par>
                  <p:par>
                    <p:cTn id="138" fill="hold">
                      <p:stCondLst>
                        <p:cond delay="indefinite"/>
                      </p:stCondLst>
                      <p:childTnLst>
                        <p:par>
                          <p:cTn id="139" fill="hold">
                            <p:stCondLst>
                              <p:cond delay="0"/>
                            </p:stCondLst>
                            <p:childTnLst>
                              <p:par>
                                <p:cTn id="140" presetID="31" presetClass="entr" presetSubtype="0" fill="hold" grpId="0" nodeType="clickEffect">
                                  <p:stCondLst>
                                    <p:cond delay="0"/>
                                  </p:stCondLst>
                                  <p:iterate type="lt">
                                    <p:tmPct val="5000"/>
                                  </p:iterate>
                                  <p:childTnLst>
                                    <p:set>
                                      <p:cBhvr>
                                        <p:cTn id="141" dur="1" fill="hold">
                                          <p:stCondLst>
                                            <p:cond delay="0"/>
                                          </p:stCondLst>
                                        </p:cTn>
                                        <p:tgtEl>
                                          <p:spTgt spid="10"/>
                                        </p:tgtEl>
                                        <p:attrNameLst>
                                          <p:attrName>style.visibility</p:attrName>
                                        </p:attrNameLst>
                                      </p:cBhvr>
                                      <p:to>
                                        <p:strVal val="visible"/>
                                      </p:to>
                                    </p:set>
                                    <p:anim calcmode="lin" valueType="num">
                                      <p:cBhvr>
                                        <p:cTn id="142" dur="1000" fill="hold"/>
                                        <p:tgtEl>
                                          <p:spTgt spid="10"/>
                                        </p:tgtEl>
                                        <p:attrNameLst>
                                          <p:attrName>ppt_w</p:attrName>
                                        </p:attrNameLst>
                                      </p:cBhvr>
                                      <p:tavLst>
                                        <p:tav tm="0">
                                          <p:val>
                                            <p:fltVal val="0"/>
                                          </p:val>
                                        </p:tav>
                                        <p:tav tm="100000">
                                          <p:val>
                                            <p:strVal val="#ppt_w"/>
                                          </p:val>
                                        </p:tav>
                                      </p:tavLst>
                                    </p:anim>
                                    <p:anim calcmode="lin" valueType="num">
                                      <p:cBhvr>
                                        <p:cTn id="143" dur="1000" fill="hold"/>
                                        <p:tgtEl>
                                          <p:spTgt spid="10"/>
                                        </p:tgtEl>
                                        <p:attrNameLst>
                                          <p:attrName>ppt_h</p:attrName>
                                        </p:attrNameLst>
                                      </p:cBhvr>
                                      <p:tavLst>
                                        <p:tav tm="0">
                                          <p:val>
                                            <p:fltVal val="0"/>
                                          </p:val>
                                        </p:tav>
                                        <p:tav tm="100000">
                                          <p:val>
                                            <p:strVal val="#ppt_h"/>
                                          </p:val>
                                        </p:tav>
                                      </p:tavLst>
                                    </p:anim>
                                    <p:anim calcmode="lin" valueType="num">
                                      <p:cBhvr>
                                        <p:cTn id="144" dur="1000" fill="hold"/>
                                        <p:tgtEl>
                                          <p:spTgt spid="10"/>
                                        </p:tgtEl>
                                        <p:attrNameLst>
                                          <p:attrName>style.rotation</p:attrName>
                                        </p:attrNameLst>
                                      </p:cBhvr>
                                      <p:tavLst>
                                        <p:tav tm="0">
                                          <p:val>
                                            <p:fltVal val="90"/>
                                          </p:val>
                                        </p:tav>
                                        <p:tav tm="100000">
                                          <p:val>
                                            <p:fltVal val="0"/>
                                          </p:val>
                                        </p:tav>
                                      </p:tavLst>
                                    </p:anim>
                                    <p:animEffect transition="in" filter="fade">
                                      <p:cBhvr>
                                        <p:cTn id="145" dur="1000"/>
                                        <p:tgtEl>
                                          <p:spTgt spid="10"/>
                                        </p:tgtEl>
                                      </p:cBhvr>
                                    </p:animEffect>
                                  </p:childTnLst>
                                </p:cTn>
                              </p:par>
                            </p:childTnLst>
                          </p:cTn>
                        </p:par>
                      </p:childTnLst>
                    </p:cTn>
                  </p:par>
                  <p:par>
                    <p:cTn id="146" fill="hold">
                      <p:stCondLst>
                        <p:cond delay="indefinite"/>
                      </p:stCondLst>
                      <p:childTnLst>
                        <p:par>
                          <p:cTn id="147" fill="hold">
                            <p:stCondLst>
                              <p:cond delay="0"/>
                            </p:stCondLst>
                            <p:childTnLst>
                              <p:par>
                                <p:cTn id="148" presetID="31" presetClass="entr" presetSubtype="0" fill="hold" grpId="1" nodeType="clickEffect">
                                  <p:stCondLst>
                                    <p:cond delay="0"/>
                                  </p:stCondLst>
                                  <p:iterate type="lt">
                                    <p:tmPct val="5000"/>
                                  </p:iterate>
                                  <p:childTnLst>
                                    <p:set>
                                      <p:cBhvr>
                                        <p:cTn id="149" dur="1" fill="hold">
                                          <p:stCondLst>
                                            <p:cond delay="0"/>
                                          </p:stCondLst>
                                        </p:cTn>
                                        <p:tgtEl>
                                          <p:spTgt spid="10"/>
                                        </p:tgtEl>
                                        <p:attrNameLst>
                                          <p:attrName>style.visibility</p:attrName>
                                        </p:attrNameLst>
                                      </p:cBhvr>
                                      <p:to>
                                        <p:strVal val="visible"/>
                                      </p:to>
                                    </p:set>
                                    <p:anim calcmode="lin" valueType="num">
                                      <p:cBhvr>
                                        <p:cTn id="150" dur="1000" fill="hold"/>
                                        <p:tgtEl>
                                          <p:spTgt spid="10"/>
                                        </p:tgtEl>
                                        <p:attrNameLst>
                                          <p:attrName>ppt_w</p:attrName>
                                        </p:attrNameLst>
                                      </p:cBhvr>
                                      <p:tavLst>
                                        <p:tav tm="0">
                                          <p:val>
                                            <p:fltVal val="0"/>
                                          </p:val>
                                        </p:tav>
                                        <p:tav tm="100000">
                                          <p:val>
                                            <p:strVal val="#ppt_w"/>
                                          </p:val>
                                        </p:tav>
                                      </p:tavLst>
                                    </p:anim>
                                    <p:anim calcmode="lin" valueType="num">
                                      <p:cBhvr>
                                        <p:cTn id="151" dur="1000" fill="hold"/>
                                        <p:tgtEl>
                                          <p:spTgt spid="10"/>
                                        </p:tgtEl>
                                        <p:attrNameLst>
                                          <p:attrName>ppt_h</p:attrName>
                                        </p:attrNameLst>
                                      </p:cBhvr>
                                      <p:tavLst>
                                        <p:tav tm="0">
                                          <p:val>
                                            <p:fltVal val="0"/>
                                          </p:val>
                                        </p:tav>
                                        <p:tav tm="100000">
                                          <p:val>
                                            <p:strVal val="#ppt_h"/>
                                          </p:val>
                                        </p:tav>
                                      </p:tavLst>
                                    </p:anim>
                                    <p:anim calcmode="lin" valueType="num">
                                      <p:cBhvr>
                                        <p:cTn id="152" dur="1000" fill="hold"/>
                                        <p:tgtEl>
                                          <p:spTgt spid="10"/>
                                        </p:tgtEl>
                                        <p:attrNameLst>
                                          <p:attrName>style.rotation</p:attrName>
                                        </p:attrNameLst>
                                      </p:cBhvr>
                                      <p:tavLst>
                                        <p:tav tm="0">
                                          <p:val>
                                            <p:fltVal val="90"/>
                                          </p:val>
                                        </p:tav>
                                        <p:tav tm="100000">
                                          <p:val>
                                            <p:fltVal val="0"/>
                                          </p:val>
                                        </p:tav>
                                      </p:tavLst>
                                    </p:anim>
                                    <p:animEffect transition="in" filter="fade">
                                      <p:cBhvr>
                                        <p:cTn id="15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0" grpId="1"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a:xfrm>
            <a:off x="577851" y="503238"/>
            <a:ext cx="8750300" cy="6354762"/>
          </a:xfrm>
        </p:spPr>
        <p:txBody>
          <a:bodyPr>
            <a:normAutofit fontScale="90000"/>
          </a:bodyPr>
          <a:lstStyle/>
          <a:p>
            <a:r>
              <a:rPr lang="en-US" sz="4000" dirty="0"/>
              <a:t/>
            </a:r>
            <a:br>
              <a:rPr lang="en-US" sz="4000" dirty="0"/>
            </a:br>
            <a:r>
              <a:rPr lang="en-US" sz="4000" dirty="0">
                <a:latin typeface="Comic Sans MS" pitchFamily="66" charset="0"/>
              </a:rPr>
              <a:t>LAMBANG &amp; PANJI YPLP-PGRI</a:t>
            </a:r>
            <a:br>
              <a:rPr lang="en-US" sz="4000" dirty="0">
                <a:latin typeface="Comic Sans MS" pitchFamily="66" charset="0"/>
              </a:rPr>
            </a:br>
            <a:r>
              <a:rPr lang="en-US" sz="4000" dirty="0">
                <a:latin typeface="Comic Sans MS" pitchFamily="66" charset="0"/>
              </a:rPr>
              <a:t>					</a:t>
            </a:r>
            <a:r>
              <a:rPr lang="id-ID" sz="4000" dirty="0">
                <a:latin typeface="Comic Sans MS" pitchFamily="66" charset="0"/>
              </a:rPr>
              <a:t>						</a:t>
            </a:r>
            <a:r>
              <a:rPr lang="id-ID" sz="4000" dirty="0" smtClean="0">
                <a:latin typeface="Comic Sans MS" pitchFamily="66" charset="0"/>
              </a:rPr>
              <a:t>	</a:t>
            </a:r>
            <a:r>
              <a:rPr lang="en-US" sz="2200" dirty="0" err="1" smtClean="0">
                <a:latin typeface="Comic Sans MS" pitchFamily="66" charset="0"/>
              </a:rPr>
              <a:t>Sayap</a:t>
            </a:r>
            <a:r>
              <a:rPr lang="en-US" sz="2200" dirty="0" smtClean="0">
                <a:latin typeface="Comic Sans MS" pitchFamily="66" charset="0"/>
              </a:rPr>
              <a:t> </a:t>
            </a:r>
            <a:r>
              <a:rPr lang="en-US" sz="2200" dirty="0" err="1">
                <a:latin typeface="Comic Sans MS" pitchFamily="66" charset="0"/>
              </a:rPr>
              <a:t>kiri</a:t>
            </a:r>
            <a:r>
              <a:rPr lang="en-US" sz="2200" dirty="0">
                <a:latin typeface="Comic Sans MS" pitchFamily="66" charset="0"/>
              </a:rPr>
              <a:t> </a:t>
            </a:r>
            <a:r>
              <a:rPr lang="en-US" sz="2200" dirty="0" err="1">
                <a:latin typeface="Comic Sans MS" pitchFamily="66" charset="0"/>
              </a:rPr>
              <a:t>kanan</a:t>
            </a:r>
            <a:r>
              <a:rPr lang="en-US" sz="2200" dirty="0">
                <a:latin typeface="Comic Sans MS" pitchFamily="66" charset="0"/>
              </a:rPr>
              <a:t> 							</a:t>
            </a:r>
            <a:r>
              <a:rPr lang="id-ID" sz="2200" dirty="0">
                <a:latin typeface="Comic Sans MS" pitchFamily="66" charset="0"/>
              </a:rPr>
              <a:t>					</a:t>
            </a:r>
            <a:r>
              <a:rPr lang="id-ID" sz="2200" dirty="0" smtClean="0">
                <a:latin typeface="Comic Sans MS" pitchFamily="66" charset="0"/>
              </a:rPr>
              <a:t>	</a:t>
            </a:r>
            <a:r>
              <a:rPr lang="id-ID" sz="2200" dirty="0">
                <a:latin typeface="Comic Sans MS" pitchFamily="66" charset="0"/>
              </a:rPr>
              <a:t>	</a:t>
            </a:r>
            <a:r>
              <a:rPr lang="en-US" sz="2200" dirty="0" err="1">
                <a:latin typeface="Comic Sans MS" pitchFamily="66" charset="0"/>
              </a:rPr>
              <a:t>masing-masing</a:t>
            </a:r>
            <a:r>
              <a:rPr lang="en-US" sz="2200" dirty="0">
                <a:latin typeface="Comic Sans MS" pitchFamily="66" charset="0"/>
              </a:rPr>
              <a:t> 							</a:t>
            </a:r>
            <a:r>
              <a:rPr lang="id-ID" sz="2200" dirty="0">
                <a:latin typeface="Comic Sans MS" pitchFamily="66" charset="0"/>
              </a:rPr>
              <a:t>							</a:t>
            </a:r>
            <a:r>
              <a:rPr lang="id-ID" sz="2200" dirty="0" smtClean="0">
                <a:latin typeface="Comic Sans MS" pitchFamily="66" charset="0"/>
              </a:rPr>
              <a:t>	</a:t>
            </a:r>
            <a:r>
              <a:rPr lang="en-US" sz="2200" dirty="0" err="1" smtClean="0">
                <a:latin typeface="Comic Sans MS" pitchFamily="66" charset="0"/>
              </a:rPr>
              <a:t>terdiri</a:t>
            </a:r>
            <a:r>
              <a:rPr lang="en-US" sz="2200" dirty="0" smtClean="0">
                <a:latin typeface="Comic Sans MS" pitchFamily="66" charset="0"/>
              </a:rPr>
              <a:t> </a:t>
            </a:r>
            <a:r>
              <a:rPr lang="en-US" sz="2200" dirty="0" err="1">
                <a:latin typeface="Comic Sans MS" pitchFamily="66" charset="0"/>
              </a:rPr>
              <a:t>dari</a:t>
            </a:r>
            <a:r>
              <a:rPr lang="en-US" sz="2200" dirty="0">
                <a:latin typeface="Comic Sans MS" pitchFamily="66" charset="0"/>
              </a:rPr>
              <a:t> 5 </a:t>
            </a:r>
            <a:r>
              <a:rPr lang="en-US" sz="2200" dirty="0" err="1">
                <a:latin typeface="Comic Sans MS" pitchFamily="66" charset="0"/>
              </a:rPr>
              <a:t>helai</a:t>
            </a:r>
            <a:r>
              <a:rPr lang="en-US" sz="2200" dirty="0">
                <a:latin typeface="Comic Sans MS" pitchFamily="66" charset="0"/>
              </a:rPr>
              <a:t> 					                </a:t>
            </a:r>
            <a:r>
              <a:rPr lang="id-ID" sz="2200" dirty="0">
                <a:latin typeface="Comic Sans MS" pitchFamily="66" charset="0"/>
              </a:rPr>
              <a:t>					</a:t>
            </a:r>
            <a:r>
              <a:rPr lang="id-ID" sz="2200" dirty="0" smtClean="0">
                <a:latin typeface="Comic Sans MS" pitchFamily="66" charset="0"/>
              </a:rPr>
              <a:t>	</a:t>
            </a:r>
            <a:r>
              <a:rPr lang="en-US" sz="2200" dirty="0" err="1" smtClean="0">
                <a:latin typeface="Comic Sans MS" pitchFamily="66" charset="0"/>
              </a:rPr>
              <a:t>bulu</a:t>
            </a:r>
            <a:r>
              <a:rPr lang="en-US" sz="2200" dirty="0" smtClean="0">
                <a:latin typeface="Comic Sans MS" pitchFamily="66" charset="0"/>
              </a:rPr>
              <a:t> </a:t>
            </a:r>
            <a:r>
              <a:rPr lang="en-US" sz="2200" dirty="0" err="1">
                <a:latin typeface="Comic Sans MS" pitchFamily="66" charset="0"/>
              </a:rPr>
              <a:t>berwarna</a:t>
            </a:r>
            <a:r>
              <a:rPr lang="en-US" sz="2200" dirty="0">
                <a:latin typeface="Comic Sans MS" pitchFamily="66" charset="0"/>
              </a:rPr>
              <a:t> </a:t>
            </a:r>
            <a:r>
              <a:rPr lang="en-US" sz="2200" dirty="0" err="1">
                <a:latin typeface="Comic Sans MS" pitchFamily="66" charset="0"/>
              </a:rPr>
              <a:t>kuning</a:t>
            </a:r>
            <a:r>
              <a:rPr lang="en-US" sz="2200" dirty="0">
                <a:latin typeface="Comic Sans MS" pitchFamily="66" charset="0"/>
              </a:rPr>
              <a:t> 					</a:t>
            </a:r>
            <a:br>
              <a:rPr lang="en-US" sz="2200" dirty="0">
                <a:latin typeface="Comic Sans MS" pitchFamily="66" charset="0"/>
              </a:rPr>
            </a:br>
            <a:r>
              <a:rPr lang="id-ID" sz="2200" dirty="0">
                <a:latin typeface="Comic Sans MS" pitchFamily="66" charset="0"/>
              </a:rPr>
              <a:t/>
            </a:r>
            <a:br>
              <a:rPr lang="id-ID" sz="2200" dirty="0">
                <a:latin typeface="Comic Sans MS" pitchFamily="66" charset="0"/>
              </a:rPr>
            </a:br>
            <a:r>
              <a:rPr lang="en-US" dirty="0" smtClean="0">
                <a:latin typeface="Comic Sans MS" pitchFamily="66" charset="0"/>
              </a:rPr>
              <a:t/>
            </a:r>
            <a:br>
              <a:rPr lang="en-US" dirty="0" smtClean="0">
                <a:latin typeface="Comic Sans MS" pitchFamily="66" charset="0"/>
              </a:rPr>
            </a:br>
            <a:r>
              <a:rPr lang="en-US" sz="2200" dirty="0" err="1">
                <a:latin typeface="Comic Sans MS" pitchFamily="66" charset="0"/>
              </a:rPr>
              <a:t>Melambangkan</a:t>
            </a:r>
            <a:r>
              <a:rPr lang="en-US" sz="2200" dirty="0">
                <a:latin typeface="Comic Sans MS" pitchFamily="66" charset="0"/>
              </a:rPr>
              <a:t> </a:t>
            </a:r>
            <a:r>
              <a:rPr lang="en-US" sz="2200" dirty="0" err="1">
                <a:latin typeface="Comic Sans MS" pitchFamily="66" charset="0"/>
              </a:rPr>
              <a:t>cita-cita</a:t>
            </a:r>
            <a:r>
              <a:rPr lang="en-US" sz="2200" dirty="0">
                <a:latin typeface="Comic Sans MS" pitchFamily="66" charset="0"/>
              </a:rPr>
              <a:t> </a:t>
            </a:r>
            <a:r>
              <a:rPr lang="en-US" sz="2200" dirty="0" err="1">
                <a:latin typeface="Comic Sans MS" pitchFamily="66" charset="0"/>
              </a:rPr>
              <a:t>setinggi</a:t>
            </a:r>
            <a:r>
              <a:rPr lang="en-US" sz="2200" dirty="0">
                <a:latin typeface="Comic Sans MS" pitchFamily="66" charset="0"/>
              </a:rPr>
              <a:t> </a:t>
            </a:r>
            <a:r>
              <a:rPr lang="en-US" sz="2200" dirty="0" err="1">
                <a:latin typeface="Comic Sans MS" pitchFamily="66" charset="0"/>
              </a:rPr>
              <a:t>angkasa</a:t>
            </a:r>
            <a:r>
              <a:rPr lang="en-US" sz="2200" dirty="0">
                <a:latin typeface="Comic Sans MS" pitchFamily="66" charset="0"/>
              </a:rPr>
              <a:t> di </a:t>
            </a:r>
            <a:r>
              <a:rPr lang="en-US" sz="2200" dirty="0" err="1">
                <a:latin typeface="Comic Sans MS" pitchFamily="66" charset="0"/>
              </a:rPr>
              <a:t>bidang</a:t>
            </a:r>
            <a:r>
              <a:rPr lang="en-US" sz="2200" dirty="0">
                <a:latin typeface="Comic Sans MS" pitchFamily="66" charset="0"/>
              </a:rPr>
              <a:t> </a:t>
            </a:r>
            <a:r>
              <a:rPr lang="en-US" sz="2200" dirty="0" err="1">
                <a:latin typeface="Comic Sans MS" pitchFamily="66" charset="0"/>
              </a:rPr>
              <a:t>pendidikan</a:t>
            </a:r>
            <a:r>
              <a:rPr lang="en-US" sz="2200" dirty="0">
                <a:latin typeface="Comic Sans MS" pitchFamily="66" charset="0"/>
              </a:rPr>
              <a:t> </a:t>
            </a:r>
            <a:r>
              <a:rPr lang="en-US" sz="2200" dirty="0" err="1">
                <a:latin typeface="Comic Sans MS" pitchFamily="66" charset="0"/>
              </a:rPr>
              <a:t>dengan</a:t>
            </a:r>
            <a:r>
              <a:rPr lang="en-US" sz="2200" dirty="0">
                <a:latin typeface="Comic Sans MS" pitchFamily="66" charset="0"/>
              </a:rPr>
              <a:t> </a:t>
            </a:r>
            <a:r>
              <a:rPr lang="en-US" sz="2200" dirty="0" err="1">
                <a:latin typeface="Comic Sans MS" pitchFamily="66" charset="0"/>
              </a:rPr>
              <a:t>dasar</a:t>
            </a:r>
            <a:r>
              <a:rPr lang="en-US" sz="2200" dirty="0">
                <a:latin typeface="Comic Sans MS" pitchFamily="66" charset="0"/>
              </a:rPr>
              <a:t> </a:t>
            </a:r>
            <a:r>
              <a:rPr lang="en-US" sz="2200" dirty="0" err="1">
                <a:latin typeface="Comic Sans MS" pitchFamily="66" charset="0"/>
              </a:rPr>
              <a:t>Pancasila</a:t>
            </a:r>
            <a:r>
              <a:rPr lang="en-US" sz="2200" dirty="0">
                <a:latin typeface="Comic Sans MS" pitchFamily="66" charset="0"/>
              </a:rPr>
              <a:t>, </a:t>
            </a:r>
            <a:r>
              <a:rPr lang="en-US" sz="2200" dirty="0" err="1">
                <a:latin typeface="Comic Sans MS" pitchFamily="66" charset="0"/>
              </a:rPr>
              <a:t>membawa</a:t>
            </a:r>
            <a:r>
              <a:rPr lang="en-US" sz="2200" dirty="0">
                <a:latin typeface="Comic Sans MS" pitchFamily="66" charset="0"/>
              </a:rPr>
              <a:t> tunas </a:t>
            </a:r>
            <a:r>
              <a:rPr lang="en-US" sz="2200" dirty="0" err="1">
                <a:latin typeface="Comic Sans MS" pitchFamily="66" charset="0"/>
              </a:rPr>
              <a:t>muda</a:t>
            </a:r>
            <a:r>
              <a:rPr lang="en-US" sz="2200" dirty="0">
                <a:latin typeface="Comic Sans MS" pitchFamily="66" charset="0"/>
              </a:rPr>
              <a:t> </a:t>
            </a:r>
            <a:r>
              <a:rPr lang="en-US" sz="2200" dirty="0" err="1">
                <a:latin typeface="Comic Sans MS" pitchFamily="66" charset="0"/>
              </a:rPr>
              <a:t>harapan</a:t>
            </a:r>
            <a:r>
              <a:rPr lang="en-US" sz="2200" dirty="0">
                <a:latin typeface="Comic Sans MS" pitchFamily="66" charset="0"/>
              </a:rPr>
              <a:t> </a:t>
            </a:r>
            <a:r>
              <a:rPr lang="en-US" sz="2200" dirty="0" err="1">
                <a:latin typeface="Comic Sans MS" pitchFamily="66" charset="0"/>
              </a:rPr>
              <a:t>bangsa</a:t>
            </a:r>
            <a:r>
              <a:rPr lang="en-US" sz="2200" dirty="0">
                <a:latin typeface="Comic Sans MS" pitchFamily="66" charset="0"/>
              </a:rPr>
              <a:t> </a:t>
            </a:r>
            <a:r>
              <a:rPr lang="en-US" sz="2200" dirty="0" err="1">
                <a:latin typeface="Comic Sans MS" pitchFamily="66" charset="0"/>
              </a:rPr>
              <a:t>ke</a:t>
            </a:r>
            <a:r>
              <a:rPr lang="en-US" sz="2200" dirty="0">
                <a:latin typeface="Comic Sans MS" pitchFamily="66" charset="0"/>
              </a:rPr>
              <a:t> </a:t>
            </a:r>
            <a:r>
              <a:rPr lang="en-US" sz="2200" dirty="0" err="1">
                <a:latin typeface="Comic Sans MS" pitchFamily="66" charset="0"/>
              </a:rPr>
              <a:t>masa</a:t>
            </a:r>
            <a:r>
              <a:rPr lang="en-US" sz="2200" dirty="0">
                <a:latin typeface="Comic Sans MS" pitchFamily="66" charset="0"/>
              </a:rPr>
              <a:t> </a:t>
            </a:r>
            <a:r>
              <a:rPr lang="en-US" sz="2200" dirty="0" err="1">
                <a:latin typeface="Comic Sans MS" pitchFamily="66" charset="0"/>
              </a:rPr>
              <a:t>cerah</a:t>
            </a:r>
            <a:r>
              <a:rPr lang="en-US" sz="2200" dirty="0">
                <a:latin typeface="Comic Sans MS" pitchFamily="66" charset="0"/>
              </a:rPr>
              <a:t> </a:t>
            </a:r>
            <a:r>
              <a:rPr lang="en-US" sz="2200" dirty="0" err="1">
                <a:latin typeface="Comic Sans MS" pitchFamily="66" charset="0"/>
              </a:rPr>
              <a:t>dan</a:t>
            </a:r>
            <a:r>
              <a:rPr lang="en-US" sz="2200" dirty="0">
                <a:latin typeface="Comic Sans MS" pitchFamily="66" charset="0"/>
              </a:rPr>
              <a:t> </a:t>
            </a:r>
            <a:r>
              <a:rPr lang="en-US" sz="2200" dirty="0" err="1">
                <a:latin typeface="Comic Sans MS" pitchFamily="66" charset="0"/>
              </a:rPr>
              <a:t>gemilang</a:t>
            </a:r>
            <a:r>
              <a:rPr lang="en-US" sz="2200" dirty="0">
                <a:latin typeface="Comic Sans MS" pitchFamily="66" charset="0"/>
              </a:rPr>
              <a:t/>
            </a:r>
            <a:br>
              <a:rPr lang="en-US" sz="2200" dirty="0">
                <a:latin typeface="Comic Sans MS" pitchFamily="66" charset="0"/>
              </a:rPr>
            </a:br>
            <a:r>
              <a:rPr lang="en-US" sz="2200" dirty="0">
                <a:latin typeface="Comic Sans MS" pitchFamily="66" charset="0"/>
              </a:rPr>
              <a:t/>
            </a:r>
            <a:br>
              <a:rPr lang="en-US" sz="2200" dirty="0">
                <a:latin typeface="Comic Sans MS" pitchFamily="66" charset="0"/>
              </a:rPr>
            </a:br>
            <a:r>
              <a:rPr lang="en-US" sz="2200" u="sng" dirty="0">
                <a:latin typeface="Comic Sans MS" pitchFamily="66" charset="0"/>
              </a:rPr>
              <a:t>ARTI KESELURUHAN</a:t>
            </a:r>
            <a:br>
              <a:rPr lang="en-US" sz="2200" u="sng" dirty="0">
                <a:latin typeface="Comic Sans MS" pitchFamily="66" charset="0"/>
              </a:rPr>
            </a:br>
            <a:r>
              <a:rPr lang="en-US" sz="2200" dirty="0">
                <a:latin typeface="Comic Sans MS" pitchFamily="66" charset="0"/>
              </a:rPr>
              <a:t>YPLP PGRI </a:t>
            </a:r>
            <a:r>
              <a:rPr lang="en-US" sz="2200" dirty="0" err="1">
                <a:latin typeface="Comic Sans MS" pitchFamily="66" charset="0"/>
              </a:rPr>
              <a:t>dengan</a:t>
            </a:r>
            <a:r>
              <a:rPr lang="en-US" sz="2200" dirty="0">
                <a:latin typeface="Comic Sans MS" pitchFamily="66" charset="0"/>
              </a:rPr>
              <a:t> </a:t>
            </a:r>
            <a:r>
              <a:rPr lang="en-US" sz="2200" dirty="0" err="1">
                <a:latin typeface="Comic Sans MS" pitchFamily="66" charset="0"/>
              </a:rPr>
              <a:t>itikad</a:t>
            </a:r>
            <a:r>
              <a:rPr lang="en-US" sz="2200" dirty="0">
                <a:latin typeface="Comic Sans MS" pitchFamily="66" charset="0"/>
              </a:rPr>
              <a:t> </a:t>
            </a:r>
            <a:r>
              <a:rPr lang="en-US" sz="2200" dirty="0" err="1">
                <a:latin typeface="Comic Sans MS" pitchFamily="66" charset="0"/>
              </a:rPr>
              <a:t>dan</a:t>
            </a:r>
            <a:r>
              <a:rPr lang="en-US" sz="2200" dirty="0">
                <a:latin typeface="Comic Sans MS" pitchFamily="66" charset="0"/>
              </a:rPr>
              <a:t> </a:t>
            </a:r>
            <a:r>
              <a:rPr lang="en-US" sz="2200" dirty="0" err="1">
                <a:latin typeface="Comic Sans MS" pitchFamily="66" charset="0"/>
              </a:rPr>
              <a:t>kesadaran</a:t>
            </a:r>
            <a:r>
              <a:rPr lang="en-US" sz="2200" dirty="0">
                <a:latin typeface="Comic Sans MS" pitchFamily="66" charset="0"/>
              </a:rPr>
              <a:t> </a:t>
            </a:r>
            <a:r>
              <a:rPr lang="en-US" sz="2200" dirty="0" err="1">
                <a:latin typeface="Comic Sans MS" pitchFamily="66" charset="0"/>
              </a:rPr>
              <a:t>pengabdian</a:t>
            </a:r>
            <a:r>
              <a:rPr lang="en-US" sz="2200" dirty="0">
                <a:latin typeface="Comic Sans MS" pitchFamily="66" charset="0"/>
              </a:rPr>
              <a:t> yang </a:t>
            </a:r>
            <a:r>
              <a:rPr lang="en-US" sz="2200" dirty="0" err="1">
                <a:latin typeface="Comic Sans MS" pitchFamily="66" charset="0"/>
              </a:rPr>
              <a:t>suci</a:t>
            </a:r>
            <a:r>
              <a:rPr lang="en-US" sz="2200" dirty="0">
                <a:latin typeface="Comic Sans MS" pitchFamily="66" charset="0"/>
              </a:rPr>
              <a:t> </a:t>
            </a:r>
            <a:r>
              <a:rPr lang="en-US" sz="2200" dirty="0" err="1">
                <a:latin typeface="Comic Sans MS" pitchFamily="66" charset="0"/>
              </a:rPr>
              <a:t>murni</a:t>
            </a:r>
            <a:r>
              <a:rPr lang="en-US" sz="2200" dirty="0">
                <a:latin typeface="Comic Sans MS" pitchFamily="66" charset="0"/>
              </a:rPr>
              <a:t> </a:t>
            </a:r>
            <a:r>
              <a:rPr lang="en-US" sz="2200" dirty="0" err="1">
                <a:latin typeface="Comic Sans MS" pitchFamily="66" charset="0"/>
              </a:rPr>
              <a:t>dengan</a:t>
            </a:r>
            <a:r>
              <a:rPr lang="en-US" sz="2200" dirty="0">
                <a:latin typeface="Comic Sans MS" pitchFamily="66" charset="0"/>
              </a:rPr>
              <a:t> </a:t>
            </a:r>
            <a:r>
              <a:rPr lang="en-US" sz="2200" dirty="0" err="1">
                <a:latin typeface="Comic Sans MS" pitchFamily="66" charset="0"/>
              </a:rPr>
              <a:t>segala</a:t>
            </a:r>
            <a:r>
              <a:rPr lang="en-US" sz="2200" dirty="0">
                <a:latin typeface="Comic Sans MS" pitchFamily="66" charset="0"/>
              </a:rPr>
              <a:t> </a:t>
            </a:r>
            <a:r>
              <a:rPr lang="en-US" sz="2200" dirty="0" err="1">
                <a:latin typeface="Comic Sans MS" pitchFamily="66" charset="0"/>
              </a:rPr>
              <a:t>keberanian</a:t>
            </a:r>
            <a:r>
              <a:rPr lang="en-US" sz="2200" dirty="0">
                <a:latin typeface="Comic Sans MS" pitchFamily="66" charset="0"/>
              </a:rPr>
              <a:t>, </a:t>
            </a:r>
            <a:r>
              <a:rPr lang="en-US" sz="2200" dirty="0" err="1">
                <a:latin typeface="Comic Sans MS" pitchFamily="66" charset="0"/>
              </a:rPr>
              <a:t>keluhuran</a:t>
            </a:r>
            <a:r>
              <a:rPr lang="en-US" sz="2200" dirty="0">
                <a:latin typeface="Comic Sans MS" pitchFamily="66" charset="0"/>
              </a:rPr>
              <a:t> </a:t>
            </a:r>
            <a:r>
              <a:rPr lang="en-US" sz="2200" dirty="0" err="1">
                <a:latin typeface="Comic Sans MS" pitchFamily="66" charset="0"/>
              </a:rPr>
              <a:t>jiwa</a:t>
            </a:r>
            <a:r>
              <a:rPr lang="en-US" sz="2200" dirty="0">
                <a:latin typeface="Comic Sans MS" pitchFamily="66" charset="0"/>
              </a:rPr>
              <a:t> </a:t>
            </a:r>
            <a:r>
              <a:rPr lang="en-US" sz="2200" dirty="0" err="1">
                <a:latin typeface="Comic Sans MS" pitchFamily="66" charset="0"/>
              </a:rPr>
              <a:t>dan</a:t>
            </a:r>
            <a:r>
              <a:rPr lang="en-US" sz="2200" dirty="0">
                <a:latin typeface="Comic Sans MS" pitchFamily="66" charset="0"/>
              </a:rPr>
              <a:t> </a:t>
            </a:r>
            <a:r>
              <a:rPr lang="en-US" sz="2200" dirty="0" err="1">
                <a:latin typeface="Comic Sans MS" pitchFamily="66" charset="0"/>
              </a:rPr>
              <a:t>cinta</a:t>
            </a:r>
            <a:r>
              <a:rPr lang="en-US" sz="2200" dirty="0">
                <a:latin typeface="Comic Sans MS" pitchFamily="66" charset="0"/>
              </a:rPr>
              <a:t> </a:t>
            </a:r>
            <a:r>
              <a:rPr lang="en-US" sz="2200" dirty="0" err="1">
                <a:latin typeface="Comic Sans MS" pitchFamily="66" charset="0"/>
              </a:rPr>
              <a:t>kasih</a:t>
            </a:r>
            <a:r>
              <a:rPr lang="en-US" sz="2200" dirty="0">
                <a:latin typeface="Comic Sans MS" pitchFamily="66" charset="0"/>
              </a:rPr>
              <a:t> </a:t>
            </a:r>
            <a:r>
              <a:rPr lang="en-US" sz="2200" dirty="0" err="1" smtClean="0">
                <a:latin typeface="Comic Sans MS" pitchFamily="66" charset="0"/>
              </a:rPr>
              <a:t>sen</a:t>
            </a:r>
            <a:r>
              <a:rPr lang="id-ID" sz="2200" dirty="0" smtClean="0">
                <a:latin typeface="Comic Sans MS" pitchFamily="66" charset="0"/>
              </a:rPr>
              <a:t>an</a:t>
            </a:r>
            <a:r>
              <a:rPr lang="en-US" sz="2200" dirty="0" err="1" smtClean="0">
                <a:latin typeface="Comic Sans MS" pitchFamily="66" charset="0"/>
              </a:rPr>
              <a:t>tiasa</a:t>
            </a:r>
            <a:r>
              <a:rPr lang="en-US" sz="2200" dirty="0" smtClean="0">
                <a:latin typeface="Comic Sans MS" pitchFamily="66" charset="0"/>
              </a:rPr>
              <a:t> </a:t>
            </a:r>
            <a:r>
              <a:rPr lang="en-US" sz="2200" dirty="0" err="1">
                <a:latin typeface="Comic Sans MS" pitchFamily="66" charset="0"/>
              </a:rPr>
              <a:t>mengunaikan</a:t>
            </a:r>
            <a:r>
              <a:rPr lang="en-US" sz="2200" dirty="0">
                <a:latin typeface="Comic Sans MS" pitchFamily="66" charset="0"/>
              </a:rPr>
              <a:t> </a:t>
            </a:r>
            <a:r>
              <a:rPr lang="en-US" sz="2200" dirty="0" err="1">
                <a:latin typeface="Comic Sans MS" pitchFamily="66" charset="0"/>
              </a:rPr>
              <a:t>darma</a:t>
            </a:r>
            <a:r>
              <a:rPr lang="en-US" sz="2200" dirty="0">
                <a:latin typeface="Comic Sans MS" pitchFamily="66" charset="0"/>
              </a:rPr>
              <a:t> </a:t>
            </a:r>
            <a:r>
              <a:rPr lang="en-US" sz="2200" dirty="0" err="1" smtClean="0">
                <a:latin typeface="Comic Sans MS" pitchFamily="66" charset="0"/>
              </a:rPr>
              <a:t>bhaktinya</a:t>
            </a:r>
            <a:r>
              <a:rPr lang="id-ID" sz="2200" dirty="0" smtClean="0">
                <a:latin typeface="Comic Sans MS" pitchFamily="66" charset="0"/>
              </a:rPr>
              <a:t>, </a:t>
            </a:r>
            <a:r>
              <a:rPr lang="en-US" sz="2200" dirty="0" err="1" smtClean="0">
                <a:latin typeface="Comic Sans MS" pitchFamily="66" charset="0"/>
              </a:rPr>
              <a:t>budi</a:t>
            </a:r>
            <a:r>
              <a:rPr lang="en-US" sz="2200" dirty="0">
                <a:latin typeface="Comic Sans MS" pitchFamily="66" charset="0"/>
              </a:rPr>
              <a:t>, </a:t>
            </a:r>
            <a:r>
              <a:rPr lang="en-US" sz="2200" dirty="0" err="1">
                <a:latin typeface="Comic Sans MS" pitchFamily="66" charset="0"/>
              </a:rPr>
              <a:t>cipta</a:t>
            </a:r>
            <a:r>
              <a:rPr lang="en-US" sz="2200" dirty="0">
                <a:latin typeface="Comic Sans MS" pitchFamily="66" charset="0"/>
              </a:rPr>
              <a:t>, rasa, </a:t>
            </a:r>
            <a:r>
              <a:rPr lang="en-US" sz="2200" dirty="0" err="1">
                <a:latin typeface="Comic Sans MS" pitchFamily="66" charset="0"/>
              </a:rPr>
              <a:t>karsa</a:t>
            </a:r>
            <a:r>
              <a:rPr lang="en-US" sz="2200" dirty="0">
                <a:latin typeface="Comic Sans MS" pitchFamily="66" charset="0"/>
              </a:rPr>
              <a:t> </a:t>
            </a:r>
            <a:r>
              <a:rPr lang="en-US" sz="2200" dirty="0" err="1">
                <a:latin typeface="Comic Sans MS" pitchFamily="66" charset="0"/>
              </a:rPr>
              <a:t>dan</a:t>
            </a:r>
            <a:r>
              <a:rPr lang="en-US" sz="2200" dirty="0">
                <a:latin typeface="Comic Sans MS" pitchFamily="66" charset="0"/>
              </a:rPr>
              <a:t> </a:t>
            </a:r>
            <a:r>
              <a:rPr lang="en-US" sz="2200" dirty="0" err="1">
                <a:latin typeface="Comic Sans MS" pitchFamily="66" charset="0"/>
              </a:rPr>
              <a:t>karya</a:t>
            </a:r>
            <a:r>
              <a:rPr lang="en-US" sz="2200" dirty="0">
                <a:latin typeface="Comic Sans MS" pitchFamily="66" charset="0"/>
              </a:rPr>
              <a:t> </a:t>
            </a:r>
            <a:r>
              <a:rPr lang="en-US" sz="2200" dirty="0" err="1">
                <a:latin typeface="Comic Sans MS" pitchFamily="66" charset="0"/>
              </a:rPr>
              <a:t>generasi</a:t>
            </a:r>
            <a:r>
              <a:rPr lang="en-US" sz="2200" dirty="0">
                <a:latin typeface="Comic Sans MS" pitchFamily="66" charset="0"/>
              </a:rPr>
              <a:t> </a:t>
            </a:r>
            <a:r>
              <a:rPr lang="en-US" sz="2200" dirty="0" smtClean="0">
                <a:latin typeface="Comic Sans MS" pitchFamily="66" charset="0"/>
              </a:rPr>
              <a:t>b</a:t>
            </a:r>
            <a:r>
              <a:rPr lang="id-ID" sz="2200" dirty="0" smtClean="0">
                <a:latin typeface="Comic Sans MS" pitchFamily="66" charset="0"/>
              </a:rPr>
              <a:t>a</a:t>
            </a:r>
            <a:r>
              <a:rPr lang="en-US" sz="2200" dirty="0" err="1" smtClean="0">
                <a:latin typeface="Comic Sans MS" pitchFamily="66" charset="0"/>
              </a:rPr>
              <a:t>ngsa</a:t>
            </a:r>
            <a:r>
              <a:rPr lang="en-US" sz="2200" dirty="0" smtClean="0">
                <a:latin typeface="Comic Sans MS" pitchFamily="66" charset="0"/>
              </a:rPr>
              <a:t> </a:t>
            </a:r>
            <a:r>
              <a:rPr lang="en-US" sz="2200" dirty="0" err="1">
                <a:latin typeface="Comic Sans MS" pitchFamily="66" charset="0"/>
              </a:rPr>
              <a:t>menjadi</a:t>
            </a:r>
            <a:r>
              <a:rPr lang="en-US" sz="2200" dirty="0">
                <a:latin typeface="Comic Sans MS" pitchFamily="66" charset="0"/>
              </a:rPr>
              <a:t> </a:t>
            </a:r>
            <a:r>
              <a:rPr lang="en-US" sz="2200" dirty="0" err="1">
                <a:latin typeface="Comic Sans MS" pitchFamily="66" charset="0"/>
              </a:rPr>
              <a:t>manusia</a:t>
            </a:r>
            <a:r>
              <a:rPr lang="en-US" sz="2200" dirty="0">
                <a:latin typeface="Comic Sans MS" pitchFamily="66" charset="0"/>
              </a:rPr>
              <a:t> </a:t>
            </a:r>
            <a:r>
              <a:rPr lang="en-US" sz="2200" dirty="0" err="1">
                <a:latin typeface="Comic Sans MS" pitchFamily="66" charset="0"/>
              </a:rPr>
              <a:t>Pancasila</a:t>
            </a:r>
            <a:r>
              <a:rPr lang="en-US" sz="2200" dirty="0">
                <a:latin typeface="Comic Sans MS" pitchFamily="66" charset="0"/>
              </a:rPr>
              <a:t> yang </a:t>
            </a:r>
            <a:r>
              <a:rPr lang="en-US" sz="2200" dirty="0" err="1">
                <a:latin typeface="Comic Sans MS" pitchFamily="66" charset="0"/>
              </a:rPr>
              <a:t>memiliki</a:t>
            </a:r>
            <a:r>
              <a:rPr lang="en-US" sz="2200" dirty="0">
                <a:latin typeface="Comic Sans MS" pitchFamily="66" charset="0"/>
              </a:rPr>
              <a:t> moral, </a:t>
            </a:r>
            <a:r>
              <a:rPr lang="en-US" sz="2200" dirty="0" err="1">
                <a:latin typeface="Comic Sans MS" pitchFamily="66" charset="0"/>
              </a:rPr>
              <a:t>pengetahuan</a:t>
            </a:r>
            <a:r>
              <a:rPr lang="en-US" sz="2200" dirty="0">
                <a:latin typeface="Comic Sans MS" pitchFamily="66" charset="0"/>
              </a:rPr>
              <a:t>, </a:t>
            </a:r>
            <a:r>
              <a:rPr lang="en-US" sz="2200" dirty="0" err="1">
                <a:latin typeface="Comic Sans MS" pitchFamily="66" charset="0"/>
              </a:rPr>
              <a:t>keterampilan</a:t>
            </a:r>
            <a:r>
              <a:rPr lang="en-US" sz="2200" dirty="0">
                <a:latin typeface="Comic Sans MS" pitchFamily="66" charset="0"/>
              </a:rPr>
              <a:t>, &amp; </a:t>
            </a:r>
            <a:r>
              <a:rPr lang="en-US" sz="2200" dirty="0" err="1">
                <a:latin typeface="Comic Sans MS" pitchFamily="66" charset="0"/>
              </a:rPr>
              <a:t>akhlak</a:t>
            </a:r>
            <a:r>
              <a:rPr lang="en-US" sz="2200" dirty="0">
                <a:latin typeface="Comic Sans MS" pitchFamily="66" charset="0"/>
              </a:rPr>
              <a:t> yang </a:t>
            </a:r>
            <a:r>
              <a:rPr lang="en-US" sz="2200" dirty="0" err="1">
                <a:latin typeface="Comic Sans MS" pitchFamily="66" charset="0"/>
              </a:rPr>
              <a:t>tinggi</a:t>
            </a:r>
            <a:r>
              <a:rPr lang="en-US" sz="2200" dirty="0">
                <a:latin typeface="Comic Sans MS" pitchFamily="66" charset="0"/>
              </a:rPr>
              <a:t/>
            </a:r>
            <a:br>
              <a:rPr lang="en-US" sz="2200" dirty="0">
                <a:latin typeface="Comic Sans MS" pitchFamily="66" charset="0"/>
              </a:rPr>
            </a:br>
            <a:r>
              <a:rPr lang="en-US" dirty="0" smtClean="0"/>
              <a:t/>
            </a:r>
            <a:br>
              <a:rPr lang="en-US" dirty="0" smtClean="0"/>
            </a:br>
            <a:r>
              <a:rPr lang="en-US" dirty="0" smtClean="0"/>
              <a:t/>
            </a:r>
            <a:br>
              <a:rPr lang="en-US" dirty="0" smtClean="0"/>
            </a:br>
            <a:endParaRPr lang="en-US" dirty="0"/>
          </a:p>
        </p:txBody>
      </p:sp>
      <p:pic>
        <p:nvPicPr>
          <p:cNvPr id="4" name="Content Placeholder 3" descr="lOGO PGRI.gif"/>
          <p:cNvPicPr>
            <a:picLocks noGrp="1" noChangeAspect="1"/>
          </p:cNvPicPr>
          <p:nvPr>
            <p:ph idx="1"/>
          </p:nvPr>
        </p:nvPicPr>
        <p:blipFill>
          <a:blip r:embed="rId2" cstate="print"/>
          <a:stretch>
            <a:fillRect/>
          </a:stretch>
        </p:blipFill>
        <p:spPr>
          <a:xfrm>
            <a:off x="1155700" y="990600"/>
            <a:ext cx="3302000" cy="2133600"/>
          </a:xfrm>
        </p:spPr>
      </p:pic>
      <p:cxnSp>
        <p:nvCxnSpPr>
          <p:cNvPr id="6" name="Straight Arrow Connector 5"/>
          <p:cNvCxnSpPr/>
          <p:nvPr/>
        </p:nvCxnSpPr>
        <p:spPr>
          <a:xfrm flipV="1">
            <a:off x="4292600" y="1371601"/>
            <a:ext cx="1651000" cy="6096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5" name="Right Arrow 4">
            <a:hlinkClick r:id="rId3" action="ppaction://hlinksldjump"/>
          </p:cNvPr>
          <p:cNvSpPr/>
          <p:nvPr/>
        </p:nvSpPr>
        <p:spPr>
          <a:xfrm>
            <a:off x="8420101" y="6248400"/>
            <a:ext cx="1403350" cy="533400"/>
          </a:xfrm>
          <a:prstGeom prst="rightArrow">
            <a:avLst/>
          </a:prstGeom>
          <a:solidFill>
            <a:schemeClr val="bg2">
              <a:lumMod val="60000"/>
              <a:lumOff val="4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3399"/>
                </a:solidFill>
                <a:effectLst>
                  <a:glow rad="228600">
                    <a:schemeClr val="accent2">
                      <a:satMod val="175000"/>
                      <a:alpha val="40000"/>
                    </a:schemeClr>
                  </a:glow>
                </a:effectLst>
                <a:latin typeface="Kristen ITC" pitchFamily="66" charset="0"/>
              </a:rPr>
              <a:t>Next</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style.rotation</p:attrName>
                                        </p:attrNameLst>
                                      </p:cBhvr>
                                      <p:tavLst>
                                        <p:tav tm="0">
                                          <p:val>
                                            <p:fltVal val="720"/>
                                          </p:val>
                                        </p:tav>
                                        <p:tav tm="100000">
                                          <p:val>
                                            <p:fltVal val="0"/>
                                          </p:val>
                                        </p:tav>
                                      </p:tavLst>
                                    </p:anim>
                                    <p:anim calcmode="lin" valueType="num">
                                      <p:cBhvr>
                                        <p:cTn id="9" dur="2000" fill="hold"/>
                                        <p:tgtEl>
                                          <p:spTgt spid="3"/>
                                        </p:tgtEl>
                                        <p:attrNameLst>
                                          <p:attrName>ppt_h</p:attrName>
                                        </p:attrNameLst>
                                      </p:cBhvr>
                                      <p:tavLst>
                                        <p:tav tm="0">
                                          <p:val>
                                            <p:fltVal val="0"/>
                                          </p:val>
                                        </p:tav>
                                        <p:tav tm="100000">
                                          <p:val>
                                            <p:strVal val="#ppt_h"/>
                                          </p:val>
                                        </p:tav>
                                      </p:tavLst>
                                    </p:anim>
                                    <p:anim calcmode="lin" valueType="num">
                                      <p:cBhvr>
                                        <p:cTn id="10" dur="2000" fill="hold"/>
                                        <p:tgtEl>
                                          <p:spTgt spid="3"/>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56" presetClass="entr" presetSubtype="0" fill="hold" nodeType="click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by="(-#ppt_w*2)" calcmode="lin" valueType="num">
                                      <p:cBhvr rctx="PPT">
                                        <p:cTn id="15" dur="1000" autoRev="1" fill="hold">
                                          <p:stCondLst>
                                            <p:cond delay="0"/>
                                          </p:stCondLst>
                                        </p:cTn>
                                        <p:tgtEl>
                                          <p:spTgt spid="4"/>
                                        </p:tgtEl>
                                        <p:attrNameLst>
                                          <p:attrName>ppt_w</p:attrName>
                                        </p:attrNameLst>
                                      </p:cBhvr>
                                    </p:anim>
                                    <p:anim by="(#ppt_w*0.50)" calcmode="lin" valueType="num">
                                      <p:cBhvr>
                                        <p:cTn id="16" dur="1000" decel="50000" autoRev="1" fill="hold">
                                          <p:stCondLst>
                                            <p:cond delay="0"/>
                                          </p:stCondLst>
                                        </p:cTn>
                                        <p:tgtEl>
                                          <p:spTgt spid="4"/>
                                        </p:tgtEl>
                                        <p:attrNameLst>
                                          <p:attrName>ppt_x</p:attrName>
                                        </p:attrNameLst>
                                      </p:cBhvr>
                                    </p:anim>
                                    <p:anim from="(-#ppt_h/2)" to="(#ppt_y)" calcmode="lin" valueType="num">
                                      <p:cBhvr>
                                        <p:cTn id="17" dur="2000" fill="hold">
                                          <p:stCondLst>
                                            <p:cond delay="0"/>
                                          </p:stCondLst>
                                        </p:cTn>
                                        <p:tgtEl>
                                          <p:spTgt spid="4"/>
                                        </p:tgtEl>
                                        <p:attrNameLst>
                                          <p:attrName>ppt_y</p:attrName>
                                        </p:attrNameLst>
                                      </p:cBhvr>
                                    </p:anim>
                                    <p:animRot by="21600000">
                                      <p:cBhvr>
                                        <p:cTn id="18" dur="2000" fill="hold">
                                          <p:stCondLst>
                                            <p:cond delay="0"/>
                                          </p:stCondLst>
                                        </p:cTn>
                                        <p:tgtEl>
                                          <p:spTgt spid="4"/>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from="(-#ppt_w/2)" to="(#ppt_x)" calcmode="lin" valueType="num">
                                      <p:cBhvr>
                                        <p:cTn id="23" dur="600" fill="hold">
                                          <p:stCondLst>
                                            <p:cond delay="0"/>
                                          </p:stCondLst>
                                        </p:cTn>
                                        <p:tgtEl>
                                          <p:spTgt spid="6"/>
                                        </p:tgtEl>
                                        <p:attrNameLst>
                                          <p:attrName>ppt_x</p:attrName>
                                        </p:attrNameLst>
                                      </p:cBhvr>
                                    </p:anim>
                                    <p:anim from="0" to="-1.0" calcmode="lin" valueType="num">
                                      <p:cBhvr>
                                        <p:cTn id="24" dur="200" decel="50000" autoRev="1" fill="hold">
                                          <p:stCondLst>
                                            <p:cond delay="600"/>
                                          </p:stCondLst>
                                        </p:cTn>
                                        <p:tgtEl>
                                          <p:spTgt spid="6"/>
                                        </p:tgtEl>
                                        <p:attrNameLst>
                                          <p:attrName>xshear</p:attrName>
                                        </p:attrNameLst>
                                      </p:cBhvr>
                                    </p:anim>
                                    <p:animScale>
                                      <p:cBhvr>
                                        <p:cTn id="25" dur="200" decel="100000" autoRev="1" fill="hold">
                                          <p:stCondLst>
                                            <p:cond delay="600"/>
                                          </p:stCondLst>
                                        </p:cTn>
                                        <p:tgtEl>
                                          <p:spTgt spid="6"/>
                                        </p:tgtEl>
                                      </p:cBhvr>
                                      <p:from x="100000" y="100000"/>
                                      <p:to x="80000" y="100000"/>
                                    </p:animScale>
                                    <p:anim by="(#ppt_h/3+#ppt_w*0.1)" calcmode="lin" valueType="num">
                                      <p:cBhvr additive="sum">
                                        <p:cTn id="26" dur="200" decel="100000" autoRev="1" fill="hold">
                                          <p:stCondLst>
                                            <p:cond delay="600"/>
                                          </p:stCondLst>
                                        </p:cTn>
                                        <p:tgtEl>
                                          <p:spTgt spid="6"/>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iterate type="lt">
                                    <p:tmPct val="5000"/>
                                  </p:iterate>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 calcmode="lin" valueType="num">
                                      <p:cBhvr>
                                        <p:cTn id="33" dur="1000" fill="hold"/>
                                        <p:tgtEl>
                                          <p:spTgt spid="5"/>
                                        </p:tgtEl>
                                        <p:attrNameLst>
                                          <p:attrName>style.rotation</p:attrName>
                                        </p:attrNameLst>
                                      </p:cBhvr>
                                      <p:tavLst>
                                        <p:tav tm="0">
                                          <p:val>
                                            <p:fltVal val="90"/>
                                          </p:val>
                                        </p:tav>
                                        <p:tav tm="100000">
                                          <p:val>
                                            <p:fltVal val="0"/>
                                          </p:val>
                                        </p:tav>
                                      </p:tavLst>
                                    </p:anim>
                                    <p:animEffect transition="in" filter="fade">
                                      <p:cBhvr>
                                        <p:cTn id="3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d-ID" sz="3200" dirty="0">
                <a:solidFill>
                  <a:srgbClr val="FF3399"/>
                </a:solidFill>
                <a:latin typeface="Comic Sans MS" pitchFamily="66" charset="0"/>
              </a:rPr>
              <a:t>LUKISAN CORAK DAN WARNA</a:t>
            </a:r>
          </a:p>
        </p:txBody>
      </p:sp>
      <p:sp>
        <p:nvSpPr>
          <p:cNvPr id="3" name="Content Placeholder 2"/>
          <p:cNvSpPr>
            <a:spLocks noGrp="1"/>
          </p:cNvSpPr>
          <p:nvPr>
            <p:ph sz="quarter" idx="1"/>
          </p:nvPr>
        </p:nvSpPr>
        <p:spPr/>
        <p:txBody>
          <a:bodyPr>
            <a:normAutofit/>
          </a:bodyPr>
          <a:lstStyle/>
          <a:p>
            <a:pPr marL="578268" indent="-514270">
              <a:buAutoNum type="arabicPeriod"/>
            </a:pPr>
            <a:r>
              <a:rPr lang="id-ID" dirty="0" smtClean="0">
                <a:solidFill>
                  <a:srgbClr val="FF3399"/>
                </a:solidFill>
              </a:rPr>
              <a:t>Pada bulu bagian bawah warna putih dengan tulisan PGRI berwarna merah, melambangkan pengabdian yang dilandasi kesucian, cinta kasih, kemurnian dan keberanian bagi kepentingan rakyat</a:t>
            </a:r>
          </a:p>
          <a:p>
            <a:pPr marL="578268" indent="-514270">
              <a:buAutoNum type="arabicPeriod"/>
            </a:pPr>
            <a:r>
              <a:rPr lang="id-ID" dirty="0" smtClean="0">
                <a:solidFill>
                  <a:srgbClr val="FF3399"/>
                </a:solidFill>
              </a:rPr>
              <a:t>Suluh berdiri tegak bercorak 4 garis dan datar berwarna kuning dengan nyala 5 sinar api warna merah, melambangkan:</a:t>
            </a:r>
            <a:endParaRPr lang="id-ID" dirty="0">
              <a:solidFill>
                <a:srgbClr val="FF3399"/>
              </a:solidFill>
            </a:endParaRPr>
          </a:p>
        </p:txBody>
      </p:sp>
      <p:sp>
        <p:nvSpPr>
          <p:cNvPr id="4" name="Right Arrow 3">
            <a:hlinkClick r:id="rId2" action="ppaction://hlinksldjump"/>
          </p:cNvPr>
          <p:cNvSpPr/>
          <p:nvPr/>
        </p:nvSpPr>
        <p:spPr>
          <a:xfrm>
            <a:off x="8420101" y="6248400"/>
            <a:ext cx="1403350" cy="533400"/>
          </a:xfrm>
          <a:prstGeom prst="rightArrow">
            <a:avLst/>
          </a:prstGeom>
          <a:solidFill>
            <a:schemeClr val="bg2">
              <a:lumMod val="60000"/>
              <a:lumOff val="4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3399"/>
                </a:solidFill>
                <a:effectLst>
                  <a:glow rad="228600">
                    <a:schemeClr val="accent2">
                      <a:satMod val="175000"/>
                      <a:alpha val="40000"/>
                    </a:schemeClr>
                  </a:glow>
                </a:effectLst>
                <a:latin typeface="Kristen ITC" pitchFamily="66" charset="0"/>
              </a:rPr>
              <a:t>Next</a:t>
            </a:r>
          </a:p>
        </p:txBody>
      </p:sp>
    </p:spTree>
    <p:extLst>
      <p:ext uri="{BB962C8B-B14F-4D97-AF65-F5344CB8AC3E}">
        <p14:creationId xmlns:p14="http://schemas.microsoft.com/office/powerpoint/2010/main" val="312132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iterate type="lt">
                                    <p:tmPct val="5000"/>
                                  </p:iterate>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3"/>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left)">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wipe(left)">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iterate type="lt">
                                    <p:tmPct val="5000"/>
                                  </p:iterate>
                                  <p:childTnLst>
                                    <p:set>
                                      <p:cBhvr>
                                        <p:cTn id="23" dur="1" fill="hold">
                                          <p:stCondLst>
                                            <p:cond delay="0"/>
                                          </p:stCondLst>
                                        </p:cTn>
                                        <p:tgtEl>
                                          <p:spTgt spid="4"/>
                                        </p:tgtEl>
                                        <p:attrNameLst>
                                          <p:attrName>style.visibility</p:attrName>
                                        </p:attrNameLst>
                                      </p:cBhvr>
                                      <p:to>
                                        <p:strVal val="visible"/>
                                      </p:to>
                                    </p:set>
                                    <p:anim calcmode="lin" valueType="num">
                                      <p:cBhvr>
                                        <p:cTn id="24" dur="1000" fill="hold"/>
                                        <p:tgtEl>
                                          <p:spTgt spid="4"/>
                                        </p:tgtEl>
                                        <p:attrNameLst>
                                          <p:attrName>ppt_w</p:attrName>
                                        </p:attrNameLst>
                                      </p:cBhvr>
                                      <p:tavLst>
                                        <p:tav tm="0">
                                          <p:val>
                                            <p:fltVal val="0"/>
                                          </p:val>
                                        </p:tav>
                                        <p:tav tm="100000">
                                          <p:val>
                                            <p:strVal val="#ppt_w"/>
                                          </p:val>
                                        </p:tav>
                                      </p:tavLst>
                                    </p:anim>
                                    <p:anim calcmode="lin" valueType="num">
                                      <p:cBhvr>
                                        <p:cTn id="25" dur="1000" fill="hold"/>
                                        <p:tgtEl>
                                          <p:spTgt spid="4"/>
                                        </p:tgtEl>
                                        <p:attrNameLst>
                                          <p:attrName>ppt_h</p:attrName>
                                        </p:attrNameLst>
                                      </p:cBhvr>
                                      <p:tavLst>
                                        <p:tav tm="0">
                                          <p:val>
                                            <p:fltVal val="0"/>
                                          </p:val>
                                        </p:tav>
                                        <p:tav tm="100000">
                                          <p:val>
                                            <p:strVal val="#ppt_h"/>
                                          </p:val>
                                        </p:tav>
                                      </p:tavLst>
                                    </p:anim>
                                    <p:anim calcmode="lin" valueType="num">
                                      <p:cBhvr>
                                        <p:cTn id="26" dur="1000" fill="hold"/>
                                        <p:tgtEl>
                                          <p:spTgt spid="4"/>
                                        </p:tgtEl>
                                        <p:attrNameLst>
                                          <p:attrName>style.rotation</p:attrName>
                                        </p:attrNameLst>
                                      </p:cBhvr>
                                      <p:tavLst>
                                        <p:tav tm="0">
                                          <p:val>
                                            <p:fltVal val="90"/>
                                          </p:val>
                                        </p:tav>
                                        <p:tav tm="100000">
                                          <p:val>
                                            <p:fltVal val="0"/>
                                          </p:val>
                                        </p:tav>
                                      </p:tavLst>
                                    </p:anim>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42950" y="762000"/>
            <a:ext cx="8585200" cy="5638800"/>
          </a:xfrm>
        </p:spPr>
        <p:txBody>
          <a:bodyPr>
            <a:normAutofit fontScale="77500" lnSpcReduction="20000"/>
          </a:bodyPr>
          <a:lstStyle/>
          <a:p>
            <a:pPr>
              <a:lnSpc>
                <a:spcPct val="120000"/>
              </a:lnSpc>
            </a:pPr>
            <a:r>
              <a:rPr lang="id-ID" sz="2600" dirty="0"/>
              <a:t>Suluh dengan 4 garis tegak dan datar warna kuning, berarti fungsi guru </a:t>
            </a:r>
            <a:r>
              <a:rPr lang="id-ID" sz="2600" dirty="0" smtClean="0"/>
              <a:t>(Pra </a:t>
            </a:r>
            <a:r>
              <a:rPr lang="id-ID" sz="2600" dirty="0"/>
              <a:t>Sekolah, SD, SMTP, SMTA dan Perguruan </a:t>
            </a:r>
            <a:r>
              <a:rPr lang="id-ID" sz="2600" dirty="0" smtClean="0"/>
              <a:t>Tinggi) </a:t>
            </a:r>
            <a:r>
              <a:rPr lang="id-ID" sz="2600" dirty="0"/>
              <a:t>dengan hakekat tugas pengabdiannya sebagai pendidik yang besar dan luhur</a:t>
            </a:r>
          </a:p>
          <a:p>
            <a:pPr marL="68569" indent="0">
              <a:lnSpc>
                <a:spcPct val="120000"/>
              </a:lnSpc>
              <a:buNone/>
            </a:pPr>
            <a:endParaRPr lang="id-ID" sz="2600" dirty="0"/>
          </a:p>
          <a:p>
            <a:pPr>
              <a:lnSpc>
                <a:spcPct val="120000"/>
              </a:lnSpc>
            </a:pPr>
            <a:r>
              <a:rPr lang="id-ID" sz="2600" dirty="0"/>
              <a:t>Nyala api dengan lima sinar warna </a:t>
            </a:r>
            <a:r>
              <a:rPr lang="id-ID" sz="2600" dirty="0" smtClean="0"/>
              <a:t>merah:</a:t>
            </a:r>
            <a:endParaRPr lang="id-ID" sz="2600" dirty="0"/>
          </a:p>
          <a:p>
            <a:pPr marL="68569" indent="0">
              <a:lnSpc>
                <a:spcPct val="120000"/>
              </a:lnSpc>
              <a:buNone/>
            </a:pPr>
            <a:r>
              <a:rPr lang="id-ID" sz="2600" dirty="0"/>
              <a:t>    Arti ideologis	: Pancasila</a:t>
            </a:r>
          </a:p>
          <a:p>
            <a:pPr marL="68569" indent="0">
              <a:lnSpc>
                <a:spcPct val="120000"/>
              </a:lnSpc>
              <a:buNone/>
            </a:pPr>
            <a:r>
              <a:rPr lang="id-ID" sz="2600" dirty="0"/>
              <a:t>    Arti Teknik		: Sasaran budi, cipta, rasa, 			            		</a:t>
            </a:r>
            <a:r>
              <a:rPr lang="id-ID" sz="2600" dirty="0" smtClean="0"/>
              <a:t>	  </a:t>
            </a:r>
            <a:r>
              <a:rPr lang="id-ID" sz="2600" dirty="0"/>
              <a:t>karsa &amp; karya generasi</a:t>
            </a:r>
          </a:p>
          <a:p>
            <a:pPr marL="68569" indent="0">
              <a:lnSpc>
                <a:spcPct val="120000"/>
              </a:lnSpc>
              <a:buNone/>
            </a:pPr>
            <a:endParaRPr lang="id-ID" sz="2600" dirty="0"/>
          </a:p>
          <a:p>
            <a:pPr>
              <a:lnSpc>
                <a:spcPct val="120000"/>
              </a:lnSpc>
            </a:pPr>
            <a:r>
              <a:rPr lang="id-ID" sz="2600" dirty="0"/>
              <a:t>Empat buku mengapit suluh dengan posisi 2 datar dan 2 tegak </a:t>
            </a:r>
            <a:r>
              <a:rPr lang="id-ID" sz="2600" dirty="0" smtClean="0"/>
              <a:t>(simetris) </a:t>
            </a:r>
            <a:r>
              <a:rPr lang="id-ID" sz="2600" dirty="0"/>
              <a:t>dengan corak putih </a:t>
            </a:r>
            <a:r>
              <a:rPr lang="id-ID" sz="2600" dirty="0" smtClean="0"/>
              <a:t>melambangkan: sumber </a:t>
            </a:r>
            <a:r>
              <a:rPr lang="id-ID" sz="2600" dirty="0"/>
              <a:t>ilmu yang menyangkut nilai-nilai moral pengetahuan, keterampilan &amp; akhlak bagi tingkatan lembaga-lembaga pendidikan pra dasar, dasar, menengah &amp; tinggi</a:t>
            </a:r>
          </a:p>
          <a:p>
            <a:pPr marL="68569" indent="0">
              <a:buNone/>
            </a:pPr>
            <a:r>
              <a:rPr lang="id-ID" dirty="0" smtClean="0"/>
              <a:t>   </a:t>
            </a:r>
            <a:endParaRPr lang="id-ID" dirty="0"/>
          </a:p>
        </p:txBody>
      </p:sp>
      <p:sp>
        <p:nvSpPr>
          <p:cNvPr id="4" name="Right Arrow 3">
            <a:hlinkClick r:id="rId2" action="ppaction://hlinksldjump"/>
          </p:cNvPr>
          <p:cNvSpPr/>
          <p:nvPr/>
        </p:nvSpPr>
        <p:spPr>
          <a:xfrm>
            <a:off x="8255001" y="6172200"/>
            <a:ext cx="1403350" cy="533400"/>
          </a:xfrm>
          <a:prstGeom prst="rightArrow">
            <a:avLst/>
          </a:prstGeom>
          <a:solidFill>
            <a:srgbClr val="99FF66"/>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3399"/>
                </a:solidFill>
                <a:effectLst>
                  <a:glow rad="228600">
                    <a:schemeClr val="accent2">
                      <a:satMod val="175000"/>
                      <a:alpha val="40000"/>
                    </a:schemeClr>
                  </a:glow>
                </a:effectLst>
                <a:latin typeface="Kristen ITC" pitchFamily="66" charset="0"/>
              </a:rPr>
              <a:t>Next</a:t>
            </a:r>
          </a:p>
        </p:txBody>
      </p:sp>
    </p:spTree>
    <p:extLst>
      <p:ext uri="{BB962C8B-B14F-4D97-AF65-F5344CB8AC3E}">
        <p14:creationId xmlns:p14="http://schemas.microsoft.com/office/powerpoint/2010/main" val="99127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1" presetClass="entr" presetSubtype="0" fill="hold" grpId="0" nodeType="clickEffect">
                                  <p:stCondLst>
                                    <p:cond delay="0"/>
                                  </p:stCondLst>
                                  <p:iterate type="lt">
                                    <p:tmPct val="5000"/>
                                  </p:iterate>
                                  <p:childTnLst>
                                    <p:set>
                                      <p:cBhvr>
                                        <p:cTn id="36" dur="1" fill="hold">
                                          <p:stCondLst>
                                            <p:cond delay="0"/>
                                          </p:stCondLst>
                                        </p:cTn>
                                        <p:tgtEl>
                                          <p:spTgt spid="4"/>
                                        </p:tgtEl>
                                        <p:attrNameLst>
                                          <p:attrName>style.visibility</p:attrName>
                                        </p:attrNameLst>
                                      </p:cBhvr>
                                      <p:to>
                                        <p:strVal val="visible"/>
                                      </p:to>
                                    </p:set>
                                    <p:anim calcmode="lin" valueType="num">
                                      <p:cBhvr>
                                        <p:cTn id="37" dur="1000" fill="hold"/>
                                        <p:tgtEl>
                                          <p:spTgt spid="4"/>
                                        </p:tgtEl>
                                        <p:attrNameLst>
                                          <p:attrName>ppt_w</p:attrName>
                                        </p:attrNameLst>
                                      </p:cBhvr>
                                      <p:tavLst>
                                        <p:tav tm="0">
                                          <p:val>
                                            <p:fltVal val="0"/>
                                          </p:val>
                                        </p:tav>
                                        <p:tav tm="100000">
                                          <p:val>
                                            <p:strVal val="#ppt_w"/>
                                          </p:val>
                                        </p:tav>
                                      </p:tavLst>
                                    </p:anim>
                                    <p:anim calcmode="lin" valueType="num">
                                      <p:cBhvr>
                                        <p:cTn id="38" dur="1000" fill="hold"/>
                                        <p:tgtEl>
                                          <p:spTgt spid="4"/>
                                        </p:tgtEl>
                                        <p:attrNameLst>
                                          <p:attrName>ppt_h</p:attrName>
                                        </p:attrNameLst>
                                      </p:cBhvr>
                                      <p:tavLst>
                                        <p:tav tm="0">
                                          <p:val>
                                            <p:fltVal val="0"/>
                                          </p:val>
                                        </p:tav>
                                        <p:tav tm="100000">
                                          <p:val>
                                            <p:strVal val="#ppt_h"/>
                                          </p:val>
                                        </p:tav>
                                      </p:tavLst>
                                    </p:anim>
                                    <p:anim calcmode="lin" valueType="num">
                                      <p:cBhvr>
                                        <p:cTn id="39" dur="1000" fill="hold"/>
                                        <p:tgtEl>
                                          <p:spTgt spid="4"/>
                                        </p:tgtEl>
                                        <p:attrNameLst>
                                          <p:attrName>style.rotation</p:attrName>
                                        </p:attrNameLst>
                                      </p:cBhvr>
                                      <p:tavLst>
                                        <p:tav tm="0">
                                          <p:val>
                                            <p:fltVal val="90"/>
                                          </p:val>
                                        </p:tav>
                                        <p:tav tm="100000">
                                          <p:val>
                                            <p:fltVal val="0"/>
                                          </p:val>
                                        </p:tav>
                                      </p:tavLst>
                                    </p:anim>
                                    <p:animEffect transition="in" filter="fade">
                                      <p:cBhvr>
                                        <p:cTn id="4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12750" y="304800"/>
            <a:ext cx="8915400" cy="6019800"/>
          </a:xfrm>
        </p:spPr>
        <p:txBody>
          <a:bodyPr>
            <a:normAutofit lnSpcReduction="10000"/>
          </a:bodyPr>
          <a:lstStyle/>
          <a:p>
            <a:pPr>
              <a:lnSpc>
                <a:spcPct val="150000"/>
              </a:lnSpc>
              <a:spcBef>
                <a:spcPts val="0"/>
              </a:spcBef>
              <a:buNone/>
            </a:pPr>
            <a:r>
              <a:rPr lang="en-US" sz="1600" b="1" dirty="0">
                <a:latin typeface="Times New Roman" pitchFamily="18" charset="0"/>
                <a:cs typeface="Times New Roman" pitchFamily="18" charset="0"/>
              </a:rPr>
              <a:t> 	</a:t>
            </a:r>
            <a:r>
              <a:rPr lang="en-US" b="1" dirty="0">
                <a:solidFill>
                  <a:schemeClr val="accent1">
                    <a:lumMod val="75000"/>
                  </a:schemeClr>
                </a:solidFill>
                <a:latin typeface="Comic Sans MS" pitchFamily="66" charset="0"/>
                <a:cs typeface="Times New Roman" pitchFamily="18" charset="0"/>
              </a:rPr>
              <a:t>PGRI </a:t>
            </a:r>
            <a:r>
              <a:rPr lang="en-US" b="1" dirty="0" err="1">
                <a:solidFill>
                  <a:schemeClr val="accent1">
                    <a:lumMod val="75000"/>
                  </a:schemeClr>
                </a:solidFill>
                <a:latin typeface="Comic Sans MS" pitchFamily="66" charset="0"/>
                <a:cs typeface="Times New Roman" pitchFamily="18" charset="0"/>
              </a:rPr>
              <a:t>sejak</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awal</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berdiri</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telah</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menyelenggarakan</a:t>
            </a:r>
            <a:endParaRPr lang="en-US" b="1" dirty="0">
              <a:solidFill>
                <a:schemeClr val="accent1">
                  <a:lumMod val="75000"/>
                </a:schemeClr>
              </a:solidFill>
              <a:latin typeface="Comic Sans MS" pitchFamily="66" charset="0"/>
              <a:cs typeface="Times New Roman" pitchFamily="18" charset="0"/>
            </a:endParaRPr>
          </a:p>
          <a:p>
            <a:pPr>
              <a:lnSpc>
                <a:spcPct val="150000"/>
              </a:lnSpc>
              <a:spcBef>
                <a:spcPts val="0"/>
              </a:spcBef>
              <a:buNone/>
            </a:pPr>
            <a:r>
              <a:rPr lang="en-US" b="1" dirty="0" err="1">
                <a:solidFill>
                  <a:schemeClr val="accent1">
                    <a:lumMod val="75000"/>
                  </a:schemeClr>
                </a:solidFill>
                <a:latin typeface="Comic Sans MS" pitchFamily="66" charset="0"/>
                <a:cs typeface="Times New Roman" pitchFamily="18" charset="0"/>
              </a:rPr>
              <a:t>sekolah-sekolah</a:t>
            </a:r>
            <a:r>
              <a:rPr lang="en-US" b="1" dirty="0">
                <a:solidFill>
                  <a:schemeClr val="accent1">
                    <a:lumMod val="75000"/>
                  </a:schemeClr>
                </a:solidFill>
                <a:latin typeface="Comic Sans MS" pitchFamily="66" charset="0"/>
                <a:cs typeface="Times New Roman" pitchFamily="18" charset="0"/>
              </a:rPr>
              <a:t> yang </a:t>
            </a:r>
            <a:r>
              <a:rPr lang="en-US" b="1" dirty="0" err="1">
                <a:solidFill>
                  <a:schemeClr val="accent1">
                    <a:lumMod val="75000"/>
                  </a:schemeClr>
                </a:solidFill>
                <a:latin typeface="Comic Sans MS" pitchFamily="66" charset="0"/>
                <a:cs typeface="Times New Roman" pitchFamily="18" charset="0"/>
              </a:rPr>
              <a:t>meliputi</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semua</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jenis</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dan</a:t>
            </a:r>
            <a:endParaRPr lang="en-US" b="1" dirty="0">
              <a:solidFill>
                <a:schemeClr val="accent1">
                  <a:lumMod val="75000"/>
                </a:schemeClr>
              </a:solidFill>
              <a:latin typeface="Comic Sans MS" pitchFamily="66" charset="0"/>
              <a:cs typeface="Times New Roman" pitchFamily="18" charset="0"/>
            </a:endParaRPr>
          </a:p>
          <a:p>
            <a:pPr>
              <a:lnSpc>
                <a:spcPct val="150000"/>
              </a:lnSpc>
              <a:spcBef>
                <a:spcPts val="0"/>
              </a:spcBef>
              <a:buNone/>
            </a:pPr>
            <a:r>
              <a:rPr lang="en-US" b="1" dirty="0" err="1">
                <a:solidFill>
                  <a:schemeClr val="accent1">
                    <a:lumMod val="75000"/>
                  </a:schemeClr>
                </a:solidFill>
                <a:latin typeface="Comic Sans MS" pitchFamily="66" charset="0"/>
                <a:cs typeface="Times New Roman" pitchFamily="18" charset="0"/>
              </a:rPr>
              <a:t>jenjang</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pendidikan</a:t>
            </a:r>
            <a:r>
              <a:rPr lang="en-US" b="1" dirty="0">
                <a:solidFill>
                  <a:schemeClr val="accent1">
                    <a:lumMod val="75000"/>
                  </a:schemeClr>
                </a:solidFill>
                <a:latin typeface="Comic Sans MS" pitchFamily="66" charset="0"/>
                <a:cs typeface="Times New Roman" pitchFamily="18" charset="0"/>
              </a:rPr>
              <a:t> yang </a:t>
            </a:r>
            <a:r>
              <a:rPr lang="en-US" b="1" dirty="0" err="1">
                <a:solidFill>
                  <a:schemeClr val="accent1">
                    <a:lumMod val="75000"/>
                  </a:schemeClr>
                </a:solidFill>
                <a:latin typeface="Comic Sans MS" pitchFamily="66" charset="0"/>
                <a:cs typeface="Times New Roman" pitchFamily="18" charset="0"/>
              </a:rPr>
              <a:t>tersebar</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di</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seluruh</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tanah</a:t>
            </a:r>
            <a:endParaRPr lang="en-US" b="1" dirty="0">
              <a:solidFill>
                <a:schemeClr val="accent1">
                  <a:lumMod val="75000"/>
                </a:schemeClr>
              </a:solidFill>
              <a:latin typeface="Comic Sans MS" pitchFamily="66" charset="0"/>
              <a:cs typeface="Times New Roman" pitchFamily="18" charset="0"/>
            </a:endParaRPr>
          </a:p>
          <a:p>
            <a:pPr>
              <a:lnSpc>
                <a:spcPct val="150000"/>
              </a:lnSpc>
              <a:spcBef>
                <a:spcPts val="0"/>
              </a:spcBef>
              <a:buNone/>
            </a:pPr>
            <a:r>
              <a:rPr lang="en-US" b="1" dirty="0">
                <a:solidFill>
                  <a:schemeClr val="accent1">
                    <a:lumMod val="75000"/>
                  </a:schemeClr>
                </a:solidFill>
                <a:latin typeface="Comic Sans MS" pitchFamily="66" charset="0"/>
                <a:cs typeface="Times New Roman" pitchFamily="18" charset="0"/>
              </a:rPr>
              <a:t>air. </a:t>
            </a:r>
            <a:r>
              <a:rPr lang="en-US" b="1" dirty="0" err="1">
                <a:solidFill>
                  <a:schemeClr val="accent1">
                    <a:lumMod val="75000"/>
                  </a:schemeClr>
                </a:solidFill>
                <a:latin typeface="Comic Sans MS" pitchFamily="66" charset="0"/>
                <a:cs typeface="Times New Roman" pitchFamily="18" charset="0"/>
              </a:rPr>
              <a:t>Namun</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sampai</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akhir</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tahun</a:t>
            </a:r>
            <a:r>
              <a:rPr lang="en-US" b="1" dirty="0">
                <a:solidFill>
                  <a:schemeClr val="accent1">
                    <a:lumMod val="75000"/>
                  </a:schemeClr>
                </a:solidFill>
                <a:latin typeface="Comic Sans MS" pitchFamily="66" charset="0"/>
                <a:cs typeface="Times New Roman" pitchFamily="18" charset="0"/>
              </a:rPr>
              <a:t> 1979, </a:t>
            </a:r>
            <a:r>
              <a:rPr lang="en-US" b="1" dirty="0" err="1">
                <a:solidFill>
                  <a:schemeClr val="accent1">
                    <a:lumMod val="75000"/>
                  </a:schemeClr>
                </a:solidFill>
                <a:latin typeface="Comic Sans MS" pitchFamily="66" charset="0"/>
                <a:cs typeface="Times New Roman" pitchFamily="18" charset="0"/>
              </a:rPr>
              <a:t>belum</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ada</a:t>
            </a:r>
            <a:endParaRPr lang="en-US" b="1" dirty="0">
              <a:solidFill>
                <a:schemeClr val="accent1">
                  <a:lumMod val="75000"/>
                </a:schemeClr>
              </a:solidFill>
              <a:latin typeface="Comic Sans MS" pitchFamily="66" charset="0"/>
              <a:cs typeface="Times New Roman" pitchFamily="18" charset="0"/>
            </a:endParaRPr>
          </a:p>
          <a:p>
            <a:pPr>
              <a:lnSpc>
                <a:spcPct val="150000"/>
              </a:lnSpc>
              <a:spcBef>
                <a:spcPts val="0"/>
              </a:spcBef>
              <a:buNone/>
            </a:pPr>
            <a:r>
              <a:rPr lang="en-US" b="1" dirty="0" err="1">
                <a:solidFill>
                  <a:schemeClr val="accent1">
                    <a:lumMod val="75000"/>
                  </a:schemeClr>
                </a:solidFill>
                <a:latin typeface="Comic Sans MS" pitchFamily="66" charset="0"/>
                <a:cs typeface="Times New Roman" pitchFamily="18" charset="0"/>
              </a:rPr>
              <a:t>pembinaan</a:t>
            </a:r>
            <a:r>
              <a:rPr lang="en-US" b="1" dirty="0">
                <a:solidFill>
                  <a:schemeClr val="accent1">
                    <a:lumMod val="75000"/>
                  </a:schemeClr>
                </a:solidFill>
                <a:latin typeface="Comic Sans MS" pitchFamily="66" charset="0"/>
                <a:cs typeface="Times New Roman" pitchFamily="18" charset="0"/>
              </a:rPr>
              <a:t> yang </a:t>
            </a:r>
            <a:r>
              <a:rPr lang="en-US" b="1" dirty="0" err="1">
                <a:solidFill>
                  <a:schemeClr val="accent1">
                    <a:lumMod val="75000"/>
                  </a:schemeClr>
                </a:solidFill>
                <a:latin typeface="Comic Sans MS" pitchFamily="66" charset="0"/>
                <a:cs typeface="Times New Roman" pitchFamily="18" charset="0"/>
              </a:rPr>
              <a:t>terarah</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secara</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nasional</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Sehingga</a:t>
            </a:r>
            <a:endParaRPr lang="en-US" b="1" dirty="0">
              <a:solidFill>
                <a:schemeClr val="accent1">
                  <a:lumMod val="75000"/>
                </a:schemeClr>
              </a:solidFill>
              <a:latin typeface="Comic Sans MS" pitchFamily="66" charset="0"/>
              <a:cs typeface="Times New Roman" pitchFamily="18" charset="0"/>
            </a:endParaRPr>
          </a:p>
          <a:p>
            <a:pPr>
              <a:lnSpc>
                <a:spcPct val="150000"/>
              </a:lnSpc>
              <a:spcBef>
                <a:spcPts val="0"/>
              </a:spcBef>
              <a:buNone/>
            </a:pPr>
            <a:r>
              <a:rPr lang="en-US" b="1" dirty="0" err="1">
                <a:solidFill>
                  <a:schemeClr val="accent1">
                    <a:lumMod val="75000"/>
                  </a:schemeClr>
                </a:solidFill>
                <a:latin typeface="Comic Sans MS" pitchFamily="66" charset="0"/>
                <a:cs typeface="Times New Roman" pitchFamily="18" charset="0"/>
              </a:rPr>
              <a:t>pengelolaan</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dan</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pembinaannya</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beraneka</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ragam</a:t>
            </a:r>
            <a:r>
              <a:rPr lang="en-US" b="1" dirty="0">
                <a:solidFill>
                  <a:schemeClr val="accent1">
                    <a:lumMod val="75000"/>
                  </a:schemeClr>
                </a:solidFill>
                <a:latin typeface="Comic Sans MS" pitchFamily="66" charset="0"/>
                <a:cs typeface="Times New Roman" pitchFamily="18" charset="0"/>
              </a:rPr>
              <a:t>.</a:t>
            </a:r>
          </a:p>
          <a:p>
            <a:pPr>
              <a:lnSpc>
                <a:spcPct val="150000"/>
              </a:lnSpc>
              <a:spcBef>
                <a:spcPts val="0"/>
              </a:spcBef>
              <a:buNone/>
            </a:pP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Bedasarkan</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fakta</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tersebut</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maka</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kongres</a:t>
            </a:r>
            <a:r>
              <a:rPr lang="en-US" b="1" dirty="0">
                <a:solidFill>
                  <a:schemeClr val="accent1">
                    <a:lumMod val="75000"/>
                  </a:schemeClr>
                </a:solidFill>
                <a:latin typeface="Comic Sans MS" pitchFamily="66" charset="0"/>
                <a:cs typeface="Times New Roman" pitchFamily="18" charset="0"/>
              </a:rPr>
              <a:t> XIV</a:t>
            </a:r>
          </a:p>
          <a:p>
            <a:pPr>
              <a:lnSpc>
                <a:spcPct val="150000"/>
              </a:lnSpc>
              <a:spcBef>
                <a:spcPts val="0"/>
              </a:spcBef>
              <a:buNone/>
            </a:pPr>
            <a:r>
              <a:rPr lang="en-US" b="1" dirty="0" err="1">
                <a:solidFill>
                  <a:schemeClr val="accent1">
                    <a:lumMod val="75000"/>
                  </a:schemeClr>
                </a:solidFill>
                <a:latin typeface="Comic Sans MS" pitchFamily="66" charset="0"/>
                <a:cs typeface="Times New Roman" pitchFamily="18" charset="0"/>
              </a:rPr>
              <a:t>memutuskan</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dan</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menegaskan</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bahwa</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pembinaan</a:t>
            </a:r>
            <a:endParaRPr lang="en-US" b="1" dirty="0">
              <a:solidFill>
                <a:schemeClr val="accent1">
                  <a:lumMod val="75000"/>
                </a:schemeClr>
              </a:solidFill>
              <a:latin typeface="Comic Sans MS" pitchFamily="66" charset="0"/>
              <a:cs typeface="Times New Roman" pitchFamily="18" charset="0"/>
            </a:endParaRPr>
          </a:p>
          <a:p>
            <a:pPr>
              <a:lnSpc>
                <a:spcPct val="150000"/>
              </a:lnSpc>
              <a:spcBef>
                <a:spcPts val="0"/>
              </a:spcBef>
              <a:buNone/>
            </a:pPr>
            <a:r>
              <a:rPr lang="en-US" b="1" dirty="0" err="1">
                <a:solidFill>
                  <a:schemeClr val="accent1">
                    <a:lumMod val="75000"/>
                  </a:schemeClr>
                </a:solidFill>
                <a:latin typeface="Comic Sans MS" pitchFamily="66" charset="0"/>
                <a:cs typeface="Times New Roman" pitchFamily="18" charset="0"/>
              </a:rPr>
              <a:t>lembaga</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pendidikan</a:t>
            </a:r>
            <a:r>
              <a:rPr lang="en-US" b="1" dirty="0">
                <a:solidFill>
                  <a:schemeClr val="accent1">
                    <a:lumMod val="75000"/>
                  </a:schemeClr>
                </a:solidFill>
                <a:latin typeface="Comic Sans MS" pitchFamily="66" charset="0"/>
                <a:cs typeface="Times New Roman" pitchFamily="18" charset="0"/>
              </a:rPr>
              <a:t> PGRI </a:t>
            </a:r>
            <a:r>
              <a:rPr lang="en-US" b="1" dirty="0" err="1">
                <a:solidFill>
                  <a:schemeClr val="accent1">
                    <a:lumMod val="75000"/>
                  </a:schemeClr>
                </a:solidFill>
                <a:latin typeface="Comic Sans MS" pitchFamily="66" charset="0"/>
                <a:cs typeface="Times New Roman" pitchFamily="18" charset="0"/>
              </a:rPr>
              <a:t>perlu</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dilakukan</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secara</a:t>
            </a:r>
            <a:endParaRPr lang="en-US" b="1" dirty="0">
              <a:solidFill>
                <a:schemeClr val="accent1">
                  <a:lumMod val="75000"/>
                </a:schemeClr>
              </a:solidFill>
              <a:latin typeface="Comic Sans MS" pitchFamily="66" charset="0"/>
              <a:cs typeface="Times New Roman" pitchFamily="18" charset="0"/>
            </a:endParaRPr>
          </a:p>
          <a:p>
            <a:pPr>
              <a:lnSpc>
                <a:spcPct val="150000"/>
              </a:lnSpc>
              <a:spcBef>
                <a:spcPts val="0"/>
              </a:spcBef>
              <a:buNone/>
            </a:pPr>
            <a:r>
              <a:rPr lang="en-US" b="1" dirty="0" err="1">
                <a:solidFill>
                  <a:schemeClr val="accent1">
                    <a:lumMod val="75000"/>
                  </a:schemeClr>
                </a:solidFill>
                <a:latin typeface="Comic Sans MS" pitchFamily="66" charset="0"/>
                <a:cs typeface="Times New Roman" pitchFamily="18" charset="0"/>
              </a:rPr>
              <a:t>konsepsional</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nasional</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dan</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terkendali</a:t>
            </a:r>
            <a:r>
              <a:rPr lang="en-US" b="1" dirty="0">
                <a:solidFill>
                  <a:schemeClr val="accent1">
                    <a:lumMod val="75000"/>
                  </a:schemeClr>
                </a:solidFill>
                <a:latin typeface="Comic Sans MS" pitchFamily="66" charset="0"/>
                <a:cs typeface="Times New Roman" pitchFamily="18" charset="0"/>
              </a:rPr>
              <a:t> </a:t>
            </a:r>
            <a:r>
              <a:rPr lang="en-US" b="1" dirty="0" err="1">
                <a:solidFill>
                  <a:schemeClr val="accent1">
                    <a:lumMod val="75000"/>
                  </a:schemeClr>
                </a:solidFill>
                <a:latin typeface="Comic Sans MS" pitchFamily="66" charset="0"/>
                <a:cs typeface="Times New Roman" pitchFamily="18" charset="0"/>
              </a:rPr>
              <a:t>secara</a:t>
            </a:r>
            <a:r>
              <a:rPr lang="en-US" b="1" dirty="0">
                <a:solidFill>
                  <a:schemeClr val="accent1">
                    <a:lumMod val="75000"/>
                  </a:schemeClr>
                </a:solidFill>
                <a:latin typeface="Comic Sans MS" pitchFamily="66" charset="0"/>
                <a:cs typeface="Times New Roman" pitchFamily="18" charset="0"/>
              </a:rPr>
              <a:t>     </a:t>
            </a:r>
          </a:p>
          <a:p>
            <a:pPr>
              <a:lnSpc>
                <a:spcPct val="150000"/>
              </a:lnSpc>
              <a:spcBef>
                <a:spcPts val="0"/>
              </a:spcBef>
              <a:buNone/>
            </a:pPr>
            <a:r>
              <a:rPr lang="en-US" b="1" dirty="0" err="1">
                <a:solidFill>
                  <a:schemeClr val="accent1">
                    <a:lumMod val="75000"/>
                  </a:schemeClr>
                </a:solidFill>
                <a:latin typeface="Comic Sans MS" pitchFamily="66" charset="0"/>
                <a:cs typeface="Times New Roman" pitchFamily="18" charset="0"/>
              </a:rPr>
              <a:t>organisatoris</a:t>
            </a:r>
            <a:r>
              <a:rPr lang="en-US" b="1" dirty="0">
                <a:solidFill>
                  <a:schemeClr val="accent1">
                    <a:lumMod val="75000"/>
                  </a:schemeClr>
                </a:solidFill>
                <a:latin typeface="Comic Sans MS" pitchFamily="66" charset="0"/>
                <a:cs typeface="Times New Roman" pitchFamily="18" charset="0"/>
              </a:rPr>
              <a:t>.</a:t>
            </a:r>
          </a:p>
          <a:p>
            <a:pPr>
              <a:buNone/>
            </a:pPr>
            <a:endParaRPr lang="en-US" sz="1600" b="1" dirty="0"/>
          </a:p>
          <a:p>
            <a:endParaRPr lang="en-US" sz="1600" dirty="0"/>
          </a:p>
        </p:txBody>
      </p:sp>
      <p:sp>
        <p:nvSpPr>
          <p:cNvPr id="4" name="Right Arrow 3">
            <a:hlinkClick r:id="rId2" action="ppaction://hlinksldjump"/>
          </p:cNvPr>
          <p:cNvSpPr/>
          <p:nvPr/>
        </p:nvSpPr>
        <p:spPr>
          <a:xfrm>
            <a:off x="8420101" y="6248400"/>
            <a:ext cx="1403350" cy="533400"/>
          </a:xfrm>
          <a:prstGeom prst="rightArrow">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5" presetClass="entr" presetSubtype="0" fill="hold" grpId="0" nodeType="clickEffect">
                                  <p:stCondLst>
                                    <p:cond delay="0"/>
                                  </p:stCondLst>
                                  <p:iterate type="lt">
                                    <p:tmPct val="10000"/>
                                  </p:iterate>
                                  <p:childTnLst>
                                    <p:set>
                                      <p:cBhvr>
                                        <p:cTn id="61" dur="1" fill="hold">
                                          <p:stCondLst>
                                            <p:cond delay="0"/>
                                          </p:stCondLst>
                                        </p:cTn>
                                        <p:tgtEl>
                                          <p:spTgt spid="4"/>
                                        </p:tgtEl>
                                        <p:attrNameLst>
                                          <p:attrName>style.visibility</p:attrName>
                                        </p:attrNameLst>
                                      </p:cBhvr>
                                      <p:to>
                                        <p:strVal val="visible"/>
                                      </p:to>
                                    </p:set>
                                    <p:animEffect transition="in" filter="fade">
                                      <p:cBhvr>
                                        <p:cTn id="62" dur="2000"/>
                                        <p:tgtEl>
                                          <p:spTgt spid="4"/>
                                        </p:tgtEl>
                                      </p:cBhvr>
                                    </p:animEffect>
                                    <p:anim calcmode="lin" valueType="num">
                                      <p:cBhvr>
                                        <p:cTn id="63" dur="2000" fill="hold"/>
                                        <p:tgtEl>
                                          <p:spTgt spid="4"/>
                                        </p:tgtEl>
                                        <p:attrNameLst>
                                          <p:attrName>ppt_w</p:attrName>
                                        </p:attrNameLst>
                                      </p:cBhvr>
                                      <p:tavLst>
                                        <p:tav tm="0" fmla="#ppt_w*sin(2.5*pi*$)">
                                          <p:val>
                                            <p:fltVal val="0"/>
                                          </p:val>
                                        </p:tav>
                                        <p:tav tm="100000">
                                          <p:val>
                                            <p:fltVal val="1"/>
                                          </p:val>
                                        </p:tav>
                                      </p:tavLst>
                                    </p:anim>
                                    <p:anim calcmode="lin" valueType="num">
                                      <p:cBhvr>
                                        <p:cTn id="64"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85800"/>
            <a:ext cx="7842250" cy="5334000"/>
          </a:xfrm>
          <a:effectLst>
            <a:glow rad="139700">
              <a:schemeClr val="accent3">
                <a:satMod val="175000"/>
                <a:alpha val="40000"/>
              </a:schemeClr>
            </a:glow>
          </a:effectLst>
        </p:spPr>
        <p:txBody>
          <a:bodyPr/>
          <a:lstStyle/>
          <a:p>
            <a:r>
              <a:rPr lang="id-ID" dirty="0" smtClean="0"/>
              <a:t>Warna dasar tengah hijau, melambangkan: kemurahan generasi</a:t>
            </a:r>
          </a:p>
          <a:p>
            <a:r>
              <a:rPr lang="id-ID" dirty="0" smtClean="0"/>
              <a:t>Pita putih bertuliskan YPLP sebagai penyangga sayap, melambangkan ikatan yang kokoh kuat guru seluruh Indonesia di dalam mengajar cita-citanya </a:t>
            </a:r>
          </a:p>
          <a:p>
            <a:endParaRPr lang="id-ID" dirty="0"/>
          </a:p>
          <a:p>
            <a:endParaRPr lang="id-ID" dirty="0" smtClean="0"/>
          </a:p>
          <a:p>
            <a:pPr marL="0" indent="0">
              <a:buNone/>
            </a:pPr>
            <a:endParaRPr lang="id-ID" dirty="0"/>
          </a:p>
        </p:txBody>
      </p:sp>
      <p:sp>
        <p:nvSpPr>
          <p:cNvPr id="4" name="Flowchart: Alternate Process 3"/>
          <p:cNvSpPr/>
          <p:nvPr/>
        </p:nvSpPr>
        <p:spPr>
          <a:xfrm>
            <a:off x="1073150" y="3089081"/>
            <a:ext cx="2641600" cy="416131"/>
          </a:xfrm>
          <a:prstGeom prst="flowChartAlternateProcess">
            <a:avLst/>
          </a:prstGeom>
          <a:ln>
            <a:noFill/>
          </a:ln>
          <a:effectLst>
            <a:glow rad="1397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4"/>
          </a:lnRef>
          <a:fillRef idx="2">
            <a:schemeClr val="accent4"/>
          </a:fillRef>
          <a:effectRef idx="1">
            <a:schemeClr val="accent4"/>
          </a:effectRef>
          <a:fontRef idx="minor">
            <a:schemeClr val="dk1"/>
          </a:fontRef>
        </p:style>
        <p:txBody>
          <a:bodyPr lIns="91426" tIns="45713" rIns="91426" bIns="45713" rtlCol="0" anchor="ctr"/>
          <a:lstStyle/>
          <a:p>
            <a:pPr algn="ctr"/>
            <a:r>
              <a:rPr lang="id-ID" dirty="0" smtClean="0">
                <a:solidFill>
                  <a:srgbClr val="FF3399"/>
                </a:solidFill>
                <a:latin typeface="Comic Sans MS" pitchFamily="66" charset="0"/>
              </a:rPr>
              <a:t>PENGGUNAAN</a:t>
            </a:r>
            <a:endParaRPr lang="id-ID" dirty="0">
              <a:solidFill>
                <a:srgbClr val="FF3399"/>
              </a:solidFill>
              <a:latin typeface="Comic Sans MS" pitchFamily="66" charset="0"/>
            </a:endParaRPr>
          </a:p>
        </p:txBody>
      </p:sp>
      <p:sp>
        <p:nvSpPr>
          <p:cNvPr id="13" name="Wave 12"/>
          <p:cNvSpPr/>
          <p:nvPr/>
        </p:nvSpPr>
        <p:spPr>
          <a:xfrm>
            <a:off x="1073150" y="3577937"/>
            <a:ext cx="7181850" cy="3280064"/>
          </a:xfrm>
          <a:prstGeom prst="wave">
            <a:avLst/>
          </a:prstGeom>
          <a:solidFill>
            <a:srgbClr val="15C5DD"/>
          </a:solidFill>
          <a:ln>
            <a:noFill/>
          </a:ln>
          <a:effectLst>
            <a:glow rad="1397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marL="342847" indent="-342847">
              <a:buAutoNum type="arabicPeriod"/>
            </a:pPr>
            <a:r>
              <a:rPr lang="id-ID" dirty="0" smtClean="0"/>
              <a:t>Sebagai lambang /lencana</a:t>
            </a:r>
          </a:p>
          <a:p>
            <a:pPr marL="342847" indent="-342847">
              <a:buAutoNum type="arabicPeriod"/>
            </a:pPr>
            <a:r>
              <a:rPr lang="id-ID" dirty="0" smtClean="0"/>
              <a:t>Sebagai Panji</a:t>
            </a:r>
          </a:p>
          <a:p>
            <a:pPr marL="285706" indent="-285706">
              <a:buFontTx/>
              <a:buChar char="-"/>
            </a:pPr>
            <a:r>
              <a:rPr lang="id-ID" dirty="0" smtClean="0"/>
              <a:t>Panji Resmi (Upacara–upacara)</a:t>
            </a:r>
          </a:p>
          <a:p>
            <a:pPr marL="285706" indent="-285706">
              <a:buFontTx/>
              <a:buChar char="-"/>
            </a:pPr>
            <a:r>
              <a:rPr lang="id-ID" dirty="0" smtClean="0"/>
              <a:t>Panji Biasa</a:t>
            </a:r>
          </a:p>
          <a:p>
            <a:pPr marL="285706" indent="-285706">
              <a:buFontTx/>
              <a:buChar char="-"/>
            </a:pPr>
            <a:r>
              <a:rPr lang="id-ID" dirty="0" smtClean="0"/>
              <a:t>Dipasangkan mendampingi bendera PGRI dalam upacara-upacara/pertemuan organisasi.</a:t>
            </a:r>
          </a:p>
          <a:p>
            <a:pPr marL="342847" indent="-342847">
              <a:buAutoNum type="arabicPeriod" startAt="3"/>
            </a:pPr>
            <a:r>
              <a:rPr lang="id-ID" dirty="0" smtClean="0"/>
              <a:t>Digunakan sebagi stempel Pengurus Pusat, daerah, perwakilan, STKIP/IKIP-PGRI &amp; sekolah PGRI</a:t>
            </a:r>
          </a:p>
          <a:p>
            <a:endParaRPr lang="id-ID" dirty="0" smtClean="0"/>
          </a:p>
          <a:p>
            <a:endParaRPr lang="id-ID" dirty="0"/>
          </a:p>
        </p:txBody>
      </p:sp>
      <p:sp>
        <p:nvSpPr>
          <p:cNvPr id="14" name="Right Arrow 13">
            <a:hlinkClick r:id="rId2" action="ppaction://hlinksldjump"/>
          </p:cNvPr>
          <p:cNvSpPr/>
          <p:nvPr/>
        </p:nvSpPr>
        <p:spPr>
          <a:xfrm>
            <a:off x="8255001" y="6248401"/>
            <a:ext cx="1403350" cy="457200"/>
          </a:xfrm>
          <a:prstGeom prst="rightArrow">
            <a:avLst/>
          </a:prstGeom>
          <a:solidFill>
            <a:schemeClr val="accent3">
              <a:lumMod val="7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solidFill>
                  <a:srgbClr val="FF3399"/>
                </a:solidFill>
                <a:effectLst>
                  <a:glow rad="228600">
                    <a:schemeClr val="accent2">
                      <a:satMod val="175000"/>
                      <a:alpha val="40000"/>
                    </a:schemeClr>
                  </a:glow>
                </a:effectLst>
                <a:latin typeface="Kristen ITC" pitchFamily="66" charset="0"/>
              </a:rPr>
              <a:t>Next</a:t>
            </a:r>
          </a:p>
        </p:txBody>
      </p:sp>
    </p:spTree>
    <p:extLst>
      <p:ext uri="{BB962C8B-B14F-4D97-AF65-F5344CB8AC3E}">
        <p14:creationId xmlns:p14="http://schemas.microsoft.com/office/powerpoint/2010/main" val="283249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 calcmode="lin" valueType="num">
                                      <p:cBhvr>
                                        <p:cTn id="1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from="(-#ppt_w/2)" to="(#ppt_x)" calcmode="lin" valueType="num">
                                      <p:cBhvr>
                                        <p:cTn id="23" dur="600" fill="hold">
                                          <p:stCondLst>
                                            <p:cond delay="0"/>
                                          </p:stCondLst>
                                        </p:cTn>
                                        <p:tgtEl>
                                          <p:spTgt spid="4"/>
                                        </p:tgtEl>
                                        <p:attrNameLst>
                                          <p:attrName>ppt_x</p:attrName>
                                        </p:attrNameLst>
                                      </p:cBhvr>
                                    </p:anim>
                                    <p:anim from="0" to="-1.0" calcmode="lin" valueType="num">
                                      <p:cBhvr>
                                        <p:cTn id="24" dur="200" decel="50000" autoRev="1" fill="hold">
                                          <p:stCondLst>
                                            <p:cond delay="600"/>
                                          </p:stCondLst>
                                        </p:cTn>
                                        <p:tgtEl>
                                          <p:spTgt spid="4"/>
                                        </p:tgtEl>
                                        <p:attrNameLst>
                                          <p:attrName>xshear</p:attrName>
                                        </p:attrNameLst>
                                      </p:cBhvr>
                                    </p:anim>
                                    <p:animScale>
                                      <p:cBhvr>
                                        <p:cTn id="25" dur="200" decel="100000" autoRev="1" fill="hold">
                                          <p:stCondLst>
                                            <p:cond delay="600"/>
                                          </p:stCondLst>
                                        </p:cTn>
                                        <p:tgtEl>
                                          <p:spTgt spid="4"/>
                                        </p:tgtEl>
                                      </p:cBhvr>
                                      <p:from x="100000" y="100000"/>
                                      <p:to x="80000" y="100000"/>
                                    </p:animScale>
                                    <p:anim by="(#ppt_h/3+#ppt_w*0.1)" calcmode="lin" valueType="num">
                                      <p:cBhvr additive="sum">
                                        <p:cTn id="26" dur="200" decel="100000" autoRev="1" fill="hold">
                                          <p:stCondLst>
                                            <p:cond delay="600"/>
                                          </p:stCondLst>
                                        </p:cTn>
                                        <p:tgtEl>
                                          <p:spTgt spid="4"/>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5"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000"/>
                                        <p:tgtEl>
                                          <p:spTgt spid="13"/>
                                        </p:tgtEl>
                                      </p:cBhvr>
                                    </p:animEffect>
                                    <p:anim calcmode="lin" valueType="num">
                                      <p:cBhvr>
                                        <p:cTn id="32" dur="2000" fill="hold"/>
                                        <p:tgtEl>
                                          <p:spTgt spid="13"/>
                                        </p:tgtEl>
                                        <p:attrNameLst>
                                          <p:attrName>style.rotation</p:attrName>
                                        </p:attrNameLst>
                                      </p:cBhvr>
                                      <p:tavLst>
                                        <p:tav tm="0">
                                          <p:val>
                                            <p:fltVal val="720"/>
                                          </p:val>
                                        </p:tav>
                                        <p:tav tm="100000">
                                          <p:val>
                                            <p:fltVal val="0"/>
                                          </p:val>
                                        </p:tav>
                                      </p:tavLst>
                                    </p:anim>
                                    <p:anim calcmode="lin" valueType="num">
                                      <p:cBhvr>
                                        <p:cTn id="33" dur="2000" fill="hold"/>
                                        <p:tgtEl>
                                          <p:spTgt spid="13"/>
                                        </p:tgtEl>
                                        <p:attrNameLst>
                                          <p:attrName>ppt_h</p:attrName>
                                        </p:attrNameLst>
                                      </p:cBhvr>
                                      <p:tavLst>
                                        <p:tav tm="0">
                                          <p:val>
                                            <p:fltVal val="0"/>
                                          </p:val>
                                        </p:tav>
                                        <p:tav tm="100000">
                                          <p:val>
                                            <p:strVal val="#ppt_h"/>
                                          </p:val>
                                        </p:tav>
                                      </p:tavLst>
                                    </p:anim>
                                    <p:anim calcmode="lin" valueType="num">
                                      <p:cBhvr>
                                        <p:cTn id="34" dur="2000" fill="hold"/>
                                        <p:tgtEl>
                                          <p:spTgt spid="13"/>
                                        </p:tgtEl>
                                        <p:attrNameLst>
                                          <p:attrName>ppt_w</p:attrName>
                                        </p:attrNameLst>
                                      </p:cBhvr>
                                      <p:tavLst>
                                        <p:tav tm="0">
                                          <p:val>
                                            <p:fltVal val="0"/>
                                          </p:val>
                                        </p:tav>
                                        <p:tav tm="100000">
                                          <p:val>
                                            <p:strVal val="#ppt_w"/>
                                          </p:val>
                                        </p:tav>
                                      </p:tavLst>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iterate type="lt">
                                    <p:tmPct val="5000"/>
                                  </p:iterate>
                                  <p:childTnLst>
                                    <p:set>
                                      <p:cBhvr>
                                        <p:cTn id="38" dur="1" fill="hold">
                                          <p:stCondLst>
                                            <p:cond delay="0"/>
                                          </p:stCondLst>
                                        </p:cTn>
                                        <p:tgtEl>
                                          <p:spTgt spid="14"/>
                                        </p:tgtEl>
                                        <p:attrNameLst>
                                          <p:attrName>style.visibility</p:attrName>
                                        </p:attrNameLst>
                                      </p:cBhvr>
                                      <p:to>
                                        <p:strVal val="visible"/>
                                      </p:to>
                                    </p:set>
                                    <p:anim calcmode="lin" valueType="num">
                                      <p:cBhvr>
                                        <p:cTn id="39" dur="1000" fill="hold"/>
                                        <p:tgtEl>
                                          <p:spTgt spid="14"/>
                                        </p:tgtEl>
                                        <p:attrNameLst>
                                          <p:attrName>ppt_w</p:attrName>
                                        </p:attrNameLst>
                                      </p:cBhvr>
                                      <p:tavLst>
                                        <p:tav tm="0">
                                          <p:val>
                                            <p:fltVal val="0"/>
                                          </p:val>
                                        </p:tav>
                                        <p:tav tm="100000">
                                          <p:val>
                                            <p:strVal val="#ppt_w"/>
                                          </p:val>
                                        </p:tav>
                                      </p:tavLst>
                                    </p:anim>
                                    <p:anim calcmode="lin" valueType="num">
                                      <p:cBhvr>
                                        <p:cTn id="40" dur="1000" fill="hold"/>
                                        <p:tgtEl>
                                          <p:spTgt spid="14"/>
                                        </p:tgtEl>
                                        <p:attrNameLst>
                                          <p:attrName>ppt_h</p:attrName>
                                        </p:attrNameLst>
                                      </p:cBhvr>
                                      <p:tavLst>
                                        <p:tav tm="0">
                                          <p:val>
                                            <p:fltVal val="0"/>
                                          </p:val>
                                        </p:tav>
                                        <p:tav tm="100000">
                                          <p:val>
                                            <p:strVal val="#ppt_h"/>
                                          </p:val>
                                        </p:tav>
                                      </p:tavLst>
                                    </p:anim>
                                    <p:anim calcmode="lin" valueType="num">
                                      <p:cBhvr>
                                        <p:cTn id="41" dur="1000" fill="hold"/>
                                        <p:tgtEl>
                                          <p:spTgt spid="14"/>
                                        </p:tgtEl>
                                        <p:attrNameLst>
                                          <p:attrName>style.rotation</p:attrName>
                                        </p:attrNameLst>
                                      </p:cBhvr>
                                      <p:tavLst>
                                        <p:tav tm="0">
                                          <p:val>
                                            <p:fltVal val="90"/>
                                          </p:val>
                                        </p:tav>
                                        <p:tav tm="100000">
                                          <p:val>
                                            <p:fltVal val="0"/>
                                          </p:val>
                                        </p:tav>
                                      </p:tavLst>
                                    </p:anim>
                                    <p:animEffect transition="in" filter="fade">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idx="4294967295"/>
          </p:nvPr>
        </p:nvSpPr>
        <p:spPr>
          <a:xfrm>
            <a:off x="0" y="1295402"/>
            <a:ext cx="9163050" cy="5013325"/>
          </a:xfrm>
        </p:spPr>
        <p:txBody>
          <a:bodyPr>
            <a:normAutofit/>
          </a:bodyPr>
          <a:lstStyle/>
          <a:p>
            <a:r>
              <a:rPr lang="id-ID" sz="2600" dirty="0"/>
              <a:t>Mendirikan dan menyelenggarakan serta membina lembaga-lembaga pendidikan</a:t>
            </a:r>
          </a:p>
          <a:p>
            <a:r>
              <a:rPr lang="id-ID" sz="2600" dirty="0"/>
              <a:t>Melaksanakan atau menyelenggarakan penelitian dan percobaan di bidang pendidikan</a:t>
            </a:r>
          </a:p>
          <a:p>
            <a:r>
              <a:rPr lang="id-ID" sz="2600" dirty="0"/>
              <a:t>Menyelenggarakan penataran bagi tenaga kependidikan yang bekerja pada lembaga pendidikan PGRI</a:t>
            </a:r>
          </a:p>
          <a:p>
            <a:r>
              <a:rPr lang="id-ID" sz="2600" dirty="0"/>
              <a:t>Menerbitkan buku, majalah, buletin, membuat film serta melaksanakan pengadaan sarana pendidikan lainnya</a:t>
            </a:r>
          </a:p>
          <a:p>
            <a:r>
              <a:rPr lang="id-ID" sz="2600" dirty="0"/>
              <a:t>Usaha-usaha lain yang sah</a:t>
            </a:r>
          </a:p>
        </p:txBody>
      </p:sp>
      <p:sp>
        <p:nvSpPr>
          <p:cNvPr id="3" name="Rounded Rectangle 2"/>
          <p:cNvSpPr/>
          <p:nvPr/>
        </p:nvSpPr>
        <p:spPr>
          <a:xfrm>
            <a:off x="1568450" y="304801"/>
            <a:ext cx="6686550" cy="762000"/>
          </a:xfrm>
          <a:prstGeom prst="roundRect">
            <a:avLst/>
          </a:prstGeom>
          <a:ln>
            <a:noFill/>
          </a:ln>
          <a:effectLst>
            <a:glow rad="139700">
              <a:schemeClr val="accent3">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1"/>
          </a:lnRef>
          <a:fillRef idx="2">
            <a:schemeClr val="accent1"/>
          </a:fillRef>
          <a:effectRef idx="1">
            <a:schemeClr val="accent1"/>
          </a:effectRef>
          <a:fontRef idx="minor">
            <a:schemeClr val="dk1"/>
          </a:fontRef>
        </p:style>
        <p:txBody>
          <a:bodyPr lIns="91426" tIns="45713" rIns="91426" bIns="45713" rtlCol="0" anchor="ctr"/>
          <a:lstStyle/>
          <a:p>
            <a:pPr algn="ctr"/>
            <a:r>
              <a:rPr lang="id-ID" sz="2400" dirty="0">
                <a:solidFill>
                  <a:schemeClr val="accent3">
                    <a:lumMod val="50000"/>
                  </a:schemeClr>
                </a:solidFill>
                <a:latin typeface="Comic Sans MS" pitchFamily="66" charset="0"/>
              </a:rPr>
              <a:t>FUNGSI DAN KEGIATAN YPLP PGRI</a:t>
            </a:r>
          </a:p>
        </p:txBody>
      </p:sp>
      <p:sp>
        <p:nvSpPr>
          <p:cNvPr id="4" name="Right Arrow 3">
            <a:hlinkClick r:id="rId3" action="ppaction://hlinksldjump"/>
          </p:cNvPr>
          <p:cNvSpPr/>
          <p:nvPr/>
        </p:nvSpPr>
        <p:spPr>
          <a:xfrm>
            <a:off x="8255001" y="6172200"/>
            <a:ext cx="1403350" cy="533400"/>
          </a:xfrm>
          <a:prstGeom prst="rightArrow">
            <a:avLst/>
          </a:prstGeom>
          <a:solidFill>
            <a:srgbClr val="FF33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ln w="12700">
                  <a:solidFill>
                    <a:schemeClr val="tx2">
                      <a:satMod val="155000"/>
                    </a:schemeClr>
                  </a:solidFill>
                  <a:prstDash val="solid"/>
                </a:ln>
                <a:solidFill>
                  <a:schemeClr val="bg2">
                    <a:tint val="85000"/>
                    <a:satMod val="155000"/>
                  </a:schemeClr>
                </a:solidFill>
                <a:effectLst>
                  <a:glow rad="101600">
                    <a:schemeClr val="accent1">
                      <a:satMod val="175000"/>
                      <a:alpha val="40000"/>
                    </a:schemeClr>
                  </a:glow>
                  <a:outerShdw blurRad="41275" dist="20320" dir="1800000" algn="tl" rotWithShape="0">
                    <a:srgbClr val="000000">
                      <a:alpha val="40000"/>
                    </a:srgbClr>
                  </a:outerShdw>
                </a:effectLst>
                <a:latin typeface="Kristen ITC" pitchFamily="66" charset="0"/>
              </a:rPr>
              <a:t>Next</a:t>
            </a:r>
          </a:p>
        </p:txBody>
      </p:sp>
    </p:spTree>
    <p:extLst>
      <p:ext uri="{BB962C8B-B14F-4D97-AF65-F5344CB8AC3E}">
        <p14:creationId xmlns:p14="http://schemas.microsoft.com/office/powerpoint/2010/main" val="165869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2000" fill="hold"/>
                                        <p:tgtEl>
                                          <p:spTgt spid="3"/>
                                        </p:tgtEl>
                                        <p:attrNameLst>
                                          <p:attrName>ppt_w</p:attrName>
                                        </p:attrNameLst>
                                      </p:cBhvr>
                                      <p:tavLst>
                                        <p:tav tm="0">
                                          <p:val>
                                            <p:fltVal val="0"/>
                                          </p:val>
                                        </p:tav>
                                        <p:tav tm="100000">
                                          <p:val>
                                            <p:strVal val="#ppt_w"/>
                                          </p:val>
                                        </p:tav>
                                      </p:tavLst>
                                    </p:anim>
                                    <p:anim calcmode="lin" valueType="num">
                                      <p:cBhvr>
                                        <p:cTn id="8" dur="2000" fill="hold"/>
                                        <p:tgtEl>
                                          <p:spTgt spid="3"/>
                                        </p:tgtEl>
                                        <p:attrNameLst>
                                          <p:attrName>ppt_h</p:attrName>
                                        </p:attrNameLst>
                                      </p:cBhvr>
                                      <p:tavLst>
                                        <p:tav tm="0">
                                          <p:val>
                                            <p:fltVal val="0"/>
                                          </p:val>
                                        </p:tav>
                                        <p:tav tm="100000">
                                          <p:val>
                                            <p:strVal val="#ppt_h"/>
                                          </p:val>
                                        </p:tav>
                                      </p:tavLst>
                                    </p:anim>
                                    <p:anim calcmode="lin" valueType="num">
                                      <p:cBhvr>
                                        <p:cTn id="9" dur="2000" fill="hold"/>
                                        <p:tgtEl>
                                          <p:spTgt spid="3"/>
                                        </p:tgtEl>
                                        <p:attrNameLst>
                                          <p:attrName>style.rotation</p:attrName>
                                        </p:attrNameLst>
                                      </p:cBhvr>
                                      <p:tavLst>
                                        <p:tav tm="0">
                                          <p:val>
                                            <p:fltVal val="360"/>
                                          </p:val>
                                        </p:tav>
                                        <p:tav tm="100000">
                                          <p:val>
                                            <p:fltVal val="0"/>
                                          </p:val>
                                        </p:tav>
                                      </p:tavLst>
                                    </p:anim>
                                    <p:animEffect transition="in" filter="fade">
                                      <p:cBhvr>
                                        <p:cTn id="10" dur="2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fade">
                                      <p:cBhvr>
                                        <p:cTn id="15" dur="1000"/>
                                        <p:tgtEl>
                                          <p:spTgt spid="5">
                                            <p:txEl>
                                              <p:pRg st="0" end="0"/>
                                            </p:txEl>
                                          </p:spTgt>
                                        </p:tgtEl>
                                      </p:cBhvr>
                                    </p:animEffect>
                                    <p:anim calcmode="lin" valueType="num">
                                      <p:cBhvr>
                                        <p:cTn id="16"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5">
                                            <p:txEl>
                                              <p:pRg st="0" end="0"/>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5">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1000"/>
                                        <p:tgtEl>
                                          <p:spTgt spid="5">
                                            <p:txEl>
                                              <p:pRg st="1" end="1"/>
                                            </p:txEl>
                                          </p:spTgt>
                                        </p:tgtEl>
                                      </p:cBhvr>
                                    </p:animEffect>
                                    <p:anim calcmode="lin" valueType="num">
                                      <p:cBhvr>
                                        <p:cTn id="24"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5">
                                            <p:txEl>
                                              <p:pRg st="1" end="1"/>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5">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fade">
                                      <p:cBhvr>
                                        <p:cTn id="31" dur="1000"/>
                                        <p:tgtEl>
                                          <p:spTgt spid="5">
                                            <p:txEl>
                                              <p:pRg st="2" end="2"/>
                                            </p:txEl>
                                          </p:spTgt>
                                        </p:tgtEl>
                                      </p:cBhvr>
                                    </p:animEffect>
                                    <p:anim calcmode="lin" valueType="num">
                                      <p:cBhvr>
                                        <p:cTn id="3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5">
                                            <p:txEl>
                                              <p:pRg st="2" end="2"/>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5">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animEffect transition="in" filter="fade">
                                      <p:cBhvr>
                                        <p:cTn id="39" dur="1000"/>
                                        <p:tgtEl>
                                          <p:spTgt spid="5">
                                            <p:txEl>
                                              <p:pRg st="3" end="3"/>
                                            </p:txEl>
                                          </p:spTgt>
                                        </p:tgtEl>
                                      </p:cBhvr>
                                    </p:animEffect>
                                    <p:anim calcmode="lin" valueType="num">
                                      <p:cBhvr>
                                        <p:cTn id="4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5">
                                            <p:txEl>
                                              <p:pRg st="3" end="3"/>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5">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grpId="0"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animEffect transition="in" filter="fade">
                                      <p:cBhvr>
                                        <p:cTn id="47" dur="1000"/>
                                        <p:tgtEl>
                                          <p:spTgt spid="5">
                                            <p:txEl>
                                              <p:pRg st="4" end="4"/>
                                            </p:txEl>
                                          </p:spTgt>
                                        </p:tgtEl>
                                      </p:cBhvr>
                                    </p:animEffect>
                                    <p:anim calcmode="lin" valueType="num">
                                      <p:cBhvr>
                                        <p:cTn id="4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5">
                                            <p:txEl>
                                              <p:pRg st="4" end="4"/>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5">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4"/>
                                        </p:tgtEl>
                                        <p:attrNameLst>
                                          <p:attrName>style.visibility</p:attrName>
                                        </p:attrNameLst>
                                      </p:cBhvr>
                                      <p:to>
                                        <p:strVal val="visible"/>
                                      </p:to>
                                    </p:set>
                                    <p:anim calcmode="lin" valueType="num">
                                      <p:cBhvr>
                                        <p:cTn id="55" dur="1000" fill="hold"/>
                                        <p:tgtEl>
                                          <p:spTgt spid="4"/>
                                        </p:tgtEl>
                                        <p:attrNameLst>
                                          <p:attrName>ppt_w</p:attrName>
                                        </p:attrNameLst>
                                      </p:cBhvr>
                                      <p:tavLst>
                                        <p:tav tm="0">
                                          <p:val>
                                            <p:fltVal val="0"/>
                                          </p:val>
                                        </p:tav>
                                        <p:tav tm="100000">
                                          <p:val>
                                            <p:strVal val="#ppt_w"/>
                                          </p:val>
                                        </p:tav>
                                      </p:tavLst>
                                    </p:anim>
                                    <p:anim calcmode="lin" valueType="num">
                                      <p:cBhvr>
                                        <p:cTn id="56" dur="1000" fill="hold"/>
                                        <p:tgtEl>
                                          <p:spTgt spid="4"/>
                                        </p:tgtEl>
                                        <p:attrNameLst>
                                          <p:attrName>ppt_h</p:attrName>
                                        </p:attrNameLst>
                                      </p:cBhvr>
                                      <p:tavLst>
                                        <p:tav tm="0">
                                          <p:val>
                                            <p:fltVal val="0"/>
                                          </p:val>
                                        </p:tav>
                                        <p:tav tm="100000">
                                          <p:val>
                                            <p:strVal val="#ppt_h"/>
                                          </p:val>
                                        </p:tav>
                                      </p:tavLst>
                                    </p:anim>
                                    <p:anim calcmode="lin" valueType="num">
                                      <p:cBhvr>
                                        <p:cTn id="57" dur="1000" fill="hold"/>
                                        <p:tgtEl>
                                          <p:spTgt spid="4"/>
                                        </p:tgtEl>
                                        <p:attrNameLst>
                                          <p:attrName>style.rotation</p:attrName>
                                        </p:attrNameLst>
                                      </p:cBhvr>
                                      <p:tavLst>
                                        <p:tav tm="0">
                                          <p:val>
                                            <p:fltVal val="90"/>
                                          </p:val>
                                        </p:tav>
                                        <p:tav tm="100000">
                                          <p:val>
                                            <p:fltVal val="0"/>
                                          </p:val>
                                        </p:tav>
                                      </p:tavLst>
                                    </p:anim>
                                    <p:animEffect transition="in" filter="fade">
                                      <p:cBhvr>
                                        <p:cTn id="5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animBg="1"/>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752603"/>
            <a:ext cx="8915400" cy="4556125"/>
          </a:xfrm>
        </p:spPr>
        <p:txBody>
          <a:bodyPr>
            <a:normAutofit/>
          </a:bodyPr>
          <a:lstStyle/>
          <a:p>
            <a:r>
              <a:rPr lang="id-ID" sz="2800" dirty="0">
                <a:solidFill>
                  <a:srgbClr val="FF0000"/>
                </a:solidFill>
                <a:latin typeface="Comic Sans MS" pitchFamily="66" charset="0"/>
              </a:rPr>
              <a:t>Menyelengarakan pemberian konsultasi dan bantuan hukum baik </a:t>
            </a:r>
            <a:r>
              <a:rPr lang="id-ID" sz="2800" dirty="0" smtClean="0">
                <a:solidFill>
                  <a:srgbClr val="FF0000"/>
                </a:solidFill>
                <a:latin typeface="Comic Sans MS" pitchFamily="66" charset="0"/>
              </a:rPr>
              <a:t>di dalam </a:t>
            </a:r>
            <a:r>
              <a:rPr lang="id-ID" sz="2800" dirty="0">
                <a:solidFill>
                  <a:srgbClr val="FF0000"/>
                </a:solidFill>
                <a:latin typeface="Comic Sans MS" pitchFamily="66" charset="0"/>
              </a:rPr>
              <a:t>maupun </a:t>
            </a:r>
            <a:r>
              <a:rPr lang="id-ID" sz="2800" dirty="0" smtClean="0">
                <a:solidFill>
                  <a:srgbClr val="FF0000"/>
                </a:solidFill>
                <a:latin typeface="Comic Sans MS" pitchFamily="66" charset="0"/>
              </a:rPr>
              <a:t>di luar </a:t>
            </a:r>
            <a:r>
              <a:rPr lang="id-ID" sz="2800" dirty="0">
                <a:solidFill>
                  <a:srgbClr val="FF0000"/>
                </a:solidFill>
                <a:latin typeface="Comic Sans MS" pitchFamily="66" charset="0"/>
              </a:rPr>
              <a:t>pengadilan</a:t>
            </a:r>
          </a:p>
          <a:p>
            <a:r>
              <a:rPr lang="id-ID" sz="2800" dirty="0">
                <a:solidFill>
                  <a:srgbClr val="FF0000"/>
                </a:solidFill>
                <a:latin typeface="Comic Sans MS" pitchFamily="66" charset="0"/>
              </a:rPr>
              <a:t>Mengadakan ceramah, diskusi, seminar, </a:t>
            </a:r>
            <a:r>
              <a:rPr lang="id-ID" sz="2800" dirty="0" smtClean="0">
                <a:solidFill>
                  <a:srgbClr val="FF0000"/>
                </a:solidFill>
                <a:latin typeface="Comic Sans MS" pitchFamily="66" charset="0"/>
              </a:rPr>
              <a:t>penerangan, </a:t>
            </a:r>
            <a:r>
              <a:rPr lang="id-ID" sz="2800" dirty="0">
                <a:solidFill>
                  <a:srgbClr val="FF0000"/>
                </a:solidFill>
                <a:latin typeface="Comic Sans MS" pitchFamily="66" charset="0"/>
              </a:rPr>
              <a:t>menerbitkan buku, brosur dan kegiatan lain di bidang hukum</a:t>
            </a:r>
          </a:p>
          <a:p>
            <a:r>
              <a:rPr lang="id-ID" sz="2800" dirty="0">
                <a:solidFill>
                  <a:srgbClr val="FF0000"/>
                </a:solidFill>
                <a:latin typeface="Comic Sans MS" pitchFamily="66" charset="0"/>
              </a:rPr>
              <a:t>Mengadakan kerjasama dengan lembaga-lembaga dan badan-badan </a:t>
            </a:r>
            <a:r>
              <a:rPr lang="id-ID" sz="2800" dirty="0" smtClean="0">
                <a:solidFill>
                  <a:srgbClr val="FF0000"/>
                </a:solidFill>
                <a:latin typeface="Comic Sans MS" pitchFamily="66" charset="0"/>
              </a:rPr>
              <a:t>se-profesi </a:t>
            </a:r>
            <a:r>
              <a:rPr lang="id-ID" sz="2800" dirty="0">
                <a:solidFill>
                  <a:srgbClr val="FF0000"/>
                </a:solidFill>
                <a:latin typeface="Comic Sans MS" pitchFamily="66" charset="0"/>
              </a:rPr>
              <a:t>serta instansi pemerintah maupun non pemerintah</a:t>
            </a:r>
          </a:p>
        </p:txBody>
      </p:sp>
      <p:sp>
        <p:nvSpPr>
          <p:cNvPr id="4" name="Flowchart: Punched Tape 3"/>
          <p:cNvSpPr/>
          <p:nvPr/>
        </p:nvSpPr>
        <p:spPr>
          <a:xfrm>
            <a:off x="1320800" y="304800"/>
            <a:ext cx="7099300" cy="1371600"/>
          </a:xfrm>
          <a:prstGeom prst="flowChartPunchedTape">
            <a:avLst/>
          </a:prstGeom>
          <a:solidFill>
            <a:schemeClr val="accent4">
              <a:lumMod val="75000"/>
            </a:schemeClr>
          </a:solidFill>
          <a:ln>
            <a:noFill/>
          </a:ln>
          <a:effectLst>
            <a:glow rad="101600">
              <a:schemeClr val="accent5">
                <a:satMod val="175000"/>
                <a:alpha val="40000"/>
              </a:schemeClr>
            </a:glow>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id-ID" dirty="0" smtClean="0">
                <a:solidFill>
                  <a:srgbClr val="FFFF00"/>
                </a:solidFill>
                <a:latin typeface="Comic Sans MS" pitchFamily="66" charset="0"/>
              </a:rPr>
              <a:t>FUNGSI DAN KEGIATAN </a:t>
            </a:r>
          </a:p>
          <a:p>
            <a:pPr algn="ctr"/>
            <a:r>
              <a:rPr lang="id-ID" dirty="0" smtClean="0">
                <a:solidFill>
                  <a:srgbClr val="FFFF00"/>
                </a:solidFill>
                <a:latin typeface="Comic Sans MS" pitchFamily="66" charset="0"/>
              </a:rPr>
              <a:t>LEMBAGA KONSULTASI DAN BANTUAN HUKUM PGRI</a:t>
            </a:r>
          </a:p>
          <a:p>
            <a:pPr algn="ctr"/>
            <a:r>
              <a:rPr lang="id-ID" dirty="0" smtClean="0">
                <a:solidFill>
                  <a:srgbClr val="FFFF00"/>
                </a:solidFill>
                <a:latin typeface="Comic Sans MS" pitchFamily="66" charset="0"/>
              </a:rPr>
              <a:t>(LKBH PGRI)</a:t>
            </a:r>
            <a:endParaRPr lang="id-ID" dirty="0">
              <a:solidFill>
                <a:srgbClr val="FFFF00"/>
              </a:solidFill>
              <a:latin typeface="Comic Sans MS" pitchFamily="66" charset="0"/>
            </a:endParaRPr>
          </a:p>
        </p:txBody>
      </p:sp>
      <p:sp>
        <p:nvSpPr>
          <p:cNvPr id="5" name="Right Arrow 4">
            <a:hlinkClick r:id="rId2" action="ppaction://hlinksldjump"/>
          </p:cNvPr>
          <p:cNvSpPr/>
          <p:nvPr/>
        </p:nvSpPr>
        <p:spPr>
          <a:xfrm>
            <a:off x="8255001" y="6172200"/>
            <a:ext cx="1403350" cy="533400"/>
          </a:xfrm>
          <a:prstGeom prst="rightArrow">
            <a:avLst/>
          </a:prstGeom>
          <a:solidFill>
            <a:schemeClr val="accent5">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ln w="12700">
                  <a:solidFill>
                    <a:schemeClr val="tx2">
                      <a:satMod val="155000"/>
                    </a:schemeClr>
                  </a:solidFill>
                  <a:prstDash val="solid"/>
                </a:ln>
                <a:solidFill>
                  <a:schemeClr val="accent1">
                    <a:lumMod val="20000"/>
                    <a:lumOff val="80000"/>
                  </a:schemeClr>
                </a:solidFill>
                <a:effectLst>
                  <a:glow rad="101600">
                    <a:schemeClr val="accent1">
                      <a:satMod val="175000"/>
                      <a:alpha val="40000"/>
                    </a:schemeClr>
                  </a:glow>
                  <a:outerShdw blurRad="41275" dist="20320" dir="1800000" algn="tl" rotWithShape="0">
                    <a:srgbClr val="000000">
                      <a:alpha val="40000"/>
                    </a:srgbClr>
                  </a:outerShdw>
                </a:effectLst>
                <a:latin typeface="Kristen ITC" pitchFamily="66" charset="0"/>
              </a:rPr>
              <a:t>Next</a:t>
            </a:r>
          </a:p>
        </p:txBody>
      </p:sp>
    </p:spTree>
    <p:extLst>
      <p:ext uri="{BB962C8B-B14F-4D97-AF65-F5344CB8AC3E}">
        <p14:creationId xmlns:p14="http://schemas.microsoft.com/office/powerpoint/2010/main" val="2248977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34"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from="(-#ppt_w/2)" to="(#ppt_x)" calcmode="lin" valueType="num">
                                      <p:cBhvr>
                                        <p:cTn id="15" dur="600" fill="hold">
                                          <p:stCondLst>
                                            <p:cond delay="0"/>
                                          </p:stCondLst>
                                        </p:cTn>
                                        <p:tgtEl>
                                          <p:spTgt spid="3">
                                            <p:txEl>
                                              <p:pRg st="0" end="0"/>
                                            </p:txEl>
                                          </p:spTgt>
                                        </p:tgtEl>
                                        <p:attrNameLst>
                                          <p:attrName>ppt_x</p:attrName>
                                        </p:attrNameLst>
                                      </p:cBhvr>
                                    </p:anim>
                                    <p:anim from="0" to="-1.0" calcmode="lin" valueType="num">
                                      <p:cBhvr>
                                        <p:cTn id="16" dur="200" decel="50000" autoRev="1" fill="hold">
                                          <p:stCondLst>
                                            <p:cond delay="600"/>
                                          </p:stCondLst>
                                        </p:cTn>
                                        <p:tgtEl>
                                          <p:spTgt spid="3">
                                            <p:txEl>
                                              <p:pRg st="0" end="0"/>
                                            </p:txEl>
                                          </p:spTgt>
                                        </p:tgtEl>
                                        <p:attrNameLst>
                                          <p:attrName>xshear</p:attrName>
                                        </p:attrNameLst>
                                      </p:cBhvr>
                                    </p:anim>
                                    <p:animScale>
                                      <p:cBhvr>
                                        <p:cTn id="17" dur="200" decel="100000" autoRev="1" fill="hold">
                                          <p:stCondLst>
                                            <p:cond delay="600"/>
                                          </p:stCondLst>
                                        </p:cTn>
                                        <p:tgtEl>
                                          <p:spTgt spid="3">
                                            <p:txEl>
                                              <p:pRg st="0" end="0"/>
                                            </p:txEl>
                                          </p:spTgt>
                                        </p:tgtEl>
                                      </p:cBhvr>
                                      <p:from x="100000" y="100000"/>
                                      <p:to x="80000" y="100000"/>
                                    </p:animScale>
                                    <p:anim by="(#ppt_h/3+#ppt_w*0.1)" calcmode="lin" valueType="num">
                                      <p:cBhvr additive="sum">
                                        <p:cTn id="18" dur="200" decel="100000" autoRev="1" fill="hold">
                                          <p:stCondLst>
                                            <p:cond delay="600"/>
                                          </p:stCondLst>
                                        </p:cTn>
                                        <p:tgtEl>
                                          <p:spTgt spid="3">
                                            <p:txEl>
                                              <p:pRg st="0" end="0"/>
                                            </p:txEl>
                                          </p:spTgt>
                                        </p:tgtEl>
                                        <p:attrNameLst>
                                          <p:attrName>ppt_x</p:attrName>
                                        </p:attrNameLst>
                                      </p:cBhvr>
                                    </p:anim>
                                  </p:childTnLst>
                                </p:cTn>
                              </p:par>
                            </p:childTnLst>
                          </p:cTn>
                        </p:par>
                      </p:childTnLst>
                    </p:cTn>
                  </p:par>
                  <p:par>
                    <p:cTn id="19" fill="hold">
                      <p:stCondLst>
                        <p:cond delay="indefinite"/>
                      </p:stCondLst>
                      <p:childTnLst>
                        <p:par>
                          <p:cTn id="20" fill="hold">
                            <p:stCondLst>
                              <p:cond delay="0"/>
                            </p:stCondLst>
                            <p:childTnLst>
                              <p:par>
                                <p:cTn id="21" presetID="34"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from="(-#ppt_w/2)" to="(#ppt_x)" calcmode="lin" valueType="num">
                                      <p:cBhvr>
                                        <p:cTn id="23" dur="600" fill="hold">
                                          <p:stCondLst>
                                            <p:cond delay="0"/>
                                          </p:stCondLst>
                                        </p:cTn>
                                        <p:tgtEl>
                                          <p:spTgt spid="3">
                                            <p:txEl>
                                              <p:pRg st="1" end="1"/>
                                            </p:txEl>
                                          </p:spTgt>
                                        </p:tgtEl>
                                        <p:attrNameLst>
                                          <p:attrName>ppt_x</p:attrName>
                                        </p:attrNameLst>
                                      </p:cBhvr>
                                    </p:anim>
                                    <p:anim from="0" to="-1.0" calcmode="lin" valueType="num">
                                      <p:cBhvr>
                                        <p:cTn id="24" dur="200" decel="50000" autoRev="1" fill="hold">
                                          <p:stCondLst>
                                            <p:cond delay="600"/>
                                          </p:stCondLst>
                                        </p:cTn>
                                        <p:tgtEl>
                                          <p:spTgt spid="3">
                                            <p:txEl>
                                              <p:pRg st="1" end="1"/>
                                            </p:txEl>
                                          </p:spTgt>
                                        </p:tgtEl>
                                        <p:attrNameLst>
                                          <p:attrName>xshear</p:attrName>
                                        </p:attrNameLst>
                                      </p:cBhvr>
                                    </p:anim>
                                    <p:animScale>
                                      <p:cBhvr>
                                        <p:cTn id="25" dur="200" decel="100000" autoRev="1" fill="hold">
                                          <p:stCondLst>
                                            <p:cond delay="600"/>
                                          </p:stCondLst>
                                        </p:cTn>
                                        <p:tgtEl>
                                          <p:spTgt spid="3">
                                            <p:txEl>
                                              <p:pRg st="1" end="1"/>
                                            </p:txEl>
                                          </p:spTgt>
                                        </p:tgtEl>
                                      </p:cBhvr>
                                      <p:from x="100000" y="100000"/>
                                      <p:to x="80000" y="100000"/>
                                    </p:animScale>
                                    <p:anim by="(#ppt_h/3+#ppt_w*0.1)" calcmode="lin" valueType="num">
                                      <p:cBhvr additive="sum">
                                        <p:cTn id="26" dur="200" decel="100000" autoRev="1" fill="hold">
                                          <p:stCondLst>
                                            <p:cond delay="600"/>
                                          </p:stCondLst>
                                        </p:cTn>
                                        <p:tgtEl>
                                          <p:spTgt spid="3">
                                            <p:txEl>
                                              <p:pRg st="1" end="1"/>
                                            </p:txEl>
                                          </p:spTgt>
                                        </p:tgtEl>
                                        <p:attrNameLst>
                                          <p:attrName>ppt_x</p:attrName>
                                        </p:attrNameLst>
                                      </p:cBhvr>
                                    </p:anim>
                                  </p:childTnLst>
                                </p:cTn>
                              </p:par>
                            </p:childTnLst>
                          </p:cTn>
                        </p:par>
                      </p:childTnLst>
                    </p:cTn>
                  </p:par>
                  <p:par>
                    <p:cTn id="27" fill="hold">
                      <p:stCondLst>
                        <p:cond delay="indefinite"/>
                      </p:stCondLst>
                      <p:childTnLst>
                        <p:par>
                          <p:cTn id="28" fill="hold">
                            <p:stCondLst>
                              <p:cond delay="0"/>
                            </p:stCondLst>
                            <p:childTnLst>
                              <p:par>
                                <p:cTn id="29" presetID="34" presetClass="entr" presetSubtype="0"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from="(-#ppt_w/2)" to="(#ppt_x)" calcmode="lin" valueType="num">
                                      <p:cBhvr>
                                        <p:cTn id="31" dur="600" fill="hold">
                                          <p:stCondLst>
                                            <p:cond delay="0"/>
                                          </p:stCondLst>
                                        </p:cTn>
                                        <p:tgtEl>
                                          <p:spTgt spid="3">
                                            <p:txEl>
                                              <p:pRg st="2" end="2"/>
                                            </p:txEl>
                                          </p:spTgt>
                                        </p:tgtEl>
                                        <p:attrNameLst>
                                          <p:attrName>ppt_x</p:attrName>
                                        </p:attrNameLst>
                                      </p:cBhvr>
                                    </p:anim>
                                    <p:anim from="0" to="-1.0" calcmode="lin" valueType="num">
                                      <p:cBhvr>
                                        <p:cTn id="32" dur="200" decel="50000" autoRev="1" fill="hold">
                                          <p:stCondLst>
                                            <p:cond delay="600"/>
                                          </p:stCondLst>
                                        </p:cTn>
                                        <p:tgtEl>
                                          <p:spTgt spid="3">
                                            <p:txEl>
                                              <p:pRg st="2" end="2"/>
                                            </p:txEl>
                                          </p:spTgt>
                                        </p:tgtEl>
                                        <p:attrNameLst>
                                          <p:attrName>xshear</p:attrName>
                                        </p:attrNameLst>
                                      </p:cBhvr>
                                    </p:anim>
                                    <p:animScale>
                                      <p:cBhvr>
                                        <p:cTn id="33" dur="200" decel="100000" autoRev="1" fill="hold">
                                          <p:stCondLst>
                                            <p:cond delay="600"/>
                                          </p:stCondLst>
                                        </p:cTn>
                                        <p:tgtEl>
                                          <p:spTgt spid="3">
                                            <p:txEl>
                                              <p:pRg st="2" end="2"/>
                                            </p:txEl>
                                          </p:spTgt>
                                        </p:tgtEl>
                                      </p:cBhvr>
                                      <p:from x="100000" y="100000"/>
                                      <p:to x="80000" y="100000"/>
                                    </p:animScale>
                                    <p:anim by="(#ppt_h/3+#ppt_w*0.1)" calcmode="lin" valueType="num">
                                      <p:cBhvr additive="sum">
                                        <p:cTn id="34" dur="200" decel="100000" autoRev="1" fill="hold">
                                          <p:stCondLst>
                                            <p:cond delay="600"/>
                                          </p:stCondLst>
                                        </p:cTn>
                                        <p:tgtEl>
                                          <p:spTgt spid="3">
                                            <p:txEl>
                                              <p:pRg st="2" end="2"/>
                                            </p:txEl>
                                          </p:spTgt>
                                        </p:tgtEl>
                                        <p:attrNameLst>
                                          <p:attrName>ppt_x</p:attrName>
                                        </p:attrNameLst>
                                      </p:cBhvr>
                                    </p:anim>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iterate type="lt">
                                    <p:tmPct val="5000"/>
                                  </p:iterate>
                                  <p:childTnLst>
                                    <p:set>
                                      <p:cBhvr>
                                        <p:cTn id="38" dur="1" fill="hold">
                                          <p:stCondLst>
                                            <p:cond delay="0"/>
                                          </p:stCondLst>
                                        </p:cTn>
                                        <p:tgtEl>
                                          <p:spTgt spid="5"/>
                                        </p:tgtEl>
                                        <p:attrNameLst>
                                          <p:attrName>style.visibility</p:attrName>
                                        </p:attrNameLst>
                                      </p:cBhvr>
                                      <p:to>
                                        <p:strVal val="visible"/>
                                      </p:to>
                                    </p:set>
                                    <p:anim calcmode="lin" valueType="num">
                                      <p:cBhvr>
                                        <p:cTn id="39" dur="1000" fill="hold"/>
                                        <p:tgtEl>
                                          <p:spTgt spid="5"/>
                                        </p:tgtEl>
                                        <p:attrNameLst>
                                          <p:attrName>ppt_w</p:attrName>
                                        </p:attrNameLst>
                                      </p:cBhvr>
                                      <p:tavLst>
                                        <p:tav tm="0">
                                          <p:val>
                                            <p:fltVal val="0"/>
                                          </p:val>
                                        </p:tav>
                                        <p:tav tm="100000">
                                          <p:val>
                                            <p:strVal val="#ppt_w"/>
                                          </p:val>
                                        </p:tav>
                                      </p:tavLst>
                                    </p:anim>
                                    <p:anim calcmode="lin" valueType="num">
                                      <p:cBhvr>
                                        <p:cTn id="40" dur="1000" fill="hold"/>
                                        <p:tgtEl>
                                          <p:spTgt spid="5"/>
                                        </p:tgtEl>
                                        <p:attrNameLst>
                                          <p:attrName>ppt_h</p:attrName>
                                        </p:attrNameLst>
                                      </p:cBhvr>
                                      <p:tavLst>
                                        <p:tav tm="0">
                                          <p:val>
                                            <p:fltVal val="0"/>
                                          </p:val>
                                        </p:tav>
                                        <p:tav tm="100000">
                                          <p:val>
                                            <p:strVal val="#ppt_h"/>
                                          </p:val>
                                        </p:tav>
                                      </p:tavLst>
                                    </p:anim>
                                    <p:anim calcmode="lin" valueType="num">
                                      <p:cBhvr>
                                        <p:cTn id="41" dur="1000" fill="hold"/>
                                        <p:tgtEl>
                                          <p:spTgt spid="5"/>
                                        </p:tgtEl>
                                        <p:attrNameLst>
                                          <p:attrName>style.rotation</p:attrName>
                                        </p:attrNameLst>
                                      </p:cBhvr>
                                      <p:tavLst>
                                        <p:tav tm="0">
                                          <p:val>
                                            <p:fltVal val="90"/>
                                          </p:val>
                                        </p:tav>
                                        <p:tav tm="100000">
                                          <p:val>
                                            <p:fltVal val="0"/>
                                          </p:val>
                                        </p:tav>
                                      </p:tavLst>
                                    </p:anim>
                                    <p:animEffect transition="in" filter="fade">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107882"/>
            <a:ext cx="8915400" cy="4251325"/>
          </a:xfrm>
        </p:spPr>
        <p:txBody>
          <a:bodyPr>
            <a:normAutofit/>
          </a:bodyPr>
          <a:lstStyle/>
          <a:p>
            <a:pPr>
              <a:buNone/>
            </a:pPr>
            <a:endParaRPr lang="id-ID" dirty="0" smtClean="0"/>
          </a:p>
          <a:p>
            <a:pPr marL="651409" indent="-514270">
              <a:buFont typeface="+mj-lt"/>
              <a:buAutoNum type="alphaLcPeriod"/>
            </a:pPr>
            <a:endParaRPr lang="id-ID" dirty="0" smtClean="0"/>
          </a:p>
          <a:p>
            <a:pPr marL="651409" indent="-514270">
              <a:buFont typeface="+mj-lt"/>
              <a:buAutoNum type="alphaLcPeriod"/>
            </a:pPr>
            <a:r>
              <a:rPr lang="id-ID" dirty="0" smtClean="0">
                <a:solidFill>
                  <a:srgbClr val="FF0000"/>
                </a:solidFill>
              </a:rPr>
              <a:t>Pemerintah, pemerintah daerah, masyarakat, organisasi, profesi dan/atau satuan pendidikan wajib memberikan perlindungan terhadap guru dalam pelaksanaan tugas</a:t>
            </a:r>
          </a:p>
          <a:p>
            <a:pPr marL="651409" indent="-514270">
              <a:buFont typeface="+mj-lt"/>
              <a:buAutoNum type="alphaLcPeriod" startAt="2"/>
            </a:pPr>
            <a:r>
              <a:rPr lang="id-ID" dirty="0" smtClean="0">
                <a:solidFill>
                  <a:srgbClr val="FF0000"/>
                </a:solidFill>
              </a:rPr>
              <a:t>Perlindungan sebagaimana dimaksud pada ayat satu (1) meliputi perlindungan hukum, perlindungan profesi, serta perlindungan keselamatan dan kesehatan kerja</a:t>
            </a:r>
            <a:endParaRPr lang="id-ID" dirty="0">
              <a:solidFill>
                <a:srgbClr val="FF0000"/>
              </a:solidFill>
            </a:endParaRPr>
          </a:p>
        </p:txBody>
      </p:sp>
      <p:sp>
        <p:nvSpPr>
          <p:cNvPr id="5" name="Oval 4"/>
          <p:cNvSpPr/>
          <p:nvPr/>
        </p:nvSpPr>
        <p:spPr>
          <a:xfrm>
            <a:off x="1155700" y="381001"/>
            <a:ext cx="7512050" cy="1143000"/>
          </a:xfrm>
          <a:prstGeom prst="ellipse">
            <a:avLst/>
          </a:prstGeom>
          <a:ln>
            <a:noFill/>
          </a:ln>
          <a:effectLst>
            <a:glow rad="101600">
              <a:schemeClr val="accent5">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id-ID" sz="2000" dirty="0">
                <a:solidFill>
                  <a:srgbClr val="FFC000"/>
                </a:solidFill>
              </a:rPr>
              <a:t>PERLINDUNGAN PADA GURU DAN TENAGA KEPENDIDIKAN MELALUI LKBH PGRI</a:t>
            </a:r>
          </a:p>
        </p:txBody>
      </p:sp>
      <p:sp>
        <p:nvSpPr>
          <p:cNvPr id="8" name="Down Arrow 7"/>
          <p:cNvSpPr/>
          <p:nvPr/>
        </p:nvSpPr>
        <p:spPr>
          <a:xfrm>
            <a:off x="4705350" y="1600200"/>
            <a:ext cx="330200" cy="457200"/>
          </a:xfrm>
          <a:prstGeom prst="downArrow">
            <a:avLst/>
          </a:prstGeom>
          <a:ln>
            <a:noFill/>
          </a:ln>
          <a:effectLst>
            <a:glow rad="1016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id-ID"/>
          </a:p>
        </p:txBody>
      </p:sp>
      <p:sp>
        <p:nvSpPr>
          <p:cNvPr id="9" name="Rounded Rectangle 8"/>
          <p:cNvSpPr/>
          <p:nvPr/>
        </p:nvSpPr>
        <p:spPr>
          <a:xfrm>
            <a:off x="1403351" y="2057400"/>
            <a:ext cx="6769100" cy="685800"/>
          </a:xfrm>
          <a:prstGeom prst="roundRect">
            <a:avLst/>
          </a:prstGeom>
          <a:ln>
            <a:noFill/>
          </a:ln>
          <a:effectLst>
            <a:glow rad="139700">
              <a:schemeClr val="accent2">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id-ID" sz="2000" dirty="0">
                <a:solidFill>
                  <a:schemeClr val="accent5">
                    <a:lumMod val="60000"/>
                    <a:lumOff val="40000"/>
                  </a:schemeClr>
                </a:solidFill>
              </a:rPr>
              <a:t>Dalam Pasal 39 </a:t>
            </a:r>
            <a:r>
              <a:rPr lang="id-ID" sz="2000" dirty="0" smtClean="0">
                <a:solidFill>
                  <a:schemeClr val="accent5">
                    <a:lumMod val="60000"/>
                    <a:lumOff val="40000"/>
                  </a:schemeClr>
                </a:solidFill>
              </a:rPr>
              <a:t>Undang-Undang </a:t>
            </a:r>
            <a:r>
              <a:rPr lang="id-ID" sz="2000" dirty="0">
                <a:solidFill>
                  <a:schemeClr val="accent5">
                    <a:lumMod val="60000"/>
                    <a:lumOff val="40000"/>
                  </a:schemeClr>
                </a:solidFill>
              </a:rPr>
              <a:t>G</a:t>
            </a:r>
            <a:r>
              <a:rPr lang="id-ID" sz="2000" dirty="0" smtClean="0">
                <a:solidFill>
                  <a:schemeClr val="accent5">
                    <a:lumMod val="60000"/>
                    <a:lumOff val="40000"/>
                  </a:schemeClr>
                </a:solidFill>
              </a:rPr>
              <a:t>uru </a:t>
            </a:r>
            <a:r>
              <a:rPr lang="id-ID" sz="2000" dirty="0">
                <a:solidFill>
                  <a:schemeClr val="accent5">
                    <a:lumMod val="60000"/>
                    <a:lumOff val="40000"/>
                  </a:schemeClr>
                </a:solidFill>
              </a:rPr>
              <a:t>dan </a:t>
            </a:r>
            <a:r>
              <a:rPr lang="id-ID" sz="2000" dirty="0" smtClean="0">
                <a:solidFill>
                  <a:schemeClr val="accent5">
                    <a:lumMod val="60000"/>
                    <a:lumOff val="40000"/>
                  </a:schemeClr>
                </a:solidFill>
              </a:rPr>
              <a:t>Dosen </a:t>
            </a:r>
            <a:endParaRPr lang="id-ID" sz="2000" dirty="0">
              <a:solidFill>
                <a:schemeClr val="accent5">
                  <a:lumMod val="60000"/>
                  <a:lumOff val="40000"/>
                </a:schemeClr>
              </a:solidFill>
            </a:endParaRPr>
          </a:p>
        </p:txBody>
      </p:sp>
      <p:sp>
        <p:nvSpPr>
          <p:cNvPr id="6" name="Right Arrow 5">
            <a:hlinkClick r:id="rId2" action="ppaction://hlinksldjump"/>
          </p:cNvPr>
          <p:cNvSpPr/>
          <p:nvPr/>
        </p:nvSpPr>
        <p:spPr>
          <a:xfrm>
            <a:off x="8255001" y="6172200"/>
            <a:ext cx="1403350" cy="533400"/>
          </a:xfrm>
          <a:prstGeom prst="rightArrow">
            <a:avLst/>
          </a:prstGeom>
          <a:solidFill>
            <a:schemeClr val="accent5">
              <a:lumMod val="60000"/>
              <a:lumOff val="4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dirty="0">
                <a:ln w="12700">
                  <a:solidFill>
                    <a:schemeClr val="tx2">
                      <a:satMod val="155000"/>
                    </a:schemeClr>
                  </a:solidFill>
                  <a:prstDash val="solid"/>
                </a:ln>
                <a:solidFill>
                  <a:schemeClr val="accent1">
                    <a:lumMod val="20000"/>
                    <a:lumOff val="80000"/>
                  </a:schemeClr>
                </a:solidFill>
                <a:effectLst>
                  <a:glow rad="101600">
                    <a:schemeClr val="accent1">
                      <a:satMod val="175000"/>
                      <a:alpha val="40000"/>
                    </a:schemeClr>
                  </a:glow>
                  <a:outerShdw blurRad="41275" dist="20320" dir="1800000" algn="tl" rotWithShape="0">
                    <a:srgbClr val="000000">
                      <a:alpha val="40000"/>
                    </a:srgbClr>
                  </a:outerShdw>
                </a:effectLst>
                <a:latin typeface="Kristen ITC" pitchFamily="66" charset="0"/>
              </a:rPr>
              <a:t>Next</a:t>
            </a:r>
          </a:p>
        </p:txBody>
      </p:sp>
    </p:spTree>
    <p:extLst>
      <p:ext uri="{BB962C8B-B14F-4D97-AF65-F5344CB8AC3E}">
        <p14:creationId xmlns:p14="http://schemas.microsoft.com/office/powerpoint/2010/main" val="2518981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800" decel="100000"/>
                                        <p:tgtEl>
                                          <p:spTgt spid="5"/>
                                        </p:tgtEl>
                                      </p:cBhvr>
                                    </p:animEffect>
                                    <p:anim calcmode="lin" valueType="num">
                                      <p:cBhvr>
                                        <p:cTn id="8" dur="800" decel="100000" fill="hold"/>
                                        <p:tgtEl>
                                          <p:spTgt spid="5"/>
                                        </p:tgtEl>
                                        <p:attrNameLst>
                                          <p:attrName>style.rotation</p:attrName>
                                        </p:attrNameLst>
                                      </p:cBhvr>
                                      <p:tavLst>
                                        <p:tav tm="0">
                                          <p:val>
                                            <p:fltVal val="-90"/>
                                          </p:val>
                                        </p:tav>
                                        <p:tav tm="100000">
                                          <p:val>
                                            <p:fltVal val="0"/>
                                          </p:val>
                                        </p:tav>
                                      </p:tavLst>
                                    </p:anim>
                                    <p:anim calcmode="lin" valueType="num">
                                      <p:cBhvr>
                                        <p:cTn id="9" dur="800" decel="100000" fill="hold"/>
                                        <p:tgtEl>
                                          <p:spTgt spid="5"/>
                                        </p:tgtEl>
                                        <p:attrNameLst>
                                          <p:attrName>ppt_x</p:attrName>
                                        </p:attrNameLst>
                                      </p:cBhvr>
                                      <p:tavLst>
                                        <p:tav tm="0">
                                          <p:val>
                                            <p:strVal val="#ppt_x+0.4"/>
                                          </p:val>
                                        </p:tav>
                                        <p:tav tm="100000">
                                          <p:val>
                                            <p:strVal val="#ppt_x-0.05"/>
                                          </p:val>
                                        </p:tav>
                                      </p:tavLst>
                                    </p:anim>
                                    <p:anim calcmode="lin" valueType="num">
                                      <p:cBhvr>
                                        <p:cTn id="10" dur="800" decel="100000" fill="hold"/>
                                        <p:tgtEl>
                                          <p:spTgt spid="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80">
                                          <p:stCondLst>
                                            <p:cond delay="0"/>
                                          </p:stCondLst>
                                        </p:cTn>
                                        <p:tgtEl>
                                          <p:spTgt spid="8"/>
                                        </p:tgtEl>
                                      </p:cBhvr>
                                    </p:animEffect>
                                    <p:anim calcmode="lin" valueType="num">
                                      <p:cBhvr>
                                        <p:cTn id="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3" dur="26">
                                          <p:stCondLst>
                                            <p:cond delay="650"/>
                                          </p:stCondLst>
                                        </p:cTn>
                                        <p:tgtEl>
                                          <p:spTgt spid="8"/>
                                        </p:tgtEl>
                                      </p:cBhvr>
                                      <p:to x="100000" y="60000"/>
                                    </p:animScale>
                                    <p:animScale>
                                      <p:cBhvr>
                                        <p:cTn id="24" dur="166" decel="50000">
                                          <p:stCondLst>
                                            <p:cond delay="676"/>
                                          </p:stCondLst>
                                        </p:cTn>
                                        <p:tgtEl>
                                          <p:spTgt spid="8"/>
                                        </p:tgtEl>
                                      </p:cBhvr>
                                      <p:to x="100000" y="100000"/>
                                    </p:animScale>
                                    <p:animScale>
                                      <p:cBhvr>
                                        <p:cTn id="25" dur="26">
                                          <p:stCondLst>
                                            <p:cond delay="1312"/>
                                          </p:stCondLst>
                                        </p:cTn>
                                        <p:tgtEl>
                                          <p:spTgt spid="8"/>
                                        </p:tgtEl>
                                      </p:cBhvr>
                                      <p:to x="100000" y="80000"/>
                                    </p:animScale>
                                    <p:animScale>
                                      <p:cBhvr>
                                        <p:cTn id="26" dur="166" decel="50000">
                                          <p:stCondLst>
                                            <p:cond delay="1338"/>
                                          </p:stCondLst>
                                        </p:cTn>
                                        <p:tgtEl>
                                          <p:spTgt spid="8"/>
                                        </p:tgtEl>
                                      </p:cBhvr>
                                      <p:to x="100000" y="100000"/>
                                    </p:animScale>
                                    <p:animScale>
                                      <p:cBhvr>
                                        <p:cTn id="27" dur="26">
                                          <p:stCondLst>
                                            <p:cond delay="1642"/>
                                          </p:stCondLst>
                                        </p:cTn>
                                        <p:tgtEl>
                                          <p:spTgt spid="8"/>
                                        </p:tgtEl>
                                      </p:cBhvr>
                                      <p:to x="100000" y="90000"/>
                                    </p:animScale>
                                    <p:animScale>
                                      <p:cBhvr>
                                        <p:cTn id="28" dur="166" decel="50000">
                                          <p:stCondLst>
                                            <p:cond delay="1668"/>
                                          </p:stCondLst>
                                        </p:cTn>
                                        <p:tgtEl>
                                          <p:spTgt spid="8"/>
                                        </p:tgtEl>
                                      </p:cBhvr>
                                      <p:to x="100000" y="100000"/>
                                    </p:animScale>
                                    <p:animScale>
                                      <p:cBhvr>
                                        <p:cTn id="29" dur="26">
                                          <p:stCondLst>
                                            <p:cond delay="1808"/>
                                          </p:stCondLst>
                                        </p:cTn>
                                        <p:tgtEl>
                                          <p:spTgt spid="8"/>
                                        </p:tgtEl>
                                      </p:cBhvr>
                                      <p:to x="100000" y="95000"/>
                                    </p:animScale>
                                    <p:animScale>
                                      <p:cBhvr>
                                        <p:cTn id="30" dur="166" decel="50000">
                                          <p:stCondLst>
                                            <p:cond delay="1834"/>
                                          </p:stCondLst>
                                        </p:cTn>
                                        <p:tgtEl>
                                          <p:spTgt spid="8"/>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52"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animScale>
                                      <p:cBhvr>
                                        <p:cTn id="35"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6" dur="1000" decel="50000" fill="hold">
                                          <p:stCondLst>
                                            <p:cond delay="0"/>
                                          </p:stCondLst>
                                        </p:cTn>
                                        <p:tgtEl>
                                          <p:spTgt spid="9"/>
                                        </p:tgtEl>
                                        <p:attrNameLst>
                                          <p:attrName>ppt_x</p:attrName>
                                          <p:attrName>ppt_y</p:attrName>
                                        </p:attrNameLst>
                                      </p:cBhvr>
                                    </p:animMotion>
                                    <p:animEffect transition="in" filter="fade">
                                      <p:cBhvr>
                                        <p:cTn id="37" dur="10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5" presetClass="entr" presetSubtype="0" fill="hold" grpId="0"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2000"/>
                                        <p:tgtEl>
                                          <p:spTgt spid="3">
                                            <p:txEl>
                                              <p:pRg st="2" end="2"/>
                                            </p:txEl>
                                          </p:spTgt>
                                        </p:tgtEl>
                                      </p:cBhvr>
                                    </p:animEffect>
                                    <p:anim calcmode="lin" valueType="num">
                                      <p:cBhvr>
                                        <p:cTn id="43" dur="2000" fill="hold"/>
                                        <p:tgtEl>
                                          <p:spTgt spid="3">
                                            <p:txEl>
                                              <p:pRg st="2" end="2"/>
                                            </p:txEl>
                                          </p:spTgt>
                                        </p:tgtEl>
                                        <p:attrNameLst>
                                          <p:attrName>style.rotation</p:attrName>
                                        </p:attrNameLst>
                                      </p:cBhvr>
                                      <p:tavLst>
                                        <p:tav tm="0">
                                          <p:val>
                                            <p:fltVal val="720"/>
                                          </p:val>
                                        </p:tav>
                                        <p:tav tm="100000">
                                          <p:val>
                                            <p:fltVal val="0"/>
                                          </p:val>
                                        </p:tav>
                                      </p:tavLst>
                                    </p:anim>
                                    <p:anim calcmode="lin" valueType="num">
                                      <p:cBhvr>
                                        <p:cTn id="44" dur="2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45" dur="2000" fill="hold"/>
                                        <p:tgtEl>
                                          <p:spTgt spid="3">
                                            <p:txEl>
                                              <p:pRg st="2" end="2"/>
                                            </p:txEl>
                                          </p:spTgt>
                                        </p:tgtEl>
                                        <p:attrNameLst>
                                          <p:attrName>ppt_w</p:attrName>
                                        </p:attrNameLst>
                                      </p:cBhvr>
                                      <p:tavLst>
                                        <p:tav tm="0">
                                          <p:val>
                                            <p:fltVal val="0"/>
                                          </p:val>
                                        </p:tav>
                                        <p:tav tm="100000">
                                          <p:val>
                                            <p:strVal val="#ppt_w"/>
                                          </p:val>
                                        </p:tav>
                                      </p:tavLst>
                                    </p:anim>
                                  </p:childTnLst>
                                </p:cTn>
                              </p:par>
                            </p:childTnLst>
                          </p:cTn>
                        </p:par>
                      </p:childTnLst>
                    </p:cTn>
                  </p:par>
                  <p:par>
                    <p:cTn id="46" fill="hold">
                      <p:stCondLst>
                        <p:cond delay="indefinite"/>
                      </p:stCondLst>
                      <p:childTnLst>
                        <p:par>
                          <p:cTn id="47" fill="hold">
                            <p:stCondLst>
                              <p:cond delay="0"/>
                            </p:stCondLst>
                            <p:childTnLst>
                              <p:par>
                                <p:cTn id="48" presetID="35" presetClass="entr" presetSubtype="0" fill="hold" grpId="0"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fade">
                                      <p:cBhvr>
                                        <p:cTn id="50" dur="2000"/>
                                        <p:tgtEl>
                                          <p:spTgt spid="3">
                                            <p:txEl>
                                              <p:pRg st="3" end="3"/>
                                            </p:txEl>
                                          </p:spTgt>
                                        </p:tgtEl>
                                      </p:cBhvr>
                                    </p:animEffect>
                                    <p:anim calcmode="lin" valueType="num">
                                      <p:cBhvr>
                                        <p:cTn id="51" dur="2000" fill="hold"/>
                                        <p:tgtEl>
                                          <p:spTgt spid="3">
                                            <p:txEl>
                                              <p:pRg st="3" end="3"/>
                                            </p:txEl>
                                          </p:spTgt>
                                        </p:tgtEl>
                                        <p:attrNameLst>
                                          <p:attrName>style.rotation</p:attrName>
                                        </p:attrNameLst>
                                      </p:cBhvr>
                                      <p:tavLst>
                                        <p:tav tm="0">
                                          <p:val>
                                            <p:fltVal val="720"/>
                                          </p:val>
                                        </p:tav>
                                        <p:tav tm="100000">
                                          <p:val>
                                            <p:fltVal val="0"/>
                                          </p:val>
                                        </p:tav>
                                      </p:tavLst>
                                    </p:anim>
                                    <p:anim calcmode="lin" valueType="num">
                                      <p:cBhvr>
                                        <p:cTn id="52" dur="2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53" dur="2000" fill="hold"/>
                                        <p:tgtEl>
                                          <p:spTgt spid="3">
                                            <p:txEl>
                                              <p:pRg st="3" end="3"/>
                                            </p:txEl>
                                          </p:spTgt>
                                        </p:tgtEl>
                                        <p:attrNameLst>
                                          <p:attrName>ppt_w</p:attrName>
                                        </p:attrNameLst>
                                      </p:cBhvr>
                                      <p:tavLst>
                                        <p:tav tm="0">
                                          <p:val>
                                            <p:fltVal val="0"/>
                                          </p:val>
                                        </p:tav>
                                        <p:tav tm="100000">
                                          <p:val>
                                            <p:strVal val="#ppt_w"/>
                                          </p:val>
                                        </p:tav>
                                      </p:tavLst>
                                    </p:anim>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grpId="0" nodeType="clickEffect">
                                  <p:stCondLst>
                                    <p:cond delay="0"/>
                                  </p:stCondLst>
                                  <p:iterate type="lt">
                                    <p:tmPct val="5000"/>
                                  </p:iterate>
                                  <p:childTnLst>
                                    <p:set>
                                      <p:cBhvr>
                                        <p:cTn id="57" dur="1" fill="hold">
                                          <p:stCondLst>
                                            <p:cond delay="0"/>
                                          </p:stCondLst>
                                        </p:cTn>
                                        <p:tgtEl>
                                          <p:spTgt spid="6"/>
                                        </p:tgtEl>
                                        <p:attrNameLst>
                                          <p:attrName>style.visibility</p:attrName>
                                        </p:attrNameLst>
                                      </p:cBhvr>
                                      <p:to>
                                        <p:strVal val="visible"/>
                                      </p:to>
                                    </p:set>
                                    <p:anim calcmode="lin" valueType="num">
                                      <p:cBhvr>
                                        <p:cTn id="58" dur="1000" fill="hold"/>
                                        <p:tgtEl>
                                          <p:spTgt spid="6"/>
                                        </p:tgtEl>
                                        <p:attrNameLst>
                                          <p:attrName>ppt_w</p:attrName>
                                        </p:attrNameLst>
                                      </p:cBhvr>
                                      <p:tavLst>
                                        <p:tav tm="0">
                                          <p:val>
                                            <p:fltVal val="0"/>
                                          </p:val>
                                        </p:tav>
                                        <p:tav tm="100000">
                                          <p:val>
                                            <p:strVal val="#ppt_w"/>
                                          </p:val>
                                        </p:tav>
                                      </p:tavLst>
                                    </p:anim>
                                    <p:anim calcmode="lin" valueType="num">
                                      <p:cBhvr>
                                        <p:cTn id="59" dur="1000" fill="hold"/>
                                        <p:tgtEl>
                                          <p:spTgt spid="6"/>
                                        </p:tgtEl>
                                        <p:attrNameLst>
                                          <p:attrName>ppt_h</p:attrName>
                                        </p:attrNameLst>
                                      </p:cBhvr>
                                      <p:tavLst>
                                        <p:tav tm="0">
                                          <p:val>
                                            <p:fltVal val="0"/>
                                          </p:val>
                                        </p:tav>
                                        <p:tav tm="100000">
                                          <p:val>
                                            <p:strVal val="#ppt_h"/>
                                          </p:val>
                                        </p:tav>
                                      </p:tavLst>
                                    </p:anim>
                                    <p:anim calcmode="lin" valueType="num">
                                      <p:cBhvr>
                                        <p:cTn id="60" dur="1000" fill="hold"/>
                                        <p:tgtEl>
                                          <p:spTgt spid="6"/>
                                        </p:tgtEl>
                                        <p:attrNameLst>
                                          <p:attrName>style.rotation</p:attrName>
                                        </p:attrNameLst>
                                      </p:cBhvr>
                                      <p:tavLst>
                                        <p:tav tm="0">
                                          <p:val>
                                            <p:fltVal val="90"/>
                                          </p:val>
                                        </p:tav>
                                        <p:tav tm="100000">
                                          <p:val>
                                            <p:fltVal val="0"/>
                                          </p:val>
                                        </p:tav>
                                      </p:tavLst>
                                    </p:anim>
                                    <p:animEffect transition="in" filter="fade">
                                      <p:cBhvr>
                                        <p:cTn id="6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8" grpId="0" animBg="1"/>
      <p:bldP spid="9"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77856" y="381012"/>
            <a:ext cx="8832849" cy="6019799"/>
          </a:xfrm>
        </p:spPr>
        <p:txBody>
          <a:bodyPr>
            <a:normAutofit lnSpcReduction="10000"/>
          </a:bodyPr>
          <a:lstStyle/>
          <a:p>
            <a:pPr marL="0" indent="0" algn="just">
              <a:buNone/>
            </a:pPr>
            <a:r>
              <a:rPr lang="id-ID" sz="2400" dirty="0">
                <a:solidFill>
                  <a:schemeClr val="tx1">
                    <a:lumMod val="95000"/>
                  </a:schemeClr>
                </a:solidFill>
                <a:latin typeface="Comic Sans MS" pitchFamily="66" charset="0"/>
              </a:rPr>
              <a:t>c. Perlindungan hukum sebagaimana dimaksud   </a:t>
            </a:r>
          </a:p>
          <a:p>
            <a:pPr marL="0" indent="0" algn="just">
              <a:buNone/>
            </a:pPr>
            <a:r>
              <a:rPr lang="id-ID" sz="2400" dirty="0">
                <a:solidFill>
                  <a:schemeClr val="tx1">
                    <a:lumMod val="95000"/>
                  </a:schemeClr>
                </a:solidFill>
                <a:latin typeface="Comic Sans MS" pitchFamily="66" charset="0"/>
              </a:rPr>
              <a:t>    pada ayat 2 mencangkup perlindungan hukum  </a:t>
            </a:r>
          </a:p>
          <a:p>
            <a:pPr marL="0" indent="0" algn="just">
              <a:buNone/>
            </a:pPr>
            <a:r>
              <a:rPr lang="id-ID" sz="2400" dirty="0">
                <a:solidFill>
                  <a:schemeClr val="tx1">
                    <a:lumMod val="95000"/>
                  </a:schemeClr>
                </a:solidFill>
                <a:latin typeface="Comic Sans MS" pitchFamily="66" charset="0"/>
              </a:rPr>
              <a:t>    terhadap tindak kekerasan, ancaman, </a:t>
            </a:r>
          </a:p>
          <a:p>
            <a:pPr marL="0" indent="0" algn="just">
              <a:buNone/>
            </a:pPr>
            <a:r>
              <a:rPr lang="id-ID" sz="2400" dirty="0">
                <a:solidFill>
                  <a:schemeClr val="tx1">
                    <a:lumMod val="95000"/>
                  </a:schemeClr>
                </a:solidFill>
                <a:latin typeface="Comic Sans MS" pitchFamily="66" charset="0"/>
              </a:rPr>
              <a:t>    perlakuan, diskriminatif, itimidasi/perlakuan </a:t>
            </a:r>
          </a:p>
          <a:p>
            <a:pPr marL="0" indent="0" algn="just">
              <a:buNone/>
            </a:pPr>
            <a:r>
              <a:rPr lang="id-ID" sz="2400" dirty="0">
                <a:solidFill>
                  <a:schemeClr val="tx1">
                    <a:lumMod val="95000"/>
                  </a:schemeClr>
                </a:solidFill>
                <a:latin typeface="Comic Sans MS" pitchFamily="66" charset="0"/>
              </a:rPr>
              <a:t>    tidak adil dari pihak peserta didik, ortu peserta </a:t>
            </a:r>
          </a:p>
          <a:p>
            <a:pPr marL="0" indent="0" algn="just">
              <a:buNone/>
            </a:pPr>
            <a:r>
              <a:rPr lang="id-ID" sz="2400" dirty="0">
                <a:solidFill>
                  <a:schemeClr val="tx1">
                    <a:lumMod val="95000"/>
                  </a:schemeClr>
                </a:solidFill>
                <a:latin typeface="Comic Sans MS" pitchFamily="66" charset="0"/>
              </a:rPr>
              <a:t>    didik, masyarakat, birokrasi, atau pihak lain</a:t>
            </a:r>
          </a:p>
          <a:p>
            <a:pPr marL="0" indent="0" algn="just">
              <a:buNone/>
            </a:pPr>
            <a:r>
              <a:rPr lang="id-ID" sz="2400" dirty="0">
                <a:solidFill>
                  <a:schemeClr val="tx1">
                    <a:lumMod val="95000"/>
                  </a:schemeClr>
                </a:solidFill>
                <a:latin typeface="Comic Sans MS" pitchFamily="66" charset="0"/>
              </a:rPr>
              <a:t>d. Perlindungan profesi sebagaimana dimaksud </a:t>
            </a:r>
          </a:p>
          <a:p>
            <a:pPr marL="0" indent="0" algn="just">
              <a:buNone/>
            </a:pPr>
            <a:r>
              <a:rPr lang="id-ID" sz="2400" dirty="0">
                <a:solidFill>
                  <a:schemeClr val="tx1">
                    <a:lumMod val="95000"/>
                  </a:schemeClr>
                </a:solidFill>
                <a:latin typeface="Comic Sans MS" pitchFamily="66" charset="0"/>
              </a:rPr>
              <a:t>    pada ayat 2 mencakup perlindungan perundang-</a:t>
            </a:r>
          </a:p>
          <a:p>
            <a:pPr marL="0" indent="0" algn="just">
              <a:buNone/>
            </a:pPr>
            <a:r>
              <a:rPr lang="id-ID" sz="2400" dirty="0">
                <a:solidFill>
                  <a:schemeClr val="tx1">
                    <a:lumMod val="95000"/>
                  </a:schemeClr>
                </a:solidFill>
                <a:latin typeface="Comic Sans MS" pitchFamily="66" charset="0"/>
              </a:rPr>
              <a:t>    </a:t>
            </a:r>
            <a:r>
              <a:rPr lang="id-ID" sz="2400" dirty="0" smtClean="0">
                <a:solidFill>
                  <a:schemeClr val="tx1">
                    <a:lumMod val="95000"/>
                  </a:schemeClr>
                </a:solidFill>
                <a:latin typeface="Comic Sans MS" pitchFamily="66" charset="0"/>
              </a:rPr>
              <a:t>undangan</a:t>
            </a:r>
            <a:r>
              <a:rPr lang="id-ID" sz="2400" dirty="0">
                <a:solidFill>
                  <a:schemeClr val="tx1">
                    <a:lumMod val="95000"/>
                  </a:schemeClr>
                </a:solidFill>
                <a:latin typeface="Comic Sans MS" pitchFamily="66" charset="0"/>
              </a:rPr>
              <a:t>, pemberian imbalan yang </a:t>
            </a:r>
            <a:r>
              <a:rPr lang="id-ID" sz="2400" dirty="0" smtClean="0">
                <a:solidFill>
                  <a:schemeClr val="tx1">
                    <a:lumMod val="95000"/>
                  </a:schemeClr>
                </a:solidFill>
                <a:latin typeface="Comic Sans MS" pitchFamily="66" charset="0"/>
              </a:rPr>
              <a:t>tidak </a:t>
            </a:r>
            <a:r>
              <a:rPr lang="id-ID" sz="2400" dirty="0">
                <a:solidFill>
                  <a:schemeClr val="tx1">
                    <a:lumMod val="95000"/>
                  </a:schemeClr>
                </a:solidFill>
                <a:latin typeface="Comic Sans MS" pitchFamily="66" charset="0"/>
              </a:rPr>
              <a:t>wajar, </a:t>
            </a:r>
          </a:p>
          <a:p>
            <a:pPr marL="0" indent="0" algn="just">
              <a:buNone/>
            </a:pPr>
            <a:r>
              <a:rPr lang="id-ID" sz="2400" dirty="0">
                <a:solidFill>
                  <a:schemeClr val="tx1">
                    <a:lumMod val="95000"/>
                  </a:schemeClr>
                </a:solidFill>
                <a:latin typeface="Comic Sans MS" pitchFamily="66" charset="0"/>
              </a:rPr>
              <a:t>    pembatasan dalam menyampaikan pandangan, </a:t>
            </a:r>
          </a:p>
          <a:p>
            <a:pPr marL="0" indent="0" algn="just">
              <a:buNone/>
            </a:pPr>
            <a:r>
              <a:rPr lang="id-ID" sz="2400" dirty="0">
                <a:solidFill>
                  <a:schemeClr val="tx1">
                    <a:lumMod val="95000"/>
                  </a:schemeClr>
                </a:solidFill>
                <a:latin typeface="Comic Sans MS" pitchFamily="66" charset="0"/>
              </a:rPr>
              <a:t>    pelecehan, terhadap profesi, &amp; pembatasan lain yang  </a:t>
            </a:r>
          </a:p>
          <a:p>
            <a:pPr marL="0" indent="0" algn="just">
              <a:buNone/>
            </a:pPr>
            <a:r>
              <a:rPr lang="id-ID" sz="2400" dirty="0">
                <a:solidFill>
                  <a:schemeClr val="tx1">
                    <a:lumMod val="95000"/>
                  </a:schemeClr>
                </a:solidFill>
                <a:latin typeface="Comic Sans MS" pitchFamily="66" charset="0"/>
              </a:rPr>
              <a:t>    dapat menghambat guru dalam melaksanakan tugas</a:t>
            </a:r>
          </a:p>
          <a:p>
            <a:pPr marL="0" indent="0" algn="just">
              <a:buNone/>
            </a:pPr>
            <a:r>
              <a:rPr lang="id-ID" sz="2400" dirty="0">
                <a:solidFill>
                  <a:schemeClr val="tx1">
                    <a:lumMod val="95000"/>
                  </a:schemeClr>
                </a:solidFill>
                <a:latin typeface="Comic Sans MS" pitchFamily="66" charset="0"/>
              </a:rPr>
              <a:t>e. Perlindungan keselamatan dan  kesehatan kerja</a:t>
            </a:r>
          </a:p>
        </p:txBody>
      </p:sp>
      <p:sp>
        <p:nvSpPr>
          <p:cNvPr id="4" name="Right Arrow 3">
            <a:hlinkClick r:id="rId2" action="ppaction://hlinksldjump"/>
          </p:cNvPr>
          <p:cNvSpPr/>
          <p:nvPr/>
        </p:nvSpPr>
        <p:spPr>
          <a:xfrm>
            <a:off x="4876804" y="6172200"/>
            <a:ext cx="4781551" cy="685800"/>
          </a:xfrm>
          <a:prstGeom prst="rightArrow">
            <a:avLst/>
          </a:prstGeom>
          <a:solidFill>
            <a:srgbClr val="FF66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id-ID" sz="2400" b="1" dirty="0" smtClean="0">
                <a:ln w="12700">
                  <a:solidFill>
                    <a:schemeClr val="tx2">
                      <a:satMod val="155000"/>
                    </a:schemeClr>
                  </a:solidFill>
                  <a:prstDash val="solid"/>
                </a:ln>
                <a:solidFill>
                  <a:schemeClr val="tx2">
                    <a:lumMod val="75000"/>
                  </a:schemeClr>
                </a:solidFill>
                <a:effectLst>
                  <a:glow rad="101600">
                    <a:schemeClr val="accent1">
                      <a:satMod val="175000"/>
                      <a:alpha val="40000"/>
                    </a:schemeClr>
                  </a:glow>
                  <a:outerShdw blurRad="41275" dist="20320" dir="1800000" algn="tl" rotWithShape="0">
                    <a:srgbClr val="000000">
                      <a:alpha val="40000"/>
                    </a:srgbClr>
                  </a:outerShdw>
                </a:effectLst>
                <a:latin typeface="Kristen ITC" pitchFamily="66" charset="0"/>
              </a:rPr>
              <a:t> Sekian &amp; Terimakasih</a:t>
            </a:r>
          </a:p>
        </p:txBody>
      </p:sp>
    </p:spTree>
    <p:extLst>
      <p:ext uri="{BB962C8B-B14F-4D97-AF65-F5344CB8AC3E}">
        <p14:creationId xmlns:p14="http://schemas.microsoft.com/office/powerpoint/2010/main" val="30528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left)">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left)">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1" presetClass="entr" presetSubtype="0" fill="hold" grpId="0" nodeType="clickEffect">
                                  <p:stCondLst>
                                    <p:cond delay="0"/>
                                  </p:stCondLst>
                                  <p:iterate type="lt">
                                    <p:tmPct val="5000"/>
                                  </p:iterate>
                                  <p:childTnLst>
                                    <p:set>
                                      <p:cBhvr>
                                        <p:cTn id="71" dur="1" fill="hold">
                                          <p:stCondLst>
                                            <p:cond delay="0"/>
                                          </p:stCondLst>
                                        </p:cTn>
                                        <p:tgtEl>
                                          <p:spTgt spid="4"/>
                                        </p:tgtEl>
                                        <p:attrNameLst>
                                          <p:attrName>style.visibility</p:attrName>
                                        </p:attrNameLst>
                                      </p:cBhvr>
                                      <p:to>
                                        <p:strVal val="visible"/>
                                      </p:to>
                                    </p:set>
                                    <p:anim calcmode="lin" valueType="num">
                                      <p:cBhvr>
                                        <p:cTn id="72" dur="1000" fill="hold"/>
                                        <p:tgtEl>
                                          <p:spTgt spid="4"/>
                                        </p:tgtEl>
                                        <p:attrNameLst>
                                          <p:attrName>ppt_w</p:attrName>
                                        </p:attrNameLst>
                                      </p:cBhvr>
                                      <p:tavLst>
                                        <p:tav tm="0">
                                          <p:val>
                                            <p:fltVal val="0"/>
                                          </p:val>
                                        </p:tav>
                                        <p:tav tm="100000">
                                          <p:val>
                                            <p:strVal val="#ppt_w"/>
                                          </p:val>
                                        </p:tav>
                                      </p:tavLst>
                                    </p:anim>
                                    <p:anim calcmode="lin" valueType="num">
                                      <p:cBhvr>
                                        <p:cTn id="73" dur="1000" fill="hold"/>
                                        <p:tgtEl>
                                          <p:spTgt spid="4"/>
                                        </p:tgtEl>
                                        <p:attrNameLst>
                                          <p:attrName>ppt_h</p:attrName>
                                        </p:attrNameLst>
                                      </p:cBhvr>
                                      <p:tavLst>
                                        <p:tav tm="0">
                                          <p:val>
                                            <p:fltVal val="0"/>
                                          </p:val>
                                        </p:tav>
                                        <p:tav tm="100000">
                                          <p:val>
                                            <p:strVal val="#ppt_h"/>
                                          </p:val>
                                        </p:tav>
                                      </p:tavLst>
                                    </p:anim>
                                    <p:anim calcmode="lin" valueType="num">
                                      <p:cBhvr>
                                        <p:cTn id="74" dur="1000" fill="hold"/>
                                        <p:tgtEl>
                                          <p:spTgt spid="4"/>
                                        </p:tgtEl>
                                        <p:attrNameLst>
                                          <p:attrName>style.rotation</p:attrName>
                                        </p:attrNameLst>
                                      </p:cBhvr>
                                      <p:tavLst>
                                        <p:tav tm="0">
                                          <p:val>
                                            <p:fltVal val="90"/>
                                          </p:val>
                                        </p:tav>
                                        <p:tav tm="100000">
                                          <p:val>
                                            <p:fltVal val="0"/>
                                          </p:val>
                                        </p:tav>
                                      </p:tavLst>
                                    </p:anim>
                                    <p:animEffect transition="in" filter="fade">
                                      <p:cBhvr>
                                        <p:cTn id="7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533400"/>
            <a:ext cx="8915400" cy="4709160"/>
          </a:xfrm>
        </p:spPr>
        <p:txBody>
          <a:bodyPr>
            <a:noAutofit/>
          </a:bodyPr>
          <a:lstStyle/>
          <a:p>
            <a:pPr>
              <a:buFont typeface="Wingdings" pitchFamily="2" charset="2"/>
              <a:buChar char="Ø"/>
            </a:pPr>
            <a:endParaRPr lang="id-ID" sz="2400" b="1" dirty="0">
              <a:latin typeface="Comic Sans MS" pitchFamily="66" charset="0"/>
            </a:endParaRPr>
          </a:p>
          <a:p>
            <a:pPr>
              <a:buFont typeface="Wingdings" pitchFamily="2" charset="2"/>
              <a:buChar char="Ø"/>
            </a:pPr>
            <a:endParaRPr lang="id-ID" sz="2400" b="1" dirty="0">
              <a:latin typeface="Comic Sans MS" pitchFamily="66" charset="0"/>
            </a:endParaRPr>
          </a:p>
          <a:p>
            <a:pPr>
              <a:buFont typeface="Wingdings" pitchFamily="2" charset="2"/>
              <a:buChar char="Ø"/>
            </a:pPr>
            <a:endParaRPr lang="id-ID" sz="2400" b="1" dirty="0">
              <a:latin typeface="Comic Sans MS" pitchFamily="66" charset="0"/>
            </a:endParaRPr>
          </a:p>
          <a:p>
            <a:pPr>
              <a:buFont typeface="Wingdings" pitchFamily="2" charset="2"/>
              <a:buChar char="Ø"/>
            </a:pPr>
            <a:r>
              <a:rPr lang="en-US" sz="2400" b="1" dirty="0">
                <a:solidFill>
                  <a:schemeClr val="tx1">
                    <a:lumMod val="95000"/>
                  </a:schemeClr>
                </a:solidFill>
                <a:latin typeface="Comic Sans MS" pitchFamily="66" charset="0"/>
              </a:rPr>
              <a:t>PB PGRI </a:t>
            </a:r>
            <a:r>
              <a:rPr lang="en-US" sz="2400" b="1" dirty="0" err="1">
                <a:solidFill>
                  <a:schemeClr val="tx1">
                    <a:lumMod val="95000"/>
                  </a:schemeClr>
                </a:solidFill>
                <a:latin typeface="Comic Sans MS" pitchFamily="66" charset="0"/>
              </a:rPr>
              <a:t>Membentuk</a:t>
            </a:r>
            <a:r>
              <a:rPr lang="en-US" sz="2400" b="1" dirty="0">
                <a:solidFill>
                  <a:schemeClr val="tx1">
                    <a:lumMod val="95000"/>
                  </a:schemeClr>
                </a:solidFill>
                <a:latin typeface="Comic Sans MS" pitchFamily="66" charset="0"/>
              </a:rPr>
              <a:t> YPLP-PGRI</a:t>
            </a:r>
            <a:br>
              <a:rPr lang="en-US" sz="2400" b="1" dirty="0">
                <a:solidFill>
                  <a:schemeClr val="tx1">
                    <a:lumMod val="95000"/>
                  </a:schemeClr>
                </a:solidFill>
                <a:latin typeface="Comic Sans MS" pitchFamily="66" charset="0"/>
              </a:rPr>
            </a:br>
            <a:r>
              <a:rPr lang="en-US" sz="2400" b="1" dirty="0" err="1">
                <a:solidFill>
                  <a:schemeClr val="tx1">
                    <a:lumMod val="95000"/>
                  </a:schemeClr>
                </a:solidFill>
                <a:latin typeface="Comic Sans MS" pitchFamily="66" charset="0"/>
              </a:rPr>
              <a:t>dengan</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Akta</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Notaris</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Moh</a:t>
            </a:r>
            <a:r>
              <a:rPr lang="en-US" sz="2400" b="1" dirty="0">
                <a:solidFill>
                  <a:schemeClr val="tx1">
                    <a:lumMod val="95000"/>
                  </a:schemeClr>
                </a:solidFill>
                <a:latin typeface="Comic Sans MS" pitchFamily="66" charset="0"/>
              </a:rPr>
              <a:t>. Ali  No. 21 </a:t>
            </a:r>
            <a:r>
              <a:rPr lang="en-US" sz="2400" b="1" dirty="0" err="1">
                <a:solidFill>
                  <a:schemeClr val="tx1">
                    <a:lumMod val="95000"/>
                  </a:schemeClr>
                </a:solidFill>
                <a:latin typeface="Comic Sans MS" pitchFamily="66" charset="0"/>
              </a:rPr>
              <a:t>tanggal</a:t>
            </a:r>
            <a:r>
              <a:rPr lang="en-US" sz="2400" b="1" dirty="0">
                <a:solidFill>
                  <a:schemeClr val="tx1">
                    <a:lumMod val="95000"/>
                  </a:schemeClr>
                </a:solidFill>
                <a:latin typeface="Comic Sans MS" pitchFamily="66" charset="0"/>
              </a:rPr>
              <a:t> 31 </a:t>
            </a:r>
            <a:r>
              <a:rPr lang="en-US" sz="2400" b="1" dirty="0" err="1">
                <a:solidFill>
                  <a:schemeClr val="tx1">
                    <a:lumMod val="95000"/>
                  </a:schemeClr>
                </a:solidFill>
                <a:latin typeface="Comic Sans MS" pitchFamily="66" charset="0"/>
              </a:rPr>
              <a:t>Maret</a:t>
            </a:r>
            <a:r>
              <a:rPr lang="en-US" sz="2400" b="1" dirty="0">
                <a:solidFill>
                  <a:schemeClr val="tx1">
                    <a:lumMod val="95000"/>
                  </a:schemeClr>
                </a:solidFill>
                <a:latin typeface="Comic Sans MS" pitchFamily="66" charset="0"/>
              </a:rPr>
              <a:t> 1980 yang </a:t>
            </a:r>
            <a:r>
              <a:rPr lang="en-US" sz="2400" b="1" dirty="0" err="1">
                <a:solidFill>
                  <a:schemeClr val="tx1">
                    <a:lumMod val="95000"/>
                  </a:schemeClr>
                </a:solidFill>
                <a:latin typeface="Comic Sans MS" pitchFamily="66" charset="0"/>
              </a:rPr>
              <a:t>berlaku</a:t>
            </a:r>
            <a:r>
              <a:rPr lang="en-US" sz="2400" b="1" dirty="0">
                <a:solidFill>
                  <a:schemeClr val="tx1">
                    <a:lumMod val="95000"/>
                  </a:schemeClr>
                </a:solidFill>
                <a:latin typeface="Comic Sans MS" pitchFamily="66" charset="0"/>
              </a:rPr>
              <a:t> </a:t>
            </a:r>
            <a:r>
              <a:rPr lang="en-US" sz="2400" b="1" dirty="0" err="1" smtClean="0">
                <a:solidFill>
                  <a:schemeClr val="tx1">
                    <a:lumMod val="95000"/>
                  </a:schemeClr>
                </a:solidFill>
                <a:latin typeface="Comic Sans MS" pitchFamily="66" charset="0"/>
              </a:rPr>
              <a:t>sur</a:t>
            </a:r>
            <a:r>
              <a:rPr lang="id-ID" sz="2400" b="1" dirty="0" smtClean="0">
                <a:solidFill>
                  <a:schemeClr val="tx1">
                    <a:lumMod val="95000"/>
                  </a:schemeClr>
                </a:solidFill>
                <a:latin typeface="Comic Sans MS" pitchFamily="66" charset="0"/>
              </a:rPr>
              <a:t>a</a:t>
            </a:r>
            <a:r>
              <a:rPr lang="en-US" sz="2400" b="1" dirty="0" smtClean="0">
                <a:solidFill>
                  <a:schemeClr val="tx1">
                    <a:lumMod val="95000"/>
                  </a:schemeClr>
                </a:solidFill>
                <a:latin typeface="Comic Sans MS" pitchFamily="66" charset="0"/>
              </a:rPr>
              <a:t>t </a:t>
            </a:r>
            <a:r>
              <a:rPr lang="en-US" sz="2400" b="1" dirty="0" err="1">
                <a:solidFill>
                  <a:schemeClr val="tx1">
                    <a:lumMod val="95000"/>
                  </a:schemeClr>
                </a:solidFill>
                <a:latin typeface="Comic Sans MS" pitchFamily="66" charset="0"/>
              </a:rPr>
              <a:t>sejak</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tanggal</a:t>
            </a:r>
            <a:r>
              <a:rPr lang="en-US" sz="2400" b="1" dirty="0">
                <a:solidFill>
                  <a:schemeClr val="tx1">
                    <a:lumMod val="95000"/>
                  </a:schemeClr>
                </a:solidFill>
                <a:latin typeface="Comic Sans MS" pitchFamily="66" charset="0"/>
              </a:rPr>
              <a:t> 1 </a:t>
            </a:r>
            <a:r>
              <a:rPr lang="en-US" sz="2400" b="1" dirty="0" err="1">
                <a:solidFill>
                  <a:schemeClr val="tx1">
                    <a:lumMod val="95000"/>
                  </a:schemeClr>
                </a:solidFill>
                <a:latin typeface="Comic Sans MS" pitchFamily="66" charset="0"/>
              </a:rPr>
              <a:t>Januari</a:t>
            </a:r>
            <a:r>
              <a:rPr lang="en-US" sz="2400" b="1" dirty="0">
                <a:solidFill>
                  <a:schemeClr val="tx1">
                    <a:lumMod val="95000"/>
                  </a:schemeClr>
                </a:solidFill>
                <a:latin typeface="Comic Sans MS" pitchFamily="66" charset="0"/>
              </a:rPr>
              <a:t> 1980. </a:t>
            </a:r>
            <a:r>
              <a:rPr lang="en-US" sz="2400" b="1" dirty="0" err="1">
                <a:solidFill>
                  <a:schemeClr val="tx1">
                    <a:lumMod val="95000"/>
                  </a:schemeClr>
                </a:solidFill>
                <a:latin typeface="Comic Sans MS" pitchFamily="66" charset="0"/>
              </a:rPr>
              <a:t>Dengan</a:t>
            </a:r>
            <a:r>
              <a:rPr lang="en-US" sz="2400" b="1" dirty="0">
                <a:solidFill>
                  <a:schemeClr val="tx1">
                    <a:lumMod val="95000"/>
                  </a:schemeClr>
                </a:solidFill>
                <a:latin typeface="Comic Sans MS" pitchFamily="66" charset="0"/>
              </a:rPr>
              <a:t> SK PB  PGRI  No. 951/SK/PB/XIV/1980 </a:t>
            </a:r>
            <a:r>
              <a:rPr lang="en-US" sz="2400" b="1" dirty="0" err="1">
                <a:solidFill>
                  <a:schemeClr val="tx1">
                    <a:lumMod val="95000"/>
                  </a:schemeClr>
                </a:solidFill>
                <a:latin typeface="Comic Sans MS" pitchFamily="66" charset="0"/>
              </a:rPr>
              <a:t>tanggal</a:t>
            </a:r>
            <a:r>
              <a:rPr lang="en-US" sz="2400" b="1" dirty="0">
                <a:solidFill>
                  <a:schemeClr val="tx1">
                    <a:lumMod val="95000"/>
                  </a:schemeClr>
                </a:solidFill>
                <a:latin typeface="Comic Sans MS" pitchFamily="66" charset="0"/>
              </a:rPr>
              <a:t> 10 </a:t>
            </a:r>
            <a:r>
              <a:rPr lang="en-US" sz="2400" b="1" dirty="0" err="1">
                <a:solidFill>
                  <a:schemeClr val="tx1">
                    <a:lumMod val="95000"/>
                  </a:schemeClr>
                </a:solidFill>
                <a:latin typeface="Comic Sans MS" pitchFamily="66" charset="0"/>
              </a:rPr>
              <a:t>Okt</a:t>
            </a:r>
            <a:r>
              <a:rPr lang="en-US" sz="2400" b="1" dirty="0">
                <a:solidFill>
                  <a:schemeClr val="tx1">
                    <a:lumMod val="95000"/>
                  </a:schemeClr>
                </a:solidFill>
                <a:latin typeface="Comic Sans MS" pitchFamily="66" charset="0"/>
              </a:rPr>
              <a:t> 1980  </a:t>
            </a:r>
            <a:r>
              <a:rPr lang="en-US" sz="2400" b="1" dirty="0" err="1">
                <a:solidFill>
                  <a:schemeClr val="tx1">
                    <a:lumMod val="95000"/>
                  </a:schemeClr>
                </a:solidFill>
                <a:latin typeface="Comic Sans MS" pitchFamily="66" charset="0"/>
              </a:rPr>
              <a:t>diangkat</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Pengurus</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Pusat</a:t>
            </a:r>
            <a:r>
              <a:rPr lang="en-US" sz="2400" b="1" dirty="0">
                <a:solidFill>
                  <a:schemeClr val="tx1">
                    <a:lumMod val="95000"/>
                  </a:schemeClr>
                </a:solidFill>
                <a:latin typeface="Comic Sans MS" pitchFamily="66" charset="0"/>
              </a:rPr>
              <a:t> YPLP-PGRI yang </a:t>
            </a:r>
            <a:r>
              <a:rPr lang="en-US" sz="2400" b="1" dirty="0" err="1">
                <a:solidFill>
                  <a:schemeClr val="tx1">
                    <a:lumMod val="95000"/>
                  </a:schemeClr>
                </a:solidFill>
                <a:latin typeface="Comic Sans MS" pitchFamily="66" charset="0"/>
              </a:rPr>
              <a:t>pertama</a:t>
            </a:r>
            <a:r>
              <a:rPr lang="en-US" sz="2400" b="1" dirty="0">
                <a:solidFill>
                  <a:schemeClr val="tx1">
                    <a:lumMod val="95000"/>
                  </a:schemeClr>
                </a:solidFill>
                <a:latin typeface="Comic Sans MS" pitchFamily="66" charset="0"/>
              </a:rPr>
              <a:t>.</a:t>
            </a:r>
            <a:endParaRPr lang="id-ID" sz="2400" b="1" dirty="0">
              <a:solidFill>
                <a:schemeClr val="tx1">
                  <a:lumMod val="95000"/>
                </a:schemeClr>
              </a:solidFill>
              <a:latin typeface="Comic Sans MS" pitchFamily="66" charset="0"/>
            </a:endParaRPr>
          </a:p>
          <a:p>
            <a:pPr marL="0" indent="0">
              <a:buNone/>
            </a:pPr>
            <a:endParaRPr lang="en-US" sz="2400" b="1" dirty="0">
              <a:solidFill>
                <a:schemeClr val="tx1">
                  <a:lumMod val="95000"/>
                </a:schemeClr>
              </a:solidFill>
              <a:latin typeface="Comic Sans MS" pitchFamily="66" charset="0"/>
            </a:endParaRPr>
          </a:p>
          <a:p>
            <a:pPr>
              <a:buFont typeface="Wingdings" pitchFamily="2" charset="2"/>
              <a:buChar char="Ø"/>
            </a:pPr>
            <a:r>
              <a:rPr lang="en-US" sz="2400" b="1" dirty="0" err="1">
                <a:solidFill>
                  <a:schemeClr val="tx1">
                    <a:lumMod val="95000"/>
                  </a:schemeClr>
                </a:solidFill>
                <a:latin typeface="Comic Sans MS" pitchFamily="66" charset="0"/>
              </a:rPr>
              <a:t>Tugas</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pokok</a:t>
            </a:r>
            <a:r>
              <a:rPr lang="en-US" sz="2400" b="1" dirty="0">
                <a:solidFill>
                  <a:schemeClr val="tx1">
                    <a:lumMod val="95000"/>
                  </a:schemeClr>
                </a:solidFill>
                <a:latin typeface="Comic Sans MS" pitchFamily="66" charset="0"/>
              </a:rPr>
              <a:t> YPLP </a:t>
            </a:r>
            <a:r>
              <a:rPr lang="en-US" sz="2400" b="1" dirty="0" smtClean="0">
                <a:solidFill>
                  <a:schemeClr val="tx1">
                    <a:lumMod val="95000"/>
                  </a:schemeClr>
                </a:solidFill>
                <a:latin typeface="Comic Sans MS" pitchFamily="66" charset="0"/>
              </a:rPr>
              <a:t>PGRI:</a:t>
            </a:r>
            <a:endParaRPr lang="en-US" sz="2400" b="1" dirty="0">
              <a:solidFill>
                <a:schemeClr val="tx1">
                  <a:lumMod val="95000"/>
                </a:schemeClr>
              </a:solidFill>
              <a:latin typeface="Comic Sans MS" pitchFamily="66" charset="0"/>
            </a:endParaRPr>
          </a:p>
          <a:p>
            <a:pPr>
              <a:buNone/>
            </a:pP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Melakukan</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pembinaan</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pengelolaan</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dan</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pengembangan</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lembaga</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pendidikan</a:t>
            </a:r>
            <a:r>
              <a:rPr lang="en-US" sz="2400" b="1" dirty="0">
                <a:solidFill>
                  <a:schemeClr val="tx1">
                    <a:lumMod val="95000"/>
                  </a:schemeClr>
                </a:solidFill>
                <a:latin typeface="Comic Sans MS" pitchFamily="66" charset="0"/>
              </a:rPr>
              <a:t> PGRI di </a:t>
            </a:r>
            <a:r>
              <a:rPr lang="en-US" sz="2400" b="1" dirty="0" err="1">
                <a:solidFill>
                  <a:schemeClr val="tx1">
                    <a:lumMod val="95000"/>
                  </a:schemeClr>
                </a:solidFill>
                <a:latin typeface="Comic Sans MS" pitchFamily="66" charset="0"/>
              </a:rPr>
              <a:t>seluruh</a:t>
            </a:r>
            <a:r>
              <a:rPr lang="en-US" sz="2400" b="1" dirty="0">
                <a:solidFill>
                  <a:schemeClr val="tx1">
                    <a:lumMod val="95000"/>
                  </a:schemeClr>
                </a:solidFill>
                <a:latin typeface="Comic Sans MS" pitchFamily="66" charset="0"/>
              </a:rPr>
              <a:t> Indonesia </a:t>
            </a:r>
            <a:r>
              <a:rPr lang="en-US" sz="2400" b="1" dirty="0" err="1">
                <a:solidFill>
                  <a:schemeClr val="tx1">
                    <a:lumMod val="95000"/>
                  </a:schemeClr>
                </a:solidFill>
                <a:latin typeface="Comic Sans MS" pitchFamily="66" charset="0"/>
              </a:rPr>
              <a:t>dan</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bertanggung</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jawab</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langsung</a:t>
            </a:r>
            <a:r>
              <a:rPr lang="en-US" sz="2400" b="1" dirty="0">
                <a:solidFill>
                  <a:schemeClr val="tx1">
                    <a:lumMod val="95000"/>
                  </a:schemeClr>
                </a:solidFill>
                <a:latin typeface="Comic Sans MS" pitchFamily="66" charset="0"/>
              </a:rPr>
              <a:t> </a:t>
            </a:r>
            <a:r>
              <a:rPr lang="en-US" sz="2400" b="1" dirty="0" err="1">
                <a:solidFill>
                  <a:schemeClr val="tx1">
                    <a:lumMod val="95000"/>
                  </a:schemeClr>
                </a:solidFill>
                <a:latin typeface="Comic Sans MS" pitchFamily="66" charset="0"/>
              </a:rPr>
              <a:t>pada</a:t>
            </a:r>
            <a:r>
              <a:rPr lang="en-US" sz="2400" b="1" dirty="0">
                <a:solidFill>
                  <a:schemeClr val="tx1">
                    <a:lumMod val="95000"/>
                  </a:schemeClr>
                </a:solidFill>
                <a:latin typeface="Comic Sans MS" pitchFamily="66" charset="0"/>
              </a:rPr>
              <a:t> PB PGRI.</a:t>
            </a:r>
          </a:p>
          <a:p>
            <a:pPr>
              <a:buNone/>
            </a:pPr>
            <a:r>
              <a:rPr lang="en-US" sz="2400" dirty="0"/>
              <a:t/>
            </a:r>
            <a:br>
              <a:rPr lang="en-US" sz="2400" dirty="0"/>
            </a:br>
            <a:r>
              <a:rPr lang="en-US" sz="2400" dirty="0"/>
              <a:t/>
            </a:r>
            <a:br>
              <a:rPr lang="en-US" sz="2400" dirty="0"/>
            </a:br>
            <a:endParaRPr lang="en-US" sz="2400" dirty="0"/>
          </a:p>
        </p:txBody>
      </p:sp>
      <p:sp>
        <p:nvSpPr>
          <p:cNvPr id="4" name="Right Arrow 3">
            <a:hlinkClick r:id="rId2" action="ppaction://hlinksldjump"/>
          </p:cNvPr>
          <p:cNvSpPr/>
          <p:nvPr/>
        </p:nvSpPr>
        <p:spPr>
          <a:xfrm>
            <a:off x="8420101" y="6248400"/>
            <a:ext cx="1403350" cy="533400"/>
          </a:xfrm>
          <a:prstGeom prst="rightArrow">
            <a:avLst/>
          </a:prstGeom>
          <a:solidFill>
            <a:srgbClr val="FFC000"/>
          </a:solidFill>
          <a:effectLst>
            <a:glow rad="139700">
              <a:schemeClr val="accent5">
                <a:satMod val="175000"/>
                <a:alpha val="40000"/>
              </a:schemeClr>
            </a:glow>
          </a:effectLst>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rgbClr val="FF0066"/>
                </a:solidFill>
                <a:latin typeface="Kristen ITC" pitchFamily="66" charset="0"/>
              </a:rPr>
              <a:t>Next</a:t>
            </a: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p:cTn id="7"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10"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22"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34"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3">
                                            <p:txEl>
                                              <p:pRg st="6" end="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5" presetClass="entr" presetSubtype="0" fill="hold" grpId="0" nodeType="clickEffect">
                                  <p:stCondLst>
                                    <p:cond delay="0"/>
                                  </p:stCondLst>
                                  <p:iterate type="lt">
                                    <p:tmPct val="10000"/>
                                  </p:iterate>
                                  <p:childTnLst>
                                    <p:set>
                                      <p:cBhvr>
                                        <p:cTn id="54" dur="1" fill="hold">
                                          <p:stCondLst>
                                            <p:cond delay="0"/>
                                          </p:stCondLst>
                                        </p:cTn>
                                        <p:tgtEl>
                                          <p:spTgt spid="4"/>
                                        </p:tgtEl>
                                        <p:attrNameLst>
                                          <p:attrName>style.visibility</p:attrName>
                                        </p:attrNameLst>
                                      </p:cBhvr>
                                      <p:to>
                                        <p:strVal val="visible"/>
                                      </p:to>
                                    </p:set>
                                    <p:animEffect transition="in" filter="fade">
                                      <p:cBhvr>
                                        <p:cTn id="55" dur="2000"/>
                                        <p:tgtEl>
                                          <p:spTgt spid="4"/>
                                        </p:tgtEl>
                                      </p:cBhvr>
                                    </p:animEffect>
                                    <p:anim calcmode="lin" valueType="num">
                                      <p:cBhvr>
                                        <p:cTn id="56" dur="2000" fill="hold"/>
                                        <p:tgtEl>
                                          <p:spTgt spid="4"/>
                                        </p:tgtEl>
                                        <p:attrNameLst>
                                          <p:attrName>ppt_w</p:attrName>
                                        </p:attrNameLst>
                                      </p:cBhvr>
                                      <p:tavLst>
                                        <p:tav tm="0" fmla="#ppt_w*sin(2.5*pi*$)">
                                          <p:val>
                                            <p:fltVal val="0"/>
                                          </p:val>
                                        </p:tav>
                                        <p:tav tm="100000">
                                          <p:val>
                                            <p:fltVal val="1"/>
                                          </p:val>
                                        </p:tav>
                                      </p:tavLst>
                                    </p:anim>
                                    <p:anim calcmode="lin" valueType="num">
                                      <p:cBhvr>
                                        <p:cTn id="57"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1"/>
            <a:ext cx="9906000" cy="5547360"/>
          </a:xfrm>
        </p:spPr>
        <p:txBody>
          <a:bodyPr>
            <a:normAutofit/>
          </a:bodyPr>
          <a:lstStyle/>
          <a:p>
            <a:pPr marL="0" indent="0">
              <a:buNone/>
            </a:pPr>
            <a:endParaRPr lang="en-US" dirty="0" smtClean="0"/>
          </a:p>
          <a:p>
            <a:pPr algn="just">
              <a:buNone/>
            </a:pPr>
            <a:r>
              <a:rPr lang="en-US" sz="2000" dirty="0">
                <a:latin typeface="Arial" pitchFamily="34" charset="0"/>
                <a:cs typeface="Arial" pitchFamily="34" charset="0"/>
              </a:rPr>
              <a:t>                   </a:t>
            </a:r>
            <a:r>
              <a:rPr lang="id-ID" sz="2000" dirty="0">
                <a:latin typeface="Arial" pitchFamily="34" charset="0"/>
                <a:cs typeface="Arial" pitchFamily="34" charset="0"/>
              </a:rPr>
              <a:t>                      </a:t>
            </a:r>
            <a:r>
              <a:rPr lang="en-US" sz="2000" dirty="0">
                <a:latin typeface="Arial" pitchFamily="34" charset="0"/>
                <a:cs typeface="Arial" pitchFamily="34" charset="0"/>
              </a:rPr>
              <a:t> </a:t>
            </a:r>
            <a:r>
              <a:rPr lang="en-US" sz="2000" b="1" dirty="0">
                <a:solidFill>
                  <a:srgbClr val="FFFF00"/>
                </a:solidFill>
                <a:latin typeface="Arial" pitchFamily="34" charset="0"/>
                <a:cs typeface="Arial" pitchFamily="34" charset="0"/>
              </a:rPr>
              <a:t>&gt; </a:t>
            </a:r>
            <a:r>
              <a:rPr lang="en-US" sz="2000" b="1" dirty="0" err="1">
                <a:solidFill>
                  <a:srgbClr val="FFFF00"/>
                </a:solidFill>
                <a:latin typeface="Arial" pitchFamily="34" charset="0"/>
                <a:cs typeface="Arial" pitchFamily="34" charset="0"/>
              </a:rPr>
              <a:t>Jumlah</a:t>
            </a:r>
            <a:r>
              <a:rPr lang="en-US" sz="2000" b="1" dirty="0">
                <a:solidFill>
                  <a:srgbClr val="FFFF00"/>
                </a:solidFill>
                <a:latin typeface="Arial" pitchFamily="34" charset="0"/>
                <a:cs typeface="Arial" pitchFamily="34" charset="0"/>
              </a:rPr>
              <a:t> TK/SD/SMTP/SMTA PGRI   : 1.530 </a:t>
            </a:r>
            <a:r>
              <a:rPr lang="en-US" sz="2000" b="1" dirty="0" err="1">
                <a:solidFill>
                  <a:srgbClr val="FFFF00"/>
                </a:solidFill>
                <a:latin typeface="Arial" pitchFamily="34" charset="0"/>
                <a:cs typeface="Arial" pitchFamily="34" charset="0"/>
              </a:rPr>
              <a:t>buah</a:t>
            </a:r>
            <a:r>
              <a:rPr lang="en-US" sz="2000" b="1" dirty="0">
                <a:solidFill>
                  <a:srgbClr val="FFFF00"/>
                </a:solidFill>
                <a:latin typeface="Arial" pitchFamily="34" charset="0"/>
                <a:cs typeface="Arial" pitchFamily="34" charset="0"/>
              </a:rPr>
              <a:t>  </a:t>
            </a:r>
          </a:p>
          <a:p>
            <a:pPr algn="just">
              <a:lnSpc>
                <a:spcPct val="200000"/>
              </a:lnSpc>
              <a:buNone/>
            </a:pPr>
            <a:r>
              <a:rPr lang="en-US" sz="2000" b="1" dirty="0">
                <a:solidFill>
                  <a:srgbClr val="FFFF00"/>
                </a:solidFill>
                <a:latin typeface="Arial" pitchFamily="34" charset="0"/>
                <a:cs typeface="Arial" pitchFamily="34" charset="0"/>
              </a:rPr>
              <a:t>                                          &gt; </a:t>
            </a:r>
            <a:r>
              <a:rPr lang="en-US" sz="2000" b="1" dirty="0" err="1">
                <a:solidFill>
                  <a:srgbClr val="FFFF00"/>
                </a:solidFill>
                <a:latin typeface="Arial" pitchFamily="34" charset="0"/>
                <a:cs typeface="Arial" pitchFamily="34" charset="0"/>
              </a:rPr>
              <a:t>Jumlah</a:t>
            </a:r>
            <a:r>
              <a:rPr lang="en-US" sz="2000" b="1" dirty="0">
                <a:solidFill>
                  <a:srgbClr val="FFFF00"/>
                </a:solidFill>
                <a:latin typeface="Arial" pitchFamily="34" charset="0"/>
                <a:cs typeface="Arial" pitchFamily="34" charset="0"/>
              </a:rPr>
              <a:t> Guru</a:t>
            </a:r>
            <a:r>
              <a:rPr lang="id-ID" sz="2000" b="1" dirty="0">
                <a:solidFill>
                  <a:srgbClr val="FFFF00"/>
                </a:solidFill>
                <a:latin typeface="Arial" pitchFamily="34" charset="0"/>
                <a:cs typeface="Arial" pitchFamily="34" charset="0"/>
              </a:rPr>
              <a:t>	</a:t>
            </a:r>
            <a:r>
              <a:rPr lang="en-US" sz="2000" b="1" dirty="0">
                <a:solidFill>
                  <a:srgbClr val="FFFF00"/>
                </a:solidFill>
                <a:latin typeface="Arial" pitchFamily="34" charset="0"/>
                <a:cs typeface="Arial" pitchFamily="34" charset="0"/>
              </a:rPr>
              <a:t>: 18.711 orang</a:t>
            </a:r>
          </a:p>
          <a:p>
            <a:pPr algn="just">
              <a:lnSpc>
                <a:spcPct val="200000"/>
              </a:lnSpc>
              <a:buNone/>
            </a:pPr>
            <a:r>
              <a:rPr lang="en-US" sz="2000" b="1" dirty="0">
                <a:solidFill>
                  <a:srgbClr val="FFFF00"/>
                </a:solidFill>
                <a:latin typeface="Arial" pitchFamily="34" charset="0"/>
                <a:cs typeface="Arial" pitchFamily="34" charset="0"/>
              </a:rPr>
              <a:t>                                        </a:t>
            </a:r>
            <a:r>
              <a:rPr lang="id-ID" sz="2000" b="1" dirty="0">
                <a:solidFill>
                  <a:srgbClr val="FFFF00"/>
                </a:solidFill>
                <a:latin typeface="Arial" pitchFamily="34" charset="0"/>
                <a:cs typeface="Arial" pitchFamily="34" charset="0"/>
              </a:rPr>
              <a:t> </a:t>
            </a:r>
            <a:r>
              <a:rPr lang="en-US" sz="2000" b="1" dirty="0">
                <a:solidFill>
                  <a:srgbClr val="FFFF00"/>
                </a:solidFill>
                <a:latin typeface="Arial" pitchFamily="34" charset="0"/>
                <a:cs typeface="Arial" pitchFamily="34" charset="0"/>
              </a:rPr>
              <a:t> &gt; </a:t>
            </a:r>
            <a:r>
              <a:rPr lang="en-US" sz="2000" b="1" dirty="0" err="1">
                <a:solidFill>
                  <a:srgbClr val="FFFF00"/>
                </a:solidFill>
                <a:latin typeface="Arial" pitchFamily="34" charset="0"/>
                <a:cs typeface="Arial" pitchFamily="34" charset="0"/>
              </a:rPr>
              <a:t>Jumlah</a:t>
            </a:r>
            <a:r>
              <a:rPr lang="en-US" sz="2000" b="1" dirty="0">
                <a:solidFill>
                  <a:srgbClr val="FFFF00"/>
                </a:solidFill>
                <a:latin typeface="Arial" pitchFamily="34" charset="0"/>
                <a:cs typeface="Arial" pitchFamily="34" charset="0"/>
              </a:rPr>
              <a:t> </a:t>
            </a:r>
            <a:r>
              <a:rPr lang="en-US" sz="2000" b="1" dirty="0" err="1">
                <a:solidFill>
                  <a:srgbClr val="FFFF00"/>
                </a:solidFill>
                <a:latin typeface="Arial" pitchFamily="34" charset="0"/>
                <a:cs typeface="Arial" pitchFamily="34" charset="0"/>
              </a:rPr>
              <a:t>Muri</a:t>
            </a:r>
            <a:r>
              <a:rPr lang="id-ID" sz="2000" b="1" dirty="0">
                <a:solidFill>
                  <a:srgbClr val="FFFF00"/>
                </a:solidFill>
                <a:latin typeface="Arial" pitchFamily="34" charset="0"/>
                <a:cs typeface="Arial" pitchFamily="34" charset="0"/>
              </a:rPr>
              <a:t>d	</a:t>
            </a:r>
            <a:r>
              <a:rPr lang="en-US" sz="2000" b="1" dirty="0">
                <a:solidFill>
                  <a:srgbClr val="FFFF00"/>
                </a:solidFill>
                <a:latin typeface="Arial" pitchFamily="34" charset="0"/>
                <a:cs typeface="Arial" pitchFamily="34" charset="0"/>
              </a:rPr>
              <a:t>: 221.063 orang</a:t>
            </a:r>
          </a:p>
          <a:p>
            <a:pPr algn="just">
              <a:lnSpc>
                <a:spcPct val="200000"/>
              </a:lnSpc>
              <a:buNone/>
            </a:pPr>
            <a:r>
              <a:rPr lang="en-US" sz="2000" b="1" dirty="0">
                <a:solidFill>
                  <a:srgbClr val="FFFF00"/>
                </a:solidFill>
                <a:latin typeface="Arial" pitchFamily="34" charset="0"/>
                <a:cs typeface="Arial" pitchFamily="34" charset="0"/>
              </a:rPr>
              <a:t>                                       	   &gt; </a:t>
            </a:r>
            <a:r>
              <a:rPr lang="en-US" sz="2000" b="1" dirty="0" err="1">
                <a:solidFill>
                  <a:srgbClr val="FFFF00"/>
                </a:solidFill>
                <a:latin typeface="Arial" pitchFamily="34" charset="0"/>
                <a:cs typeface="Arial" pitchFamily="34" charset="0"/>
              </a:rPr>
              <a:t>Jumlah</a:t>
            </a:r>
            <a:r>
              <a:rPr lang="en-US" sz="2000" b="1" dirty="0">
                <a:solidFill>
                  <a:srgbClr val="FFFF00"/>
                </a:solidFill>
                <a:latin typeface="Arial" pitchFamily="34" charset="0"/>
                <a:cs typeface="Arial" pitchFamily="34" charset="0"/>
              </a:rPr>
              <a:t> </a:t>
            </a:r>
            <a:r>
              <a:rPr lang="en-US" sz="2000" b="1" dirty="0" err="1">
                <a:solidFill>
                  <a:srgbClr val="FFFF00"/>
                </a:solidFill>
                <a:latin typeface="Arial" pitchFamily="34" charset="0"/>
                <a:cs typeface="Arial" pitchFamily="34" charset="0"/>
              </a:rPr>
              <a:t>Perguruan</a:t>
            </a:r>
            <a:r>
              <a:rPr lang="en-US" sz="2000" b="1" dirty="0">
                <a:solidFill>
                  <a:srgbClr val="FFFF00"/>
                </a:solidFill>
                <a:latin typeface="Arial" pitchFamily="34" charset="0"/>
                <a:cs typeface="Arial" pitchFamily="34" charset="0"/>
              </a:rPr>
              <a:t> </a:t>
            </a:r>
            <a:r>
              <a:rPr lang="en-US" sz="2000" b="1" dirty="0" err="1">
                <a:solidFill>
                  <a:srgbClr val="FFFF00"/>
                </a:solidFill>
                <a:latin typeface="Arial" pitchFamily="34" charset="0"/>
                <a:cs typeface="Arial" pitchFamily="34" charset="0"/>
              </a:rPr>
              <a:t>Tinggi</a:t>
            </a:r>
            <a:r>
              <a:rPr lang="en-US" sz="2000" b="1" dirty="0">
                <a:solidFill>
                  <a:srgbClr val="FFFF00"/>
                </a:solidFill>
                <a:latin typeface="Arial" pitchFamily="34" charset="0"/>
                <a:cs typeface="Arial" pitchFamily="34" charset="0"/>
              </a:rPr>
              <a:t> PGRI</a:t>
            </a:r>
            <a:r>
              <a:rPr lang="id-ID" sz="2000" b="1" dirty="0">
                <a:solidFill>
                  <a:srgbClr val="FFFF00"/>
                </a:solidFill>
                <a:latin typeface="Arial" pitchFamily="34" charset="0"/>
                <a:cs typeface="Arial" pitchFamily="34" charset="0"/>
              </a:rPr>
              <a:t>	 </a:t>
            </a:r>
            <a:r>
              <a:rPr lang="en-US" sz="2000" b="1" dirty="0">
                <a:solidFill>
                  <a:srgbClr val="FFFF00"/>
                </a:solidFill>
                <a:latin typeface="Arial" pitchFamily="34" charset="0"/>
                <a:cs typeface="Arial" pitchFamily="34" charset="0"/>
              </a:rPr>
              <a:t>: 29 </a:t>
            </a:r>
            <a:r>
              <a:rPr lang="en-US" sz="2000" b="1" dirty="0" err="1">
                <a:solidFill>
                  <a:srgbClr val="FFFF00"/>
                </a:solidFill>
                <a:latin typeface="Arial" pitchFamily="34" charset="0"/>
                <a:cs typeface="Arial" pitchFamily="34" charset="0"/>
              </a:rPr>
              <a:t>buah</a:t>
            </a:r>
            <a:endParaRPr lang="en-US" sz="2000" b="1" dirty="0">
              <a:solidFill>
                <a:srgbClr val="FFFF00"/>
              </a:solidFill>
              <a:latin typeface="Arial" pitchFamily="34" charset="0"/>
              <a:cs typeface="Arial" pitchFamily="34" charset="0"/>
            </a:endParaRPr>
          </a:p>
          <a:p>
            <a:pPr algn="just">
              <a:lnSpc>
                <a:spcPct val="200000"/>
              </a:lnSpc>
              <a:buNone/>
            </a:pPr>
            <a:r>
              <a:rPr lang="en-US" sz="2000" b="1" dirty="0">
                <a:solidFill>
                  <a:srgbClr val="FFFF00"/>
                </a:solidFill>
                <a:latin typeface="Arial" pitchFamily="34" charset="0"/>
                <a:cs typeface="Arial" pitchFamily="34" charset="0"/>
              </a:rPr>
              <a:t>                                          &gt; </a:t>
            </a:r>
            <a:r>
              <a:rPr lang="en-US" sz="2000" b="1" dirty="0" err="1">
                <a:solidFill>
                  <a:srgbClr val="FFFF00"/>
                </a:solidFill>
                <a:latin typeface="Arial" pitchFamily="34" charset="0"/>
                <a:cs typeface="Arial" pitchFamily="34" charset="0"/>
              </a:rPr>
              <a:t>Jumlah</a:t>
            </a:r>
            <a:r>
              <a:rPr lang="en-US" sz="2000" b="1" dirty="0">
                <a:solidFill>
                  <a:srgbClr val="FFFF00"/>
                </a:solidFill>
                <a:latin typeface="Arial" pitchFamily="34" charset="0"/>
                <a:cs typeface="Arial" pitchFamily="34" charset="0"/>
              </a:rPr>
              <a:t> Dos</a:t>
            </a:r>
            <a:r>
              <a:rPr lang="id-ID" sz="2000" b="1" dirty="0">
                <a:solidFill>
                  <a:srgbClr val="FFFF00"/>
                </a:solidFill>
                <a:latin typeface="Arial" pitchFamily="34" charset="0"/>
                <a:cs typeface="Arial" pitchFamily="34" charset="0"/>
              </a:rPr>
              <a:t>en	 </a:t>
            </a:r>
            <a:r>
              <a:rPr lang="en-US" sz="2000" b="1" dirty="0">
                <a:solidFill>
                  <a:srgbClr val="FFFF00"/>
                </a:solidFill>
                <a:latin typeface="Arial" pitchFamily="34" charset="0"/>
                <a:cs typeface="Arial" pitchFamily="34" charset="0"/>
              </a:rPr>
              <a:t>: 213 orang</a:t>
            </a:r>
          </a:p>
          <a:p>
            <a:pPr algn="just">
              <a:lnSpc>
                <a:spcPct val="200000"/>
              </a:lnSpc>
              <a:buNone/>
            </a:pPr>
            <a:r>
              <a:rPr lang="en-US" sz="2000" b="1" dirty="0">
                <a:solidFill>
                  <a:srgbClr val="FFFF00"/>
                </a:solidFill>
                <a:latin typeface="Arial" pitchFamily="34" charset="0"/>
                <a:cs typeface="Arial" pitchFamily="34" charset="0"/>
              </a:rPr>
              <a:t>                                          &gt; </a:t>
            </a:r>
            <a:r>
              <a:rPr lang="en-US" sz="2000" b="1" dirty="0" err="1">
                <a:solidFill>
                  <a:srgbClr val="FFFF00"/>
                </a:solidFill>
                <a:latin typeface="Arial" pitchFamily="34" charset="0"/>
                <a:cs typeface="Arial" pitchFamily="34" charset="0"/>
              </a:rPr>
              <a:t>Jumlah</a:t>
            </a:r>
            <a:r>
              <a:rPr lang="en-US" sz="2000" b="1" dirty="0">
                <a:solidFill>
                  <a:srgbClr val="FFFF00"/>
                </a:solidFill>
                <a:latin typeface="Arial" pitchFamily="34" charset="0"/>
                <a:cs typeface="Arial" pitchFamily="34" charset="0"/>
              </a:rPr>
              <a:t> </a:t>
            </a:r>
            <a:r>
              <a:rPr lang="en-US" sz="2000" b="1" dirty="0" err="1">
                <a:solidFill>
                  <a:srgbClr val="FFFF00"/>
                </a:solidFill>
                <a:latin typeface="Arial" pitchFamily="34" charset="0"/>
                <a:cs typeface="Arial" pitchFamily="34" charset="0"/>
              </a:rPr>
              <a:t>Mahasiswa</a:t>
            </a:r>
            <a:r>
              <a:rPr lang="id-ID" sz="2000" b="1" dirty="0">
                <a:solidFill>
                  <a:srgbClr val="FFFF00"/>
                </a:solidFill>
                <a:latin typeface="Arial" pitchFamily="34" charset="0"/>
                <a:cs typeface="Arial" pitchFamily="34" charset="0"/>
              </a:rPr>
              <a:t>	 </a:t>
            </a:r>
            <a:r>
              <a:rPr lang="en-US" sz="2000" b="1" dirty="0">
                <a:solidFill>
                  <a:srgbClr val="FFFF00"/>
                </a:solidFill>
                <a:latin typeface="Arial" pitchFamily="34" charset="0"/>
                <a:cs typeface="Arial" pitchFamily="34" charset="0"/>
              </a:rPr>
              <a:t>: 1.729 orang</a:t>
            </a:r>
          </a:p>
          <a:p>
            <a:pPr>
              <a:lnSpc>
                <a:spcPct val="200000"/>
              </a:lnSpc>
            </a:pPr>
            <a:endParaRPr lang="en-US" sz="2000" dirty="0"/>
          </a:p>
        </p:txBody>
      </p:sp>
      <p:sp>
        <p:nvSpPr>
          <p:cNvPr id="4" name="Right Arrow Callout 3"/>
          <p:cNvSpPr/>
          <p:nvPr/>
        </p:nvSpPr>
        <p:spPr>
          <a:xfrm>
            <a:off x="412751" y="1524000"/>
            <a:ext cx="3136900" cy="3581400"/>
          </a:xfrm>
          <a:prstGeom prst="rightArrowCallout">
            <a:avLst/>
          </a:prstGeom>
          <a:ln>
            <a:noFill/>
          </a:ln>
          <a:effectLst>
            <a:glow rad="228600">
              <a:schemeClr val="accent5">
                <a:satMod val="175000"/>
                <a:alpha val="40000"/>
              </a:schemeClr>
            </a:glow>
            <a:outerShdw blurRad="225425" dist="50800" dir="5220000" algn="ctr">
              <a:srgbClr val="000000">
                <a:alpha val="33000"/>
              </a:srgbClr>
            </a:outerShdw>
            <a:reflection blurRad="6350" stA="50000" endA="275" endPos="40000" dist="101600" dir="5400000" sy="-100000" algn="bl" rotWithShape="0"/>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3200" dirty="0" err="1">
                <a:solidFill>
                  <a:schemeClr val="accent3">
                    <a:lumMod val="50000"/>
                  </a:schemeClr>
                </a:solidFill>
                <a:effectLst>
                  <a:glow rad="101600">
                    <a:schemeClr val="accent3">
                      <a:satMod val="175000"/>
                      <a:alpha val="40000"/>
                    </a:schemeClr>
                  </a:glow>
                </a:effectLst>
              </a:rPr>
              <a:t>Tahap</a:t>
            </a:r>
            <a:r>
              <a:rPr lang="en-US" sz="3200" dirty="0">
                <a:solidFill>
                  <a:schemeClr val="accent3">
                    <a:lumMod val="50000"/>
                  </a:schemeClr>
                </a:solidFill>
                <a:effectLst>
                  <a:glow rad="101600">
                    <a:schemeClr val="accent3">
                      <a:satMod val="175000"/>
                      <a:alpha val="40000"/>
                    </a:schemeClr>
                  </a:glow>
                </a:effectLst>
              </a:rPr>
              <a:t> </a:t>
            </a:r>
            <a:r>
              <a:rPr lang="en-US" sz="3200" dirty="0" err="1">
                <a:solidFill>
                  <a:schemeClr val="accent3">
                    <a:lumMod val="50000"/>
                  </a:schemeClr>
                </a:solidFill>
                <a:effectLst>
                  <a:glow rad="101600">
                    <a:schemeClr val="accent3">
                      <a:satMod val="175000"/>
                      <a:alpha val="40000"/>
                    </a:schemeClr>
                  </a:glow>
                </a:effectLst>
              </a:rPr>
              <a:t>awal</a:t>
            </a:r>
            <a:r>
              <a:rPr lang="en-US" sz="3200" dirty="0">
                <a:solidFill>
                  <a:schemeClr val="accent3">
                    <a:lumMod val="50000"/>
                  </a:schemeClr>
                </a:solidFill>
                <a:effectLst>
                  <a:glow rad="101600">
                    <a:schemeClr val="accent3">
                      <a:satMod val="175000"/>
                      <a:alpha val="40000"/>
                    </a:schemeClr>
                  </a:glow>
                </a:effectLst>
              </a:rPr>
              <a:t> </a:t>
            </a:r>
            <a:r>
              <a:rPr lang="en-US" sz="3200" dirty="0" err="1">
                <a:solidFill>
                  <a:schemeClr val="accent3">
                    <a:lumMod val="50000"/>
                  </a:schemeClr>
                </a:solidFill>
                <a:effectLst>
                  <a:glow rad="101600">
                    <a:schemeClr val="accent3">
                      <a:satMod val="175000"/>
                      <a:alpha val="40000"/>
                    </a:schemeClr>
                  </a:glow>
                </a:effectLst>
              </a:rPr>
              <a:t>pelaksanaan</a:t>
            </a:r>
            <a:r>
              <a:rPr lang="en-US" sz="3200" dirty="0">
                <a:solidFill>
                  <a:schemeClr val="accent3">
                    <a:lumMod val="50000"/>
                  </a:schemeClr>
                </a:solidFill>
                <a:effectLst>
                  <a:glow rad="101600">
                    <a:schemeClr val="accent3">
                      <a:satMod val="175000"/>
                      <a:alpha val="40000"/>
                    </a:schemeClr>
                  </a:glow>
                </a:effectLst>
              </a:rPr>
              <a:t> </a:t>
            </a:r>
            <a:r>
              <a:rPr lang="en-US" sz="3200" dirty="0" err="1">
                <a:solidFill>
                  <a:schemeClr val="accent3">
                    <a:lumMod val="50000"/>
                  </a:schemeClr>
                </a:solidFill>
                <a:effectLst>
                  <a:glow rad="101600">
                    <a:schemeClr val="accent3">
                      <a:satMod val="175000"/>
                      <a:alpha val="40000"/>
                    </a:schemeClr>
                  </a:glow>
                </a:effectLst>
              </a:rPr>
              <a:t>tugas</a:t>
            </a:r>
            <a:r>
              <a:rPr lang="en-US" sz="3200" dirty="0">
                <a:solidFill>
                  <a:schemeClr val="accent3">
                    <a:lumMod val="50000"/>
                  </a:schemeClr>
                </a:solidFill>
                <a:effectLst>
                  <a:glow rad="101600">
                    <a:schemeClr val="accent3">
                      <a:satMod val="175000"/>
                      <a:alpha val="40000"/>
                    </a:schemeClr>
                  </a:glow>
                </a:effectLst>
              </a:rPr>
              <a:t/>
            </a:r>
            <a:br>
              <a:rPr lang="en-US" sz="3200" dirty="0">
                <a:solidFill>
                  <a:schemeClr val="accent3">
                    <a:lumMod val="50000"/>
                  </a:schemeClr>
                </a:solidFill>
                <a:effectLst>
                  <a:glow rad="101600">
                    <a:schemeClr val="accent3">
                      <a:satMod val="175000"/>
                      <a:alpha val="40000"/>
                    </a:schemeClr>
                  </a:glow>
                </a:effectLst>
              </a:rPr>
            </a:br>
            <a:r>
              <a:rPr lang="en-US" sz="3200" dirty="0">
                <a:solidFill>
                  <a:schemeClr val="accent3">
                    <a:lumMod val="50000"/>
                  </a:schemeClr>
                </a:solidFill>
                <a:effectLst>
                  <a:glow rad="101600">
                    <a:schemeClr val="accent3">
                      <a:satMod val="175000"/>
                      <a:alpha val="40000"/>
                    </a:schemeClr>
                  </a:glow>
                </a:effectLst>
              </a:rPr>
              <a:t>April 1981</a:t>
            </a:r>
          </a:p>
        </p:txBody>
      </p:sp>
      <p:sp>
        <p:nvSpPr>
          <p:cNvPr id="5" name="Right Arrow 4">
            <a:hlinkClick r:id="rId2" action="ppaction://hlinksldjump"/>
          </p:cNvPr>
          <p:cNvSpPr/>
          <p:nvPr/>
        </p:nvSpPr>
        <p:spPr>
          <a:xfrm>
            <a:off x="8420101" y="6248400"/>
            <a:ext cx="1403350" cy="533400"/>
          </a:xfrm>
          <a:prstGeom prst="rightArrow">
            <a:avLst/>
          </a:prstGeom>
          <a:solidFill>
            <a:srgbClr val="FF6699"/>
          </a:solidFill>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rgbClr val="7030A0"/>
                </a:solidFill>
                <a:latin typeface="Kristen ITC" pitchFamily="66" charset="0"/>
              </a:rPr>
              <a:t>Next</a:t>
            </a:r>
          </a:p>
        </p:txBody>
      </p:sp>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5" presetClass="entr" presetSubtype="0" fill="hold" grpId="0" nodeType="clickEffect">
                                  <p:stCondLst>
                                    <p:cond delay="0"/>
                                  </p:stCondLst>
                                  <p:iterate type="lt">
                                    <p:tmPct val="10000"/>
                                  </p:iterate>
                                  <p:childTnLst>
                                    <p:set>
                                      <p:cBhvr>
                                        <p:cTn id="36" dur="1" fill="hold">
                                          <p:stCondLst>
                                            <p:cond delay="0"/>
                                          </p:stCondLst>
                                        </p:cTn>
                                        <p:tgtEl>
                                          <p:spTgt spid="5"/>
                                        </p:tgtEl>
                                        <p:attrNameLst>
                                          <p:attrName>style.visibility</p:attrName>
                                        </p:attrNameLst>
                                      </p:cBhvr>
                                      <p:to>
                                        <p:strVal val="visible"/>
                                      </p:to>
                                    </p:set>
                                    <p:animEffect transition="in" filter="fade">
                                      <p:cBhvr>
                                        <p:cTn id="37" dur="2000"/>
                                        <p:tgtEl>
                                          <p:spTgt spid="5"/>
                                        </p:tgtEl>
                                      </p:cBhvr>
                                    </p:animEffect>
                                    <p:anim calcmode="lin" valueType="num">
                                      <p:cBhvr>
                                        <p:cTn id="38" dur="2000" fill="hold"/>
                                        <p:tgtEl>
                                          <p:spTgt spid="5"/>
                                        </p:tgtEl>
                                        <p:attrNameLst>
                                          <p:attrName>ppt_w</p:attrName>
                                        </p:attrNameLst>
                                      </p:cBhvr>
                                      <p:tavLst>
                                        <p:tav tm="0" fmla="#ppt_w*sin(2.5*pi*$)">
                                          <p:val>
                                            <p:fltVal val="0"/>
                                          </p:val>
                                        </p:tav>
                                        <p:tav tm="100000">
                                          <p:val>
                                            <p:fltVal val="1"/>
                                          </p:val>
                                        </p:tav>
                                      </p:tavLst>
                                    </p:anim>
                                    <p:anim calcmode="lin" valueType="num">
                                      <p:cBhvr>
                                        <p:cTn id="39"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410086"/>
            <a:ext cx="6191250" cy="821531"/>
          </a:xfrm>
        </p:spPr>
        <p:txBody>
          <a:bodyPr>
            <a:normAutofit fontScale="90000"/>
          </a:bodyPr>
          <a:lstStyle/>
          <a:p>
            <a:pPr algn="l"/>
            <a:r>
              <a:rPr lang="en-US" sz="1400" dirty="0"/>
              <a:t/>
            </a:r>
            <a:br>
              <a:rPr lang="en-US" sz="1400" dirty="0"/>
            </a:br>
            <a:r>
              <a:rPr lang="en-US" sz="2700" dirty="0"/>
              <a:t/>
            </a:r>
            <a:br>
              <a:rPr lang="en-US" sz="2700" dirty="0"/>
            </a:br>
            <a:r>
              <a:rPr lang="en-US" sz="2700" dirty="0"/>
              <a:t/>
            </a:r>
            <a:br>
              <a:rPr lang="en-US" sz="2700" dirty="0"/>
            </a:br>
            <a:r>
              <a:rPr lang="en-US" b="1" dirty="0" err="1" smtClean="0">
                <a:solidFill>
                  <a:schemeClr val="accent1">
                    <a:lumMod val="40000"/>
                    <a:lumOff val="60000"/>
                  </a:schemeClr>
                </a:solidFill>
                <a:latin typeface="Chiller" pitchFamily="82" charset="0"/>
              </a:rPr>
              <a:t>Tanggal</a:t>
            </a:r>
            <a:r>
              <a:rPr lang="en-US" b="1" dirty="0" smtClean="0">
                <a:solidFill>
                  <a:schemeClr val="accent1">
                    <a:lumMod val="40000"/>
                    <a:lumOff val="60000"/>
                  </a:schemeClr>
                </a:solidFill>
                <a:latin typeface="Chiller" pitchFamily="82" charset="0"/>
              </a:rPr>
              <a:t> 18 – 20 Mei 1981</a:t>
            </a:r>
            <a:r>
              <a:rPr lang="en-US" dirty="0" smtClean="0">
                <a:solidFill>
                  <a:schemeClr val="accent1">
                    <a:lumMod val="40000"/>
                    <a:lumOff val="60000"/>
                  </a:schemeClr>
                </a:solidFill>
              </a:rPr>
              <a:t/>
            </a:r>
            <a:br>
              <a:rPr lang="en-US" dirty="0" smtClean="0">
                <a:solidFill>
                  <a:schemeClr val="accent1">
                    <a:lumMod val="40000"/>
                    <a:lumOff val="60000"/>
                  </a:schemeClr>
                </a:solidFill>
              </a:rPr>
            </a:br>
            <a:endParaRPr lang="en-US" dirty="0">
              <a:solidFill>
                <a:schemeClr val="accent1">
                  <a:lumMod val="40000"/>
                  <a:lumOff val="60000"/>
                </a:schemeClr>
              </a:solidFill>
            </a:endParaRPr>
          </a:p>
        </p:txBody>
      </p:sp>
      <p:sp>
        <p:nvSpPr>
          <p:cNvPr id="5" name="Down Arrow 4"/>
          <p:cNvSpPr/>
          <p:nvPr/>
        </p:nvSpPr>
        <p:spPr>
          <a:xfrm>
            <a:off x="1210734" y="192893"/>
            <a:ext cx="357717" cy="416719"/>
          </a:xfrm>
          <a:prstGeom prst="downArrow">
            <a:avLst/>
          </a:prstGeom>
        </p:spPr>
        <p:style>
          <a:lnRef idx="0">
            <a:schemeClr val="accent3"/>
          </a:lnRef>
          <a:fillRef idx="3">
            <a:schemeClr val="accent3"/>
          </a:fillRef>
          <a:effectRef idx="3">
            <a:schemeClr val="accent3"/>
          </a:effectRef>
          <a:fontRef idx="minor">
            <a:schemeClr val="lt1"/>
          </a:fontRef>
        </p:style>
        <p:txBody>
          <a:bodyPr lIns="91426" tIns="45713" rIns="91426" bIns="45713" rtlCol="0" anchor="ctr"/>
          <a:lstStyle/>
          <a:p>
            <a:pPr algn="ctr"/>
            <a:endParaRPr lang="en-US"/>
          </a:p>
        </p:txBody>
      </p:sp>
      <p:sp>
        <p:nvSpPr>
          <p:cNvPr id="6" name="Oval 5"/>
          <p:cNvSpPr/>
          <p:nvPr/>
        </p:nvSpPr>
        <p:spPr>
          <a:xfrm>
            <a:off x="165100" y="1524000"/>
            <a:ext cx="4210050" cy="1676400"/>
          </a:xfrm>
          <a:prstGeom prst="ellipse">
            <a:avLst/>
          </a:prstGeom>
          <a:ln>
            <a:noFill/>
          </a:ln>
          <a:effectLst>
            <a:glow rad="228600">
              <a:schemeClr val="accent5">
                <a:satMod val="175000"/>
                <a:alpha val="40000"/>
              </a:schemeClr>
            </a:glow>
          </a:effectLst>
          <a:scene3d>
            <a:camera prst="orthographicFront">
              <a:rot lat="0" lon="0" rev="0"/>
            </a:camera>
            <a:lightRig rig="glow" dir="t">
              <a:rot lat="0" lon="0" rev="14100000"/>
            </a:lightRig>
          </a:scene3d>
          <a:sp3d prstMaterial="softEdge">
            <a:bevelT w="127000" prst="artDeco"/>
          </a:sp3d>
        </p:spPr>
        <p:style>
          <a:lnRef idx="1">
            <a:schemeClr val="accent5"/>
          </a:lnRef>
          <a:fillRef idx="2">
            <a:schemeClr val="accent5"/>
          </a:fillRef>
          <a:effectRef idx="1">
            <a:schemeClr val="accent5"/>
          </a:effectRef>
          <a:fontRef idx="minor">
            <a:schemeClr val="dk1"/>
          </a:fontRef>
        </p:style>
        <p:txBody>
          <a:bodyPr lIns="91426" tIns="45713" rIns="91426" bIns="45713" rtlCol="0" anchor="ctr"/>
          <a:lstStyle/>
          <a:p>
            <a:pPr algn="ctr"/>
            <a:r>
              <a:rPr lang="en-US" sz="2400" dirty="0" err="1">
                <a:solidFill>
                  <a:srgbClr val="FF0000"/>
                </a:solidFill>
              </a:rPr>
              <a:t>Diselenggarakan</a:t>
            </a:r>
            <a:endParaRPr lang="en-US" sz="2400" dirty="0">
              <a:solidFill>
                <a:srgbClr val="FF0000"/>
              </a:solidFill>
            </a:endParaRPr>
          </a:p>
          <a:p>
            <a:pPr algn="ctr"/>
            <a:r>
              <a:rPr lang="en-US" sz="2400" dirty="0">
                <a:solidFill>
                  <a:srgbClr val="FF0000"/>
                </a:solidFill>
              </a:rPr>
              <a:t> (MUKERNAS)</a:t>
            </a:r>
          </a:p>
        </p:txBody>
      </p:sp>
      <p:sp>
        <p:nvSpPr>
          <p:cNvPr id="7" name="Curved Right Arrow 6"/>
          <p:cNvSpPr/>
          <p:nvPr/>
        </p:nvSpPr>
        <p:spPr>
          <a:xfrm>
            <a:off x="4578773" y="2286011"/>
            <a:ext cx="786977" cy="535781"/>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a:solidFill>
                <a:schemeClr val="tx1"/>
              </a:solidFill>
            </a:endParaRPr>
          </a:p>
        </p:txBody>
      </p:sp>
      <p:sp>
        <p:nvSpPr>
          <p:cNvPr id="8" name="Flowchart: Punched Tape 7"/>
          <p:cNvSpPr/>
          <p:nvPr/>
        </p:nvSpPr>
        <p:spPr>
          <a:xfrm>
            <a:off x="5365750" y="1240631"/>
            <a:ext cx="4292600" cy="2243138"/>
          </a:xfrm>
          <a:prstGeom prst="flowChartPunchedTape">
            <a:avLst/>
          </a:prstGeom>
          <a:ln>
            <a:noFill/>
          </a:ln>
          <a:effectLst>
            <a:glow rad="228600">
              <a:schemeClr val="accent3">
                <a:satMod val="175000"/>
                <a:alpha val="40000"/>
              </a:schemeClr>
            </a:glow>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0">
            <a:schemeClr val="accent3"/>
          </a:lnRef>
          <a:fillRef idx="3">
            <a:schemeClr val="accent3"/>
          </a:fillRef>
          <a:effectRef idx="3">
            <a:schemeClr val="accent3"/>
          </a:effectRef>
          <a:fontRef idx="minor">
            <a:schemeClr val="lt1"/>
          </a:fontRef>
        </p:style>
        <p:txBody>
          <a:bodyPr lIns="91426" tIns="45713" rIns="91426" bIns="45713" rtlCol="0" anchor="ctr"/>
          <a:lstStyle/>
          <a:p>
            <a:pPr algn="ctr"/>
            <a:r>
              <a:rPr lang="en-US" sz="2400" dirty="0" err="1">
                <a:solidFill>
                  <a:schemeClr val="bg1"/>
                </a:solidFill>
              </a:rPr>
              <a:t>Dihadiri</a:t>
            </a:r>
            <a:r>
              <a:rPr lang="en-US" sz="2400" dirty="0">
                <a:solidFill>
                  <a:schemeClr val="bg1"/>
                </a:solidFill>
              </a:rPr>
              <a:t> </a:t>
            </a:r>
            <a:r>
              <a:rPr lang="en-US" sz="2400" dirty="0" err="1">
                <a:solidFill>
                  <a:schemeClr val="bg1"/>
                </a:solidFill>
              </a:rPr>
              <a:t>oleh</a:t>
            </a:r>
            <a:r>
              <a:rPr lang="en-US" sz="2400" dirty="0">
                <a:solidFill>
                  <a:schemeClr val="bg1"/>
                </a:solidFill>
              </a:rPr>
              <a:t> </a:t>
            </a:r>
            <a:r>
              <a:rPr lang="en-US" sz="2400" dirty="0" err="1">
                <a:solidFill>
                  <a:schemeClr val="bg1"/>
                </a:solidFill>
              </a:rPr>
              <a:t>Pengurus</a:t>
            </a:r>
            <a:r>
              <a:rPr lang="en-US" sz="2400" dirty="0">
                <a:solidFill>
                  <a:schemeClr val="bg1"/>
                </a:solidFill>
              </a:rPr>
              <a:t> </a:t>
            </a:r>
            <a:r>
              <a:rPr lang="en-US" sz="2400" dirty="0" err="1">
                <a:solidFill>
                  <a:schemeClr val="bg1"/>
                </a:solidFill>
              </a:rPr>
              <a:t>Dati</a:t>
            </a:r>
            <a:r>
              <a:rPr lang="en-US" sz="2400" dirty="0">
                <a:solidFill>
                  <a:schemeClr val="bg1"/>
                </a:solidFill>
              </a:rPr>
              <a:t> I PGRI &amp;  </a:t>
            </a:r>
            <a:r>
              <a:rPr lang="en-US" sz="2400" dirty="0" err="1">
                <a:solidFill>
                  <a:schemeClr val="bg1"/>
                </a:solidFill>
              </a:rPr>
              <a:t>Yayasan-Yayasan</a:t>
            </a:r>
            <a:r>
              <a:rPr lang="en-US" sz="2400" dirty="0">
                <a:solidFill>
                  <a:schemeClr val="bg1"/>
                </a:solidFill>
              </a:rPr>
              <a:t> </a:t>
            </a:r>
            <a:r>
              <a:rPr lang="en-US" sz="2400" dirty="0" err="1">
                <a:solidFill>
                  <a:schemeClr val="bg1"/>
                </a:solidFill>
              </a:rPr>
              <a:t>Pendidikan</a:t>
            </a:r>
            <a:r>
              <a:rPr lang="en-US" sz="2400" dirty="0">
                <a:solidFill>
                  <a:schemeClr val="bg1"/>
                </a:solidFill>
              </a:rPr>
              <a:t> PGRI</a:t>
            </a:r>
          </a:p>
        </p:txBody>
      </p:sp>
      <p:sp>
        <p:nvSpPr>
          <p:cNvPr id="12" name="Bent-Up Arrow 11"/>
          <p:cNvSpPr/>
          <p:nvPr/>
        </p:nvSpPr>
        <p:spPr>
          <a:xfrm rot="5400000">
            <a:off x="2076562" y="3416199"/>
            <a:ext cx="1190625" cy="1216237"/>
          </a:xfrm>
          <a:prstGeom prst="bentUpArrow">
            <a:avLst>
              <a:gd name="adj1" fmla="val 25000"/>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a:p>
        </p:txBody>
      </p:sp>
      <p:sp>
        <p:nvSpPr>
          <p:cNvPr id="13" name="Rounded Rectangle 12"/>
          <p:cNvSpPr/>
          <p:nvPr/>
        </p:nvSpPr>
        <p:spPr>
          <a:xfrm>
            <a:off x="3787702" y="3810000"/>
            <a:ext cx="4953000" cy="2133600"/>
          </a:xfrm>
          <a:prstGeom prst="roundRect">
            <a:avLst/>
          </a:prstGeom>
          <a:effectLst>
            <a:glow rad="228600">
              <a:schemeClr val="accent2">
                <a:satMod val="175000"/>
                <a:alpha val="40000"/>
              </a:schemeClr>
            </a:glow>
            <a:outerShdw blurRad="50800" dist="38100" dir="5400000" rotWithShape="0">
              <a:srgbClr val="000000">
                <a:alpha val="58000"/>
              </a:srgbClr>
            </a:outerShdw>
          </a:effectLst>
        </p:spPr>
        <p:style>
          <a:lnRef idx="0">
            <a:schemeClr val="accent2"/>
          </a:lnRef>
          <a:fillRef idx="3">
            <a:schemeClr val="accent2"/>
          </a:fillRef>
          <a:effectRef idx="3">
            <a:schemeClr val="accent2"/>
          </a:effectRef>
          <a:fontRef idx="minor">
            <a:schemeClr val="lt1"/>
          </a:fontRef>
        </p:style>
        <p:txBody>
          <a:bodyPr lIns="91426" tIns="45713" rIns="91426" bIns="45713" rtlCol="0" anchor="ctr"/>
          <a:lstStyle/>
          <a:p>
            <a:pPr algn="ctr"/>
            <a:r>
              <a:rPr lang="en-US" sz="2000" dirty="0" err="1"/>
              <a:t>Menghasilkan</a:t>
            </a:r>
            <a:r>
              <a:rPr lang="en-US" sz="2000" dirty="0"/>
              <a:t> </a:t>
            </a:r>
            <a:r>
              <a:rPr lang="en-US" sz="2000" dirty="0" err="1"/>
              <a:t>Keputusan</a:t>
            </a:r>
            <a:r>
              <a:rPr lang="en-US" sz="2000" dirty="0"/>
              <a:t> : </a:t>
            </a:r>
          </a:p>
          <a:p>
            <a:pPr>
              <a:buFont typeface="Wingdings" pitchFamily="2" charset="2"/>
              <a:buChar char="ü"/>
            </a:pPr>
            <a:r>
              <a:rPr lang="en-US" sz="2000" dirty="0"/>
              <a:t> </a:t>
            </a:r>
            <a:r>
              <a:rPr lang="en-US" sz="2000" dirty="0" err="1"/>
              <a:t>Penyeragaman</a:t>
            </a:r>
            <a:r>
              <a:rPr lang="en-US" sz="2000" dirty="0"/>
              <a:t> </a:t>
            </a:r>
            <a:r>
              <a:rPr lang="en-US" sz="2000" dirty="0" err="1"/>
              <a:t>nama</a:t>
            </a:r>
            <a:r>
              <a:rPr lang="en-US" sz="2000" dirty="0"/>
              <a:t> </a:t>
            </a:r>
            <a:r>
              <a:rPr lang="en-US" sz="2000" dirty="0" err="1"/>
              <a:t>Yayasan</a:t>
            </a:r>
            <a:r>
              <a:rPr lang="en-US" sz="2000" dirty="0"/>
              <a:t>  </a:t>
            </a:r>
          </a:p>
          <a:p>
            <a:r>
              <a:rPr lang="en-US" sz="2000" dirty="0"/>
              <a:t>    </a:t>
            </a:r>
            <a:r>
              <a:rPr lang="en-US" sz="2000" dirty="0" err="1"/>
              <a:t>menjadi</a:t>
            </a:r>
            <a:r>
              <a:rPr lang="en-US" sz="2000" dirty="0"/>
              <a:t> YPLP-PGRI</a:t>
            </a:r>
          </a:p>
          <a:p>
            <a:pPr>
              <a:buFont typeface="Wingdings" pitchFamily="2" charset="2"/>
              <a:buChar char="ü"/>
            </a:pPr>
            <a:r>
              <a:rPr lang="en-US" sz="2000" dirty="0"/>
              <a:t> </a:t>
            </a:r>
            <a:r>
              <a:rPr lang="en-US" sz="2000" dirty="0" err="1"/>
              <a:t>Penetapan</a:t>
            </a:r>
            <a:r>
              <a:rPr lang="en-US" sz="2000" dirty="0"/>
              <a:t> AD/ART YPLP-PGRI</a:t>
            </a:r>
          </a:p>
          <a:p>
            <a:pPr>
              <a:buFont typeface="Wingdings" pitchFamily="2" charset="2"/>
              <a:buChar char="ü"/>
            </a:pPr>
            <a:r>
              <a:rPr lang="en-US" sz="2000" dirty="0"/>
              <a:t> </a:t>
            </a:r>
            <a:r>
              <a:rPr lang="en-US" sz="2000" dirty="0" err="1"/>
              <a:t>Penetapan</a:t>
            </a:r>
            <a:r>
              <a:rPr lang="en-US" sz="2000" dirty="0"/>
              <a:t> PPLP-PGRI yang </a:t>
            </a:r>
          </a:p>
          <a:p>
            <a:r>
              <a:rPr lang="en-US" sz="2000" dirty="0"/>
              <a:t>     </a:t>
            </a:r>
            <a:r>
              <a:rPr lang="en-US" sz="2000" dirty="0" err="1"/>
              <a:t>bersifat</a:t>
            </a:r>
            <a:r>
              <a:rPr lang="en-US" sz="2000" dirty="0"/>
              <a:t>  </a:t>
            </a:r>
            <a:r>
              <a:rPr lang="en-US" sz="2000" dirty="0" err="1"/>
              <a:t>Nasional</a:t>
            </a:r>
            <a:endParaRPr lang="en-US" sz="2000" dirty="0"/>
          </a:p>
        </p:txBody>
      </p:sp>
      <p:sp>
        <p:nvSpPr>
          <p:cNvPr id="10" name="Right Arrow 9">
            <a:hlinkClick r:id="rId2" action="ppaction://hlinksldjump"/>
          </p:cNvPr>
          <p:cNvSpPr/>
          <p:nvPr/>
        </p:nvSpPr>
        <p:spPr>
          <a:xfrm>
            <a:off x="8420101" y="6248400"/>
            <a:ext cx="1403350" cy="533400"/>
          </a:xfrm>
          <a:prstGeom prst="rightArrow">
            <a:avLst/>
          </a:prstGeom>
          <a:scene3d>
            <a:camera prst="orthographicFront"/>
            <a:lightRig rig="threePt" dir="t"/>
          </a:scene3d>
          <a:sp3d>
            <a:bevelT w="139700" h="139700" prst="divot"/>
          </a:sp3d>
        </p:spPr>
        <p:style>
          <a:lnRef idx="2">
            <a:schemeClr val="accent1">
              <a:shade val="50000"/>
            </a:schemeClr>
          </a:lnRef>
          <a:fillRef idx="1">
            <a:schemeClr val="accent1"/>
          </a:fillRef>
          <a:effectRef idx="0">
            <a:schemeClr val="accent1"/>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0" presetClass="entr" presetSubtype="0" decel="100000" fill="hold" grpId="0" nodeType="clickEffect">
                                  <p:stCondLst>
                                    <p:cond delay="0"/>
                                  </p:stCondLst>
                                  <p:iterate type="lt">
                                    <p:tmPct val="5000"/>
                                  </p:iterate>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strVal val="#ppt_w+.3"/>
                                          </p:val>
                                        </p:tav>
                                        <p:tav tm="100000">
                                          <p:val>
                                            <p:strVal val="#ppt_w"/>
                                          </p:val>
                                        </p:tav>
                                      </p:tavLst>
                                    </p:anim>
                                    <p:anim calcmode="lin" valueType="num">
                                      <p:cBhvr>
                                        <p:cTn id="15" dur="1000" fill="hold"/>
                                        <p:tgtEl>
                                          <p:spTgt spid="2"/>
                                        </p:tgtEl>
                                        <p:attrNameLst>
                                          <p:attrName>ppt_h</p:attrName>
                                        </p:attrNameLst>
                                      </p:cBhvr>
                                      <p:tavLst>
                                        <p:tav tm="0">
                                          <p:val>
                                            <p:strVal val="#ppt_h"/>
                                          </p:val>
                                        </p:tav>
                                        <p:tav tm="100000">
                                          <p:val>
                                            <p:strVal val="#ppt_h"/>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1000" fill="hold"/>
                                        <p:tgtEl>
                                          <p:spTgt spid="6"/>
                                        </p:tgtEl>
                                        <p:attrNameLst>
                                          <p:attrName>ppt_w</p:attrName>
                                        </p:attrNameLst>
                                      </p:cBhvr>
                                      <p:tavLst>
                                        <p:tav tm="0">
                                          <p:val>
                                            <p:strVal val="#ppt_w*0.70"/>
                                          </p:val>
                                        </p:tav>
                                        <p:tav tm="100000">
                                          <p:val>
                                            <p:strVal val="#ppt_w"/>
                                          </p:val>
                                        </p:tav>
                                      </p:tavLst>
                                    </p:anim>
                                    <p:anim calcmode="lin" valueType="num">
                                      <p:cBhvr>
                                        <p:cTn id="22" dur="1000" fill="hold"/>
                                        <p:tgtEl>
                                          <p:spTgt spid="6"/>
                                        </p:tgtEl>
                                        <p:attrNameLst>
                                          <p:attrName>ppt_h</p:attrName>
                                        </p:attrNameLst>
                                      </p:cBhvr>
                                      <p:tavLst>
                                        <p:tav tm="0">
                                          <p:val>
                                            <p:strVal val="#ppt_h"/>
                                          </p:val>
                                        </p:tav>
                                        <p:tav tm="100000">
                                          <p:val>
                                            <p:strVal val="#ppt_h"/>
                                          </p:val>
                                        </p:tav>
                                      </p:tavLst>
                                    </p:anim>
                                    <p:animEffect transition="in" filter="fade">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 calcmode="lin" valueType="num">
                                      <p:cBhvr>
                                        <p:cTn id="28" dur="1000" fill="hold"/>
                                        <p:tgtEl>
                                          <p:spTgt spid="12"/>
                                        </p:tgtEl>
                                        <p:attrNameLst>
                                          <p:attrName>ppt_x</p:attrName>
                                        </p:attrNameLst>
                                      </p:cBhvr>
                                      <p:tavLst>
                                        <p:tav tm="0">
                                          <p:val>
                                            <p:strVal val="#ppt_x-.2"/>
                                          </p:val>
                                        </p:tav>
                                        <p:tav tm="100000">
                                          <p:val>
                                            <p:strVal val="#ppt_x"/>
                                          </p:val>
                                        </p:tav>
                                      </p:tavLst>
                                    </p:anim>
                                    <p:anim calcmode="lin" valueType="num">
                                      <p:cBhvr>
                                        <p:cTn id="29" dur="1000" fill="hold"/>
                                        <p:tgtEl>
                                          <p:spTgt spid="12"/>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6"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Horizont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35" presetClass="entr" presetSubtype="0" fill="hold" grpId="0"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2000"/>
                                        <p:tgtEl>
                                          <p:spTgt spid="7"/>
                                        </p:tgtEl>
                                      </p:cBhvr>
                                    </p:animEffect>
                                    <p:anim calcmode="lin" valueType="num">
                                      <p:cBhvr>
                                        <p:cTn id="41" dur="2000" fill="hold"/>
                                        <p:tgtEl>
                                          <p:spTgt spid="7"/>
                                        </p:tgtEl>
                                        <p:attrNameLst>
                                          <p:attrName>style.rotation</p:attrName>
                                        </p:attrNameLst>
                                      </p:cBhvr>
                                      <p:tavLst>
                                        <p:tav tm="0">
                                          <p:val>
                                            <p:fltVal val="720"/>
                                          </p:val>
                                        </p:tav>
                                        <p:tav tm="100000">
                                          <p:val>
                                            <p:fltVal val="0"/>
                                          </p:val>
                                        </p:tav>
                                      </p:tavLst>
                                    </p:anim>
                                    <p:anim calcmode="lin" valueType="num">
                                      <p:cBhvr>
                                        <p:cTn id="42" dur="2000" fill="hold"/>
                                        <p:tgtEl>
                                          <p:spTgt spid="7"/>
                                        </p:tgtEl>
                                        <p:attrNameLst>
                                          <p:attrName>ppt_h</p:attrName>
                                        </p:attrNameLst>
                                      </p:cBhvr>
                                      <p:tavLst>
                                        <p:tav tm="0">
                                          <p:val>
                                            <p:fltVal val="0"/>
                                          </p:val>
                                        </p:tav>
                                        <p:tav tm="100000">
                                          <p:val>
                                            <p:strVal val="#ppt_h"/>
                                          </p:val>
                                        </p:tav>
                                      </p:tavLst>
                                    </p:anim>
                                    <p:anim calcmode="lin" valueType="num">
                                      <p:cBhvr>
                                        <p:cTn id="43" dur="2000" fill="hold"/>
                                        <p:tgtEl>
                                          <p:spTgt spid="7"/>
                                        </p:tgtEl>
                                        <p:attrNameLst>
                                          <p:attrName>ppt_w</p:attrName>
                                        </p:attrNameLst>
                                      </p:cBhvr>
                                      <p:tavLst>
                                        <p:tav tm="0">
                                          <p:val>
                                            <p:fltVal val="0"/>
                                          </p:val>
                                        </p:tav>
                                        <p:tav tm="100000">
                                          <p:val>
                                            <p:strVal val="#ppt_w"/>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fade">
                                      <p:cBhvr>
                                        <p:cTn id="48" dur="2000"/>
                                        <p:tgtEl>
                                          <p:spTgt spid="8"/>
                                        </p:tgtEl>
                                      </p:cBhvr>
                                    </p:animEffect>
                                  </p:childTnLst>
                                </p:cTn>
                              </p:par>
                            </p:childTnLst>
                          </p:cTn>
                        </p:par>
                      </p:childTnLst>
                    </p:cTn>
                  </p:par>
                  <p:par>
                    <p:cTn id="49" fill="hold">
                      <p:stCondLst>
                        <p:cond delay="indefinite"/>
                      </p:stCondLst>
                      <p:childTnLst>
                        <p:par>
                          <p:cTn id="50" fill="hold">
                            <p:stCondLst>
                              <p:cond delay="0"/>
                            </p:stCondLst>
                            <p:childTnLst>
                              <p:par>
                                <p:cTn id="51" presetID="45" presetClass="entr" presetSubtype="0" fill="hold" grpId="0" nodeType="clickEffect">
                                  <p:stCondLst>
                                    <p:cond delay="0"/>
                                  </p:stCondLst>
                                  <p:iterate type="lt">
                                    <p:tmPct val="10000"/>
                                  </p:iterate>
                                  <p:childTnLst>
                                    <p:set>
                                      <p:cBhvr>
                                        <p:cTn id="52" dur="1" fill="hold">
                                          <p:stCondLst>
                                            <p:cond delay="0"/>
                                          </p:stCondLst>
                                        </p:cTn>
                                        <p:tgtEl>
                                          <p:spTgt spid="10"/>
                                        </p:tgtEl>
                                        <p:attrNameLst>
                                          <p:attrName>style.visibility</p:attrName>
                                        </p:attrNameLst>
                                      </p:cBhvr>
                                      <p:to>
                                        <p:strVal val="visible"/>
                                      </p:to>
                                    </p:set>
                                    <p:animEffect transition="in" filter="fade">
                                      <p:cBhvr>
                                        <p:cTn id="53" dur="2000"/>
                                        <p:tgtEl>
                                          <p:spTgt spid="10"/>
                                        </p:tgtEl>
                                      </p:cBhvr>
                                    </p:animEffect>
                                    <p:anim calcmode="lin" valueType="num">
                                      <p:cBhvr>
                                        <p:cTn id="54" dur="2000" fill="hold"/>
                                        <p:tgtEl>
                                          <p:spTgt spid="10"/>
                                        </p:tgtEl>
                                        <p:attrNameLst>
                                          <p:attrName>ppt_w</p:attrName>
                                        </p:attrNameLst>
                                      </p:cBhvr>
                                      <p:tavLst>
                                        <p:tav tm="0" fmla="#ppt_w*sin(2.5*pi*$)">
                                          <p:val>
                                            <p:fltVal val="0"/>
                                          </p:val>
                                        </p:tav>
                                        <p:tav tm="100000">
                                          <p:val>
                                            <p:fltVal val="1"/>
                                          </p:val>
                                        </p:tav>
                                      </p:tavLst>
                                    </p:anim>
                                    <p:anim calcmode="lin" valueType="num">
                                      <p:cBhvr>
                                        <p:cTn id="55"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12" grpId="0" animBg="1"/>
      <p:bldP spid="13"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Down Arrow Callout 3"/>
          <p:cNvSpPr/>
          <p:nvPr/>
        </p:nvSpPr>
        <p:spPr>
          <a:xfrm>
            <a:off x="660400" y="76200"/>
            <a:ext cx="7924800" cy="2133600"/>
          </a:xfrm>
          <a:prstGeom prst="downArrowCallout">
            <a:avLst/>
          </a:prstGeom>
          <a:ln>
            <a:noFill/>
          </a:ln>
          <a:effectLst>
            <a:glow rad="228600">
              <a:schemeClr val="accent6">
                <a:satMod val="175000"/>
                <a:alpha val="40000"/>
              </a:schemeClr>
            </a:glow>
            <a:outerShdw blurRad="44450" dist="27940" dir="5400000" algn="ctr">
              <a:srgbClr val="000000">
                <a:alpha val="32000"/>
              </a:srgbClr>
            </a:outerShdw>
          </a:effectLst>
          <a:scene3d>
            <a:camera prst="orthographicFront">
              <a:rot lat="0" lon="0" rev="0"/>
            </a:camera>
            <a:lightRig rig="balanced" dir="tr">
              <a:rot lat="0" lon="0" rev="8700000"/>
            </a:lightRig>
          </a:scene3d>
          <a:sp3d>
            <a:bevelT w="190500" h="38100"/>
          </a:sp3d>
        </p:spPr>
        <p:style>
          <a:lnRef idx="0">
            <a:schemeClr val="accent4"/>
          </a:lnRef>
          <a:fillRef idx="3">
            <a:schemeClr val="accent4"/>
          </a:fillRef>
          <a:effectRef idx="3">
            <a:schemeClr val="accent4"/>
          </a:effectRef>
          <a:fontRef idx="minor">
            <a:schemeClr val="lt1"/>
          </a:fontRef>
        </p:style>
        <p:txBody>
          <a:bodyPr lIns="91426" tIns="45713" rIns="91426" bIns="45713" rtlCol="0" anchor="ctr"/>
          <a:lstStyle/>
          <a:p>
            <a:pPr algn="ctr"/>
            <a:r>
              <a:rPr lang="en-US" sz="2400" b="1" dirty="0" err="1">
                <a:solidFill>
                  <a:schemeClr val="tx1"/>
                </a:solidFill>
                <a:effectLst>
                  <a:glow rad="228600">
                    <a:schemeClr val="accent6">
                      <a:satMod val="175000"/>
                      <a:alpha val="40000"/>
                    </a:schemeClr>
                  </a:glow>
                </a:effectLst>
                <a:latin typeface="Bradley Hand ITC" pitchFamily="66" charset="0"/>
              </a:rPr>
              <a:t>Kongres</a:t>
            </a:r>
            <a:r>
              <a:rPr lang="en-US" sz="2400" b="1" dirty="0">
                <a:solidFill>
                  <a:schemeClr val="tx1"/>
                </a:solidFill>
                <a:effectLst>
                  <a:glow rad="228600">
                    <a:schemeClr val="accent6">
                      <a:satMod val="175000"/>
                      <a:alpha val="40000"/>
                    </a:schemeClr>
                  </a:glow>
                </a:effectLst>
                <a:latin typeface="Bradley Hand ITC" pitchFamily="66" charset="0"/>
              </a:rPr>
              <a:t> XV PGRI </a:t>
            </a:r>
            <a:r>
              <a:rPr lang="en-US" sz="2400" b="1" dirty="0" err="1">
                <a:solidFill>
                  <a:schemeClr val="tx1"/>
                </a:solidFill>
                <a:effectLst>
                  <a:glow rad="228600">
                    <a:schemeClr val="accent6">
                      <a:satMod val="175000"/>
                      <a:alpha val="40000"/>
                    </a:schemeClr>
                  </a:glow>
                </a:effectLst>
                <a:latin typeface="Bradley Hand ITC" pitchFamily="66" charset="0"/>
              </a:rPr>
              <a:t>Tanggal</a:t>
            </a:r>
            <a:r>
              <a:rPr lang="en-US" sz="2400" b="1" dirty="0">
                <a:solidFill>
                  <a:schemeClr val="tx1"/>
                </a:solidFill>
                <a:effectLst>
                  <a:glow rad="228600">
                    <a:schemeClr val="accent6">
                      <a:satMod val="175000"/>
                      <a:alpha val="40000"/>
                    </a:schemeClr>
                  </a:glow>
                </a:effectLst>
                <a:latin typeface="Bradley Hand ITC" pitchFamily="66" charset="0"/>
              </a:rPr>
              <a:t> </a:t>
            </a:r>
          </a:p>
          <a:p>
            <a:pPr algn="ctr"/>
            <a:r>
              <a:rPr lang="en-US" sz="2400" b="1" dirty="0">
                <a:solidFill>
                  <a:schemeClr val="tx1"/>
                </a:solidFill>
                <a:effectLst>
                  <a:glow rad="228600">
                    <a:schemeClr val="accent6">
                      <a:satMod val="175000"/>
                      <a:alpha val="40000"/>
                    </a:schemeClr>
                  </a:glow>
                </a:effectLst>
                <a:latin typeface="Bradley Hand ITC" pitchFamily="66" charset="0"/>
              </a:rPr>
              <a:t>16 – 21 </a:t>
            </a:r>
            <a:r>
              <a:rPr lang="en-US" sz="2400" b="1" dirty="0" err="1">
                <a:solidFill>
                  <a:schemeClr val="tx1"/>
                </a:solidFill>
                <a:effectLst>
                  <a:glow rad="228600">
                    <a:schemeClr val="accent6">
                      <a:satMod val="175000"/>
                      <a:alpha val="40000"/>
                    </a:schemeClr>
                  </a:glow>
                </a:effectLst>
                <a:latin typeface="Bradley Hand ITC" pitchFamily="66" charset="0"/>
              </a:rPr>
              <a:t>Juli</a:t>
            </a:r>
            <a:r>
              <a:rPr lang="en-US" sz="2400" b="1" dirty="0">
                <a:solidFill>
                  <a:schemeClr val="tx1"/>
                </a:solidFill>
                <a:effectLst>
                  <a:glow rad="228600">
                    <a:schemeClr val="accent6">
                      <a:satMod val="175000"/>
                      <a:alpha val="40000"/>
                    </a:schemeClr>
                  </a:glow>
                </a:effectLst>
                <a:latin typeface="Bradley Hand ITC" pitchFamily="66" charset="0"/>
              </a:rPr>
              <a:t> 1984 </a:t>
            </a:r>
            <a:r>
              <a:rPr lang="en-US" sz="2400" b="1" dirty="0" err="1">
                <a:solidFill>
                  <a:schemeClr val="tx1"/>
                </a:solidFill>
                <a:effectLst>
                  <a:glow rad="228600">
                    <a:schemeClr val="accent6">
                      <a:satMod val="175000"/>
                      <a:alpha val="40000"/>
                    </a:schemeClr>
                  </a:glow>
                </a:effectLst>
                <a:latin typeface="Bradley Hand ITC" pitchFamily="66" charset="0"/>
              </a:rPr>
              <a:t>di</a:t>
            </a:r>
            <a:r>
              <a:rPr lang="en-US" sz="2400" b="1" dirty="0">
                <a:solidFill>
                  <a:schemeClr val="tx1"/>
                </a:solidFill>
                <a:effectLst>
                  <a:glow rad="228600">
                    <a:schemeClr val="accent6">
                      <a:satMod val="175000"/>
                      <a:alpha val="40000"/>
                    </a:schemeClr>
                  </a:glow>
                </a:effectLst>
                <a:latin typeface="Bradley Hand ITC" pitchFamily="66" charset="0"/>
              </a:rPr>
              <a:t> Jakarta </a:t>
            </a:r>
            <a:r>
              <a:rPr lang="en-US" sz="2400" b="1" dirty="0" err="1">
                <a:solidFill>
                  <a:schemeClr val="tx1"/>
                </a:solidFill>
                <a:effectLst>
                  <a:glow rad="228600">
                    <a:schemeClr val="accent6">
                      <a:satMod val="175000"/>
                      <a:alpha val="40000"/>
                    </a:schemeClr>
                  </a:glow>
                </a:effectLst>
                <a:latin typeface="Bradley Hand ITC" pitchFamily="66" charset="0"/>
              </a:rPr>
              <a:t>menggariskan</a:t>
            </a:r>
            <a:r>
              <a:rPr lang="en-US" sz="2400" b="1" dirty="0">
                <a:solidFill>
                  <a:schemeClr val="tx1"/>
                </a:solidFill>
                <a:effectLst>
                  <a:glow rad="228600">
                    <a:schemeClr val="accent6">
                      <a:satMod val="175000"/>
                      <a:alpha val="40000"/>
                    </a:schemeClr>
                  </a:glow>
                </a:effectLst>
                <a:latin typeface="Bradley Hand ITC" pitchFamily="66" charset="0"/>
              </a:rPr>
              <a:t> </a:t>
            </a:r>
            <a:r>
              <a:rPr lang="en-US" sz="2400" b="1" dirty="0" err="1">
                <a:solidFill>
                  <a:schemeClr val="tx1"/>
                </a:solidFill>
                <a:effectLst>
                  <a:glow rad="228600">
                    <a:schemeClr val="accent6">
                      <a:satMod val="175000"/>
                      <a:alpha val="40000"/>
                    </a:schemeClr>
                  </a:glow>
                </a:effectLst>
                <a:latin typeface="Bradley Hand ITC" pitchFamily="66" charset="0"/>
              </a:rPr>
              <a:t>pokok-pokok</a:t>
            </a:r>
            <a:r>
              <a:rPr lang="en-US" sz="2400" b="1" dirty="0">
                <a:solidFill>
                  <a:schemeClr val="tx1"/>
                </a:solidFill>
                <a:effectLst>
                  <a:glow rad="228600">
                    <a:schemeClr val="accent6">
                      <a:satMod val="175000"/>
                      <a:alpha val="40000"/>
                    </a:schemeClr>
                  </a:glow>
                </a:effectLst>
                <a:latin typeface="Bradley Hand ITC" pitchFamily="66" charset="0"/>
              </a:rPr>
              <a:t> program PGRI </a:t>
            </a:r>
            <a:r>
              <a:rPr lang="en-US" sz="2400" b="1" dirty="0" err="1">
                <a:solidFill>
                  <a:schemeClr val="tx1"/>
                </a:solidFill>
                <a:effectLst>
                  <a:glow rad="228600">
                    <a:schemeClr val="accent6">
                      <a:satMod val="175000"/>
                      <a:alpha val="40000"/>
                    </a:schemeClr>
                  </a:glow>
                </a:effectLst>
                <a:latin typeface="Bradley Hand ITC" pitchFamily="66" charset="0"/>
              </a:rPr>
              <a:t>untuk</a:t>
            </a:r>
            <a:r>
              <a:rPr lang="en-US" sz="2400" b="1" dirty="0">
                <a:solidFill>
                  <a:schemeClr val="tx1"/>
                </a:solidFill>
                <a:effectLst>
                  <a:glow rad="228600">
                    <a:schemeClr val="accent6">
                      <a:satMod val="175000"/>
                      <a:alpha val="40000"/>
                    </a:schemeClr>
                  </a:glow>
                </a:effectLst>
                <a:latin typeface="Bradley Hand ITC" pitchFamily="66" charset="0"/>
              </a:rPr>
              <a:t> </a:t>
            </a:r>
            <a:r>
              <a:rPr lang="en-US" sz="2400" b="1" dirty="0" err="1">
                <a:solidFill>
                  <a:schemeClr val="tx1"/>
                </a:solidFill>
                <a:effectLst>
                  <a:glow rad="228600">
                    <a:schemeClr val="accent6">
                      <a:satMod val="175000"/>
                      <a:alpha val="40000"/>
                    </a:schemeClr>
                  </a:glow>
                </a:effectLst>
                <a:latin typeface="Bradley Hand ITC" pitchFamily="66" charset="0"/>
              </a:rPr>
              <a:t>kurun</a:t>
            </a:r>
            <a:r>
              <a:rPr lang="en-US" sz="2400" b="1" dirty="0">
                <a:solidFill>
                  <a:schemeClr val="tx1"/>
                </a:solidFill>
                <a:effectLst>
                  <a:glow rad="228600">
                    <a:schemeClr val="accent6">
                      <a:satMod val="175000"/>
                      <a:alpha val="40000"/>
                    </a:schemeClr>
                  </a:glow>
                </a:effectLst>
                <a:latin typeface="Bradley Hand ITC" pitchFamily="66" charset="0"/>
              </a:rPr>
              <a:t> </a:t>
            </a:r>
            <a:r>
              <a:rPr lang="en-US" sz="2400" b="1" dirty="0" err="1">
                <a:solidFill>
                  <a:schemeClr val="tx1"/>
                </a:solidFill>
                <a:effectLst>
                  <a:glow rad="228600">
                    <a:schemeClr val="accent6">
                      <a:satMod val="175000"/>
                      <a:alpha val="40000"/>
                    </a:schemeClr>
                  </a:glow>
                </a:effectLst>
                <a:latin typeface="Bradley Hand ITC" pitchFamily="66" charset="0"/>
              </a:rPr>
              <a:t>waktu</a:t>
            </a:r>
            <a:r>
              <a:rPr lang="en-US" sz="2400" b="1" dirty="0">
                <a:solidFill>
                  <a:schemeClr val="tx1"/>
                </a:solidFill>
                <a:effectLst>
                  <a:glow rad="228600">
                    <a:schemeClr val="accent6">
                      <a:satMod val="175000"/>
                      <a:alpha val="40000"/>
                    </a:schemeClr>
                  </a:glow>
                </a:effectLst>
                <a:latin typeface="Bradley Hand ITC" pitchFamily="66" charset="0"/>
              </a:rPr>
              <a:t> 5 </a:t>
            </a:r>
            <a:r>
              <a:rPr lang="en-US" sz="2400" b="1" dirty="0" err="1">
                <a:solidFill>
                  <a:schemeClr val="tx1"/>
                </a:solidFill>
                <a:effectLst>
                  <a:glow rad="228600">
                    <a:schemeClr val="accent6">
                      <a:satMod val="175000"/>
                      <a:alpha val="40000"/>
                    </a:schemeClr>
                  </a:glow>
                </a:effectLst>
                <a:latin typeface="Bradley Hand ITC" pitchFamily="66" charset="0"/>
              </a:rPr>
              <a:t>Thn</a:t>
            </a:r>
            <a:r>
              <a:rPr lang="en-US" sz="2400" b="1" dirty="0">
                <a:solidFill>
                  <a:schemeClr val="tx1"/>
                </a:solidFill>
                <a:effectLst>
                  <a:glow rad="228600">
                    <a:schemeClr val="accent6">
                      <a:satMod val="175000"/>
                      <a:alpha val="40000"/>
                    </a:schemeClr>
                  </a:glow>
                </a:effectLst>
                <a:latin typeface="Bradley Hand ITC" pitchFamily="66" charset="0"/>
              </a:rPr>
              <a:t> </a:t>
            </a:r>
            <a:r>
              <a:rPr lang="en-US" sz="2400" b="1" dirty="0" err="1">
                <a:solidFill>
                  <a:schemeClr val="tx1"/>
                </a:solidFill>
                <a:effectLst>
                  <a:glow rad="228600">
                    <a:schemeClr val="accent6">
                      <a:satMod val="175000"/>
                      <a:alpha val="40000"/>
                    </a:schemeClr>
                  </a:glow>
                </a:effectLst>
                <a:latin typeface="Bradley Hand ITC" pitchFamily="66" charset="0"/>
              </a:rPr>
              <a:t>mendatang</a:t>
            </a:r>
            <a:r>
              <a:rPr lang="en-US" sz="2400" b="1" dirty="0">
                <a:solidFill>
                  <a:schemeClr val="tx1"/>
                </a:solidFill>
                <a:effectLst>
                  <a:glow rad="228600">
                    <a:schemeClr val="accent6">
                      <a:satMod val="175000"/>
                      <a:alpha val="40000"/>
                    </a:schemeClr>
                  </a:glow>
                </a:effectLst>
                <a:latin typeface="Bradley Hand ITC" pitchFamily="66" charset="0"/>
              </a:rPr>
              <a:t> (1984-1989)</a:t>
            </a:r>
          </a:p>
        </p:txBody>
      </p:sp>
      <p:sp>
        <p:nvSpPr>
          <p:cNvPr id="5" name="Vertical Scroll 4"/>
          <p:cNvSpPr/>
          <p:nvPr/>
        </p:nvSpPr>
        <p:spPr>
          <a:xfrm>
            <a:off x="82550" y="2286000"/>
            <a:ext cx="9328150" cy="4038600"/>
          </a:xfrm>
          <a:prstGeom prst="verticalScroll">
            <a:avLst/>
          </a:prstGeom>
          <a:effectLst>
            <a:glow rad="228600">
              <a:schemeClr val="accent5">
                <a:satMod val="175000"/>
                <a:alpha val="40000"/>
              </a:schemeClr>
            </a:glow>
            <a:outerShdw blurRad="63500" dist="50800" dir="5400000" sx="98000" sy="98000" rotWithShape="0">
              <a:srgbClr val="000000">
                <a:alpha val="20000"/>
              </a:srgbClr>
            </a:outerShdw>
          </a:effectLst>
        </p:spPr>
        <p:style>
          <a:lnRef idx="1">
            <a:schemeClr val="accent1"/>
          </a:lnRef>
          <a:fillRef idx="2">
            <a:schemeClr val="accent1"/>
          </a:fillRef>
          <a:effectRef idx="1">
            <a:schemeClr val="accent1"/>
          </a:effectRef>
          <a:fontRef idx="minor">
            <a:schemeClr val="dk1"/>
          </a:fontRef>
        </p:style>
        <p:txBody>
          <a:bodyPr lIns="91426" tIns="45713" rIns="91426" bIns="45713" rtlCol="0" anchor="ctr"/>
          <a:lstStyle/>
          <a:p>
            <a:pPr>
              <a:buBlip>
                <a:blip r:embed="rId2"/>
              </a:buBlip>
            </a:pPr>
            <a:r>
              <a:rPr lang="en-US" sz="2000" dirty="0"/>
              <a:t> </a:t>
            </a:r>
            <a:r>
              <a:rPr lang="en-US" sz="2000" dirty="0" err="1">
                <a:solidFill>
                  <a:schemeClr val="accent1">
                    <a:lumMod val="50000"/>
                  </a:schemeClr>
                </a:solidFill>
              </a:rPr>
              <a:t>Ruang</a:t>
            </a:r>
            <a:r>
              <a:rPr lang="en-US" sz="2000" dirty="0">
                <a:solidFill>
                  <a:schemeClr val="accent1">
                    <a:lumMod val="50000"/>
                  </a:schemeClr>
                </a:solidFill>
              </a:rPr>
              <a:t> </a:t>
            </a:r>
            <a:r>
              <a:rPr lang="en-US" sz="2000" dirty="0" err="1">
                <a:solidFill>
                  <a:schemeClr val="accent1">
                    <a:lumMod val="50000"/>
                  </a:schemeClr>
                </a:solidFill>
              </a:rPr>
              <a:t>lingkup</a:t>
            </a:r>
            <a:r>
              <a:rPr lang="en-US" sz="2000" dirty="0">
                <a:solidFill>
                  <a:schemeClr val="accent1">
                    <a:lumMod val="50000"/>
                  </a:schemeClr>
                </a:solidFill>
              </a:rPr>
              <a:t> </a:t>
            </a:r>
            <a:r>
              <a:rPr lang="en-US" sz="2000" dirty="0" err="1">
                <a:solidFill>
                  <a:schemeClr val="accent1">
                    <a:lumMod val="50000"/>
                  </a:schemeClr>
                </a:solidFill>
              </a:rPr>
              <a:t>pembinaan</a:t>
            </a:r>
            <a:r>
              <a:rPr lang="en-US" sz="2000" dirty="0">
                <a:solidFill>
                  <a:schemeClr val="accent1">
                    <a:lumMod val="50000"/>
                  </a:schemeClr>
                </a:solidFill>
              </a:rPr>
              <a:t> </a:t>
            </a:r>
            <a:r>
              <a:rPr lang="en-US" sz="2000" dirty="0" err="1">
                <a:solidFill>
                  <a:schemeClr val="accent1">
                    <a:lumMod val="50000"/>
                  </a:schemeClr>
                </a:solidFill>
              </a:rPr>
              <a:t>dan</a:t>
            </a:r>
            <a:r>
              <a:rPr lang="en-US" sz="2000" dirty="0">
                <a:solidFill>
                  <a:schemeClr val="accent1">
                    <a:lumMod val="50000"/>
                  </a:schemeClr>
                </a:solidFill>
              </a:rPr>
              <a:t> </a:t>
            </a:r>
            <a:r>
              <a:rPr lang="en-US" sz="2000" dirty="0" err="1">
                <a:solidFill>
                  <a:schemeClr val="accent1">
                    <a:lumMod val="50000"/>
                  </a:schemeClr>
                </a:solidFill>
              </a:rPr>
              <a:t>pengembangan</a:t>
            </a:r>
            <a:r>
              <a:rPr lang="en-US" sz="2000" dirty="0">
                <a:solidFill>
                  <a:schemeClr val="accent1">
                    <a:lumMod val="50000"/>
                  </a:schemeClr>
                </a:solidFill>
              </a:rPr>
              <a:t> </a:t>
            </a:r>
            <a:r>
              <a:rPr lang="en-US" sz="2000" dirty="0" err="1">
                <a:solidFill>
                  <a:schemeClr val="accent1">
                    <a:lumMod val="50000"/>
                  </a:schemeClr>
                </a:solidFill>
              </a:rPr>
              <a:t>organisasi</a:t>
            </a:r>
            <a:r>
              <a:rPr lang="en-US" sz="2000" dirty="0">
                <a:solidFill>
                  <a:schemeClr val="accent1">
                    <a:lumMod val="50000"/>
                  </a:schemeClr>
                </a:solidFill>
              </a:rPr>
              <a:t> </a:t>
            </a:r>
          </a:p>
          <a:p>
            <a:r>
              <a:rPr lang="en-US" sz="2000" dirty="0">
                <a:solidFill>
                  <a:schemeClr val="accent1">
                    <a:lumMod val="50000"/>
                  </a:schemeClr>
                </a:solidFill>
              </a:rPr>
              <a:t>   PGRI</a:t>
            </a:r>
          </a:p>
          <a:p>
            <a:pPr>
              <a:buBlip>
                <a:blip r:embed="rId2"/>
              </a:buBlip>
            </a:pPr>
            <a:r>
              <a:rPr lang="en-US" sz="2000" dirty="0" err="1">
                <a:solidFill>
                  <a:schemeClr val="accent1">
                    <a:lumMod val="50000"/>
                  </a:schemeClr>
                </a:solidFill>
              </a:rPr>
              <a:t>Tanggung</a:t>
            </a:r>
            <a:r>
              <a:rPr lang="en-US" sz="2000" dirty="0">
                <a:solidFill>
                  <a:schemeClr val="accent1">
                    <a:lumMod val="50000"/>
                  </a:schemeClr>
                </a:solidFill>
              </a:rPr>
              <a:t> </a:t>
            </a:r>
            <a:r>
              <a:rPr lang="en-US" sz="2000" dirty="0" err="1">
                <a:solidFill>
                  <a:schemeClr val="accent1">
                    <a:lumMod val="50000"/>
                  </a:schemeClr>
                </a:solidFill>
              </a:rPr>
              <a:t>jawab</a:t>
            </a:r>
            <a:r>
              <a:rPr lang="en-US" sz="2000" dirty="0">
                <a:solidFill>
                  <a:schemeClr val="accent1">
                    <a:lumMod val="50000"/>
                  </a:schemeClr>
                </a:solidFill>
              </a:rPr>
              <a:t> </a:t>
            </a:r>
            <a:r>
              <a:rPr lang="en-US" sz="2000" dirty="0" err="1">
                <a:solidFill>
                  <a:schemeClr val="accent1">
                    <a:lumMod val="50000"/>
                  </a:schemeClr>
                </a:solidFill>
              </a:rPr>
              <a:t>dan</a:t>
            </a:r>
            <a:r>
              <a:rPr lang="en-US" sz="2000" dirty="0">
                <a:solidFill>
                  <a:schemeClr val="accent1">
                    <a:lumMod val="50000"/>
                  </a:schemeClr>
                </a:solidFill>
              </a:rPr>
              <a:t> </a:t>
            </a:r>
            <a:r>
              <a:rPr lang="en-US" sz="2000" dirty="0" err="1">
                <a:solidFill>
                  <a:schemeClr val="accent1">
                    <a:lumMod val="50000"/>
                  </a:schemeClr>
                </a:solidFill>
              </a:rPr>
              <a:t>peranan</a:t>
            </a:r>
            <a:r>
              <a:rPr lang="en-US" sz="2000" dirty="0">
                <a:solidFill>
                  <a:schemeClr val="accent1">
                    <a:lumMod val="50000"/>
                  </a:schemeClr>
                </a:solidFill>
              </a:rPr>
              <a:t> PGRI </a:t>
            </a:r>
            <a:r>
              <a:rPr lang="en-US" sz="2000" dirty="0" err="1">
                <a:solidFill>
                  <a:schemeClr val="accent1">
                    <a:lumMod val="50000"/>
                  </a:schemeClr>
                </a:solidFill>
              </a:rPr>
              <a:t>dalam</a:t>
            </a:r>
            <a:r>
              <a:rPr lang="en-US" sz="2000" dirty="0">
                <a:solidFill>
                  <a:schemeClr val="accent1">
                    <a:lumMod val="50000"/>
                  </a:schemeClr>
                </a:solidFill>
              </a:rPr>
              <a:t> </a:t>
            </a:r>
            <a:r>
              <a:rPr lang="en-US" sz="2000" dirty="0" err="1">
                <a:solidFill>
                  <a:schemeClr val="accent1">
                    <a:lumMod val="50000"/>
                  </a:schemeClr>
                </a:solidFill>
              </a:rPr>
              <a:t>menyukseskan</a:t>
            </a:r>
            <a:r>
              <a:rPr lang="en-US" sz="2000" dirty="0">
                <a:solidFill>
                  <a:schemeClr val="accent1">
                    <a:lumMod val="50000"/>
                  </a:schemeClr>
                </a:solidFill>
              </a:rPr>
              <a:t> SU </a:t>
            </a:r>
          </a:p>
          <a:p>
            <a:r>
              <a:rPr lang="en-US" sz="2000" dirty="0">
                <a:solidFill>
                  <a:schemeClr val="accent1">
                    <a:lumMod val="50000"/>
                  </a:schemeClr>
                </a:solidFill>
              </a:rPr>
              <a:t>   MPR 1983</a:t>
            </a:r>
          </a:p>
          <a:p>
            <a:pPr>
              <a:buBlip>
                <a:blip r:embed="rId2"/>
              </a:buBlip>
            </a:pPr>
            <a:r>
              <a:rPr lang="en-US" sz="2000" dirty="0" err="1">
                <a:solidFill>
                  <a:schemeClr val="accent1">
                    <a:lumMod val="50000"/>
                  </a:schemeClr>
                </a:solidFill>
              </a:rPr>
              <a:t>Repelita</a:t>
            </a:r>
            <a:r>
              <a:rPr lang="en-US" sz="2000" dirty="0">
                <a:solidFill>
                  <a:schemeClr val="accent1">
                    <a:lumMod val="50000"/>
                  </a:schemeClr>
                </a:solidFill>
              </a:rPr>
              <a:t> IV </a:t>
            </a:r>
            <a:r>
              <a:rPr lang="en-US" sz="2000" dirty="0" err="1">
                <a:solidFill>
                  <a:schemeClr val="accent1">
                    <a:lumMod val="50000"/>
                  </a:schemeClr>
                </a:solidFill>
              </a:rPr>
              <a:t>dan</a:t>
            </a:r>
            <a:r>
              <a:rPr lang="en-US" sz="2000" dirty="0">
                <a:solidFill>
                  <a:schemeClr val="accent1">
                    <a:lumMod val="50000"/>
                  </a:schemeClr>
                </a:solidFill>
              </a:rPr>
              <a:t> </a:t>
            </a:r>
            <a:r>
              <a:rPr lang="en-US" sz="2000" dirty="0" err="1">
                <a:solidFill>
                  <a:schemeClr val="accent1">
                    <a:lumMod val="50000"/>
                  </a:schemeClr>
                </a:solidFill>
              </a:rPr>
              <a:t>Pancakrida</a:t>
            </a:r>
            <a:r>
              <a:rPr lang="en-US" sz="2000" dirty="0">
                <a:solidFill>
                  <a:schemeClr val="accent1">
                    <a:lumMod val="50000"/>
                  </a:schemeClr>
                </a:solidFill>
              </a:rPr>
              <a:t> </a:t>
            </a:r>
            <a:r>
              <a:rPr lang="en-US" sz="2000" dirty="0" err="1">
                <a:solidFill>
                  <a:schemeClr val="accent1">
                    <a:lumMod val="50000"/>
                  </a:schemeClr>
                </a:solidFill>
              </a:rPr>
              <a:t>Kabinet</a:t>
            </a:r>
            <a:r>
              <a:rPr lang="en-US" sz="2000" dirty="0">
                <a:solidFill>
                  <a:schemeClr val="accent1">
                    <a:lumMod val="50000"/>
                  </a:schemeClr>
                </a:solidFill>
              </a:rPr>
              <a:t> Pembangunan V</a:t>
            </a:r>
          </a:p>
          <a:p>
            <a:pPr>
              <a:buBlip>
                <a:blip r:embed="rId2"/>
              </a:buBlip>
            </a:pPr>
            <a:r>
              <a:rPr lang="en-US" sz="2000" dirty="0" err="1">
                <a:solidFill>
                  <a:schemeClr val="accent1">
                    <a:lumMod val="50000"/>
                  </a:schemeClr>
                </a:solidFill>
              </a:rPr>
              <a:t>Tanggung</a:t>
            </a:r>
            <a:r>
              <a:rPr lang="en-US" sz="2000" dirty="0">
                <a:solidFill>
                  <a:schemeClr val="accent1">
                    <a:lumMod val="50000"/>
                  </a:schemeClr>
                </a:solidFill>
              </a:rPr>
              <a:t> </a:t>
            </a:r>
            <a:r>
              <a:rPr lang="en-US" sz="2000" dirty="0" err="1">
                <a:solidFill>
                  <a:schemeClr val="accent1">
                    <a:lumMod val="50000"/>
                  </a:schemeClr>
                </a:solidFill>
              </a:rPr>
              <a:t>jawab</a:t>
            </a:r>
            <a:r>
              <a:rPr lang="en-US" sz="2000" dirty="0">
                <a:solidFill>
                  <a:schemeClr val="accent1">
                    <a:lumMod val="50000"/>
                  </a:schemeClr>
                </a:solidFill>
              </a:rPr>
              <a:t> </a:t>
            </a:r>
            <a:r>
              <a:rPr lang="en-US" sz="2000" dirty="0" err="1">
                <a:solidFill>
                  <a:schemeClr val="accent1">
                    <a:lumMod val="50000"/>
                  </a:schemeClr>
                </a:solidFill>
              </a:rPr>
              <a:t>dan</a:t>
            </a:r>
            <a:r>
              <a:rPr lang="en-US" sz="2000" dirty="0">
                <a:solidFill>
                  <a:schemeClr val="accent1">
                    <a:lumMod val="50000"/>
                  </a:schemeClr>
                </a:solidFill>
              </a:rPr>
              <a:t> </a:t>
            </a:r>
            <a:r>
              <a:rPr lang="en-US" sz="2000" dirty="0" err="1">
                <a:solidFill>
                  <a:schemeClr val="accent1">
                    <a:lumMod val="50000"/>
                  </a:schemeClr>
                </a:solidFill>
              </a:rPr>
              <a:t>peranan</a:t>
            </a:r>
            <a:r>
              <a:rPr lang="en-US" sz="2000" dirty="0">
                <a:solidFill>
                  <a:schemeClr val="accent1">
                    <a:lumMod val="50000"/>
                  </a:schemeClr>
                </a:solidFill>
              </a:rPr>
              <a:t> PGRI </a:t>
            </a:r>
            <a:r>
              <a:rPr lang="en-US" sz="2000" dirty="0" err="1">
                <a:solidFill>
                  <a:schemeClr val="accent1">
                    <a:lumMod val="50000"/>
                  </a:schemeClr>
                </a:solidFill>
              </a:rPr>
              <a:t>dalam</a:t>
            </a:r>
            <a:r>
              <a:rPr lang="en-US" sz="2000" dirty="0">
                <a:solidFill>
                  <a:schemeClr val="accent1">
                    <a:lumMod val="50000"/>
                  </a:schemeClr>
                </a:solidFill>
              </a:rPr>
              <a:t> </a:t>
            </a:r>
            <a:r>
              <a:rPr lang="en-US" sz="2000" dirty="0" err="1">
                <a:solidFill>
                  <a:schemeClr val="accent1">
                    <a:lumMod val="50000"/>
                  </a:schemeClr>
                </a:solidFill>
              </a:rPr>
              <a:t>ikut</a:t>
            </a:r>
            <a:r>
              <a:rPr lang="en-US" sz="2000" dirty="0">
                <a:solidFill>
                  <a:schemeClr val="accent1">
                    <a:lumMod val="50000"/>
                  </a:schemeClr>
                </a:solidFill>
              </a:rPr>
              <a:t> </a:t>
            </a:r>
            <a:r>
              <a:rPr lang="en-US" sz="2000" dirty="0" err="1">
                <a:solidFill>
                  <a:schemeClr val="accent1">
                    <a:lumMod val="50000"/>
                  </a:schemeClr>
                </a:solidFill>
              </a:rPr>
              <a:t>serta</a:t>
            </a:r>
            <a:r>
              <a:rPr lang="en-US" sz="2000" dirty="0">
                <a:solidFill>
                  <a:schemeClr val="accent1">
                    <a:lumMod val="50000"/>
                  </a:schemeClr>
                </a:solidFill>
              </a:rPr>
              <a:t> </a:t>
            </a:r>
          </a:p>
          <a:p>
            <a:r>
              <a:rPr lang="en-US" sz="2000" dirty="0">
                <a:solidFill>
                  <a:schemeClr val="accent1">
                    <a:lumMod val="50000"/>
                  </a:schemeClr>
                </a:solidFill>
              </a:rPr>
              <a:t>   </a:t>
            </a:r>
            <a:r>
              <a:rPr lang="en-US" sz="2000" dirty="0" err="1">
                <a:solidFill>
                  <a:schemeClr val="accent1">
                    <a:lumMod val="50000"/>
                  </a:schemeClr>
                </a:solidFill>
              </a:rPr>
              <a:t>menciptkan</a:t>
            </a:r>
            <a:r>
              <a:rPr lang="en-US" sz="2000" dirty="0">
                <a:solidFill>
                  <a:schemeClr val="accent1">
                    <a:lumMod val="50000"/>
                  </a:schemeClr>
                </a:solidFill>
              </a:rPr>
              <a:t> </a:t>
            </a:r>
            <a:r>
              <a:rPr lang="en-US" sz="2000" dirty="0" err="1" smtClean="0">
                <a:solidFill>
                  <a:schemeClr val="accent1">
                    <a:lumMod val="50000"/>
                  </a:schemeClr>
                </a:solidFill>
              </a:rPr>
              <a:t>kera</a:t>
            </a:r>
            <a:r>
              <a:rPr lang="id-ID" sz="2000" dirty="0" smtClean="0">
                <a:solidFill>
                  <a:schemeClr val="accent1">
                    <a:lumMod val="50000"/>
                  </a:schemeClr>
                </a:solidFill>
              </a:rPr>
              <a:t>n</a:t>
            </a:r>
            <a:r>
              <a:rPr lang="en-US" sz="2000" dirty="0" err="1" smtClean="0">
                <a:solidFill>
                  <a:schemeClr val="accent1">
                    <a:lumMod val="50000"/>
                  </a:schemeClr>
                </a:solidFill>
              </a:rPr>
              <a:t>gka</a:t>
            </a:r>
            <a:r>
              <a:rPr lang="en-US" sz="2000" dirty="0" smtClean="0">
                <a:solidFill>
                  <a:schemeClr val="accent1">
                    <a:lumMod val="50000"/>
                  </a:schemeClr>
                </a:solidFill>
              </a:rPr>
              <a:t> </a:t>
            </a:r>
            <a:r>
              <a:rPr lang="en-US" sz="2000" dirty="0" err="1">
                <a:solidFill>
                  <a:schemeClr val="accent1">
                    <a:lumMod val="50000"/>
                  </a:schemeClr>
                </a:solidFill>
              </a:rPr>
              <a:t>landasan</a:t>
            </a:r>
            <a:r>
              <a:rPr lang="en-US" sz="2000" dirty="0">
                <a:solidFill>
                  <a:schemeClr val="accent1">
                    <a:lumMod val="50000"/>
                  </a:schemeClr>
                </a:solidFill>
              </a:rPr>
              <a:t> yang </a:t>
            </a:r>
            <a:r>
              <a:rPr lang="en-US" sz="2000" dirty="0" err="1">
                <a:solidFill>
                  <a:schemeClr val="accent1">
                    <a:lumMod val="50000"/>
                  </a:schemeClr>
                </a:solidFill>
              </a:rPr>
              <a:t>kokoh</a:t>
            </a:r>
            <a:r>
              <a:rPr lang="en-US" sz="2000" dirty="0">
                <a:solidFill>
                  <a:schemeClr val="accent1">
                    <a:lumMod val="50000"/>
                  </a:schemeClr>
                </a:solidFill>
              </a:rPr>
              <a:t> </a:t>
            </a:r>
            <a:r>
              <a:rPr lang="en-US" sz="2000" dirty="0" err="1">
                <a:solidFill>
                  <a:schemeClr val="accent1">
                    <a:lumMod val="50000"/>
                  </a:schemeClr>
                </a:solidFill>
              </a:rPr>
              <a:t>bagi</a:t>
            </a:r>
            <a:r>
              <a:rPr lang="en-US" sz="2000" dirty="0">
                <a:solidFill>
                  <a:schemeClr val="accent1">
                    <a:lumMod val="50000"/>
                  </a:schemeClr>
                </a:solidFill>
              </a:rPr>
              <a:t> </a:t>
            </a:r>
            <a:r>
              <a:rPr lang="en-US" sz="2000" dirty="0" err="1">
                <a:solidFill>
                  <a:schemeClr val="accent1">
                    <a:lumMod val="50000"/>
                  </a:schemeClr>
                </a:solidFill>
              </a:rPr>
              <a:t>pertumbuhan</a:t>
            </a:r>
            <a:endParaRPr lang="en-US" sz="2000" dirty="0">
              <a:solidFill>
                <a:schemeClr val="accent1">
                  <a:lumMod val="50000"/>
                </a:schemeClr>
              </a:solidFill>
            </a:endParaRPr>
          </a:p>
          <a:p>
            <a:r>
              <a:rPr lang="en-US" sz="2000" dirty="0">
                <a:solidFill>
                  <a:schemeClr val="accent1">
                    <a:lumMod val="50000"/>
                  </a:schemeClr>
                </a:solidFill>
              </a:rPr>
              <a:t>  </a:t>
            </a:r>
            <a:r>
              <a:rPr lang="id-ID" sz="2000" dirty="0" smtClean="0">
                <a:solidFill>
                  <a:schemeClr val="accent1">
                    <a:lumMod val="50000"/>
                  </a:schemeClr>
                </a:solidFill>
              </a:rPr>
              <a:t> </a:t>
            </a:r>
            <a:r>
              <a:rPr lang="en-US" sz="2000" dirty="0" err="1" smtClean="0">
                <a:solidFill>
                  <a:schemeClr val="accent1">
                    <a:lumMod val="50000"/>
                  </a:schemeClr>
                </a:solidFill>
              </a:rPr>
              <a:t>dan</a:t>
            </a:r>
            <a:r>
              <a:rPr lang="en-US" sz="2000" dirty="0" smtClean="0">
                <a:solidFill>
                  <a:schemeClr val="accent1">
                    <a:lumMod val="50000"/>
                  </a:schemeClr>
                </a:solidFill>
              </a:rPr>
              <a:t> </a:t>
            </a:r>
            <a:r>
              <a:rPr lang="en-US" sz="2000" dirty="0" err="1">
                <a:solidFill>
                  <a:schemeClr val="accent1">
                    <a:lumMod val="50000"/>
                  </a:schemeClr>
                </a:solidFill>
              </a:rPr>
              <a:t>pembangunan</a:t>
            </a:r>
            <a:r>
              <a:rPr lang="en-US" sz="2000" dirty="0">
                <a:solidFill>
                  <a:schemeClr val="accent1">
                    <a:lumMod val="50000"/>
                  </a:schemeClr>
                </a:solidFill>
              </a:rPr>
              <a:t> </a:t>
            </a:r>
            <a:r>
              <a:rPr lang="en-US" sz="2000" dirty="0" err="1">
                <a:solidFill>
                  <a:schemeClr val="accent1">
                    <a:lumMod val="50000"/>
                  </a:schemeClr>
                </a:solidFill>
              </a:rPr>
              <a:t>nasional</a:t>
            </a:r>
            <a:endParaRPr lang="en-US" sz="2000" dirty="0">
              <a:solidFill>
                <a:schemeClr val="accent1">
                  <a:lumMod val="50000"/>
                </a:schemeClr>
              </a:solidFill>
            </a:endParaRPr>
          </a:p>
          <a:p>
            <a:pPr>
              <a:buBlip>
                <a:blip r:embed="rId2"/>
              </a:buBlip>
            </a:pPr>
            <a:r>
              <a:rPr lang="en-US" sz="2000" dirty="0">
                <a:solidFill>
                  <a:schemeClr val="accent1">
                    <a:lumMod val="50000"/>
                  </a:schemeClr>
                </a:solidFill>
              </a:rPr>
              <a:t> </a:t>
            </a:r>
            <a:r>
              <a:rPr lang="en-US" sz="2000" dirty="0" err="1">
                <a:solidFill>
                  <a:schemeClr val="accent1">
                    <a:lumMod val="50000"/>
                  </a:schemeClr>
                </a:solidFill>
              </a:rPr>
              <a:t>Tanggung</a:t>
            </a:r>
            <a:r>
              <a:rPr lang="en-US" sz="2000" dirty="0">
                <a:solidFill>
                  <a:schemeClr val="accent1">
                    <a:lumMod val="50000"/>
                  </a:schemeClr>
                </a:solidFill>
              </a:rPr>
              <a:t> </a:t>
            </a:r>
            <a:r>
              <a:rPr lang="en-US" sz="2000" dirty="0" err="1">
                <a:solidFill>
                  <a:schemeClr val="accent1">
                    <a:lumMod val="50000"/>
                  </a:schemeClr>
                </a:solidFill>
              </a:rPr>
              <a:t>jawab</a:t>
            </a:r>
            <a:r>
              <a:rPr lang="en-US" sz="2000" dirty="0">
                <a:solidFill>
                  <a:schemeClr val="accent1">
                    <a:lumMod val="50000"/>
                  </a:schemeClr>
                </a:solidFill>
              </a:rPr>
              <a:t> </a:t>
            </a:r>
            <a:r>
              <a:rPr lang="en-US" sz="2000" dirty="0" err="1">
                <a:solidFill>
                  <a:schemeClr val="accent1">
                    <a:lumMod val="50000"/>
                  </a:schemeClr>
                </a:solidFill>
              </a:rPr>
              <a:t>serta</a:t>
            </a:r>
            <a:r>
              <a:rPr lang="en-US" sz="2000" dirty="0">
                <a:solidFill>
                  <a:schemeClr val="accent1">
                    <a:lumMod val="50000"/>
                  </a:schemeClr>
                </a:solidFill>
              </a:rPr>
              <a:t> </a:t>
            </a:r>
            <a:r>
              <a:rPr lang="en-US" sz="2000" dirty="0" err="1">
                <a:solidFill>
                  <a:schemeClr val="accent1">
                    <a:lumMod val="50000"/>
                  </a:schemeClr>
                </a:solidFill>
              </a:rPr>
              <a:t>peranan</a:t>
            </a:r>
            <a:r>
              <a:rPr lang="en-US" sz="2000" dirty="0">
                <a:solidFill>
                  <a:schemeClr val="accent1">
                    <a:lumMod val="50000"/>
                  </a:schemeClr>
                </a:solidFill>
              </a:rPr>
              <a:t> PGRI </a:t>
            </a:r>
            <a:r>
              <a:rPr lang="en-US" sz="2000" dirty="0" err="1">
                <a:solidFill>
                  <a:schemeClr val="accent1">
                    <a:lumMod val="50000"/>
                  </a:schemeClr>
                </a:solidFill>
              </a:rPr>
              <a:t>sebagai</a:t>
            </a:r>
            <a:r>
              <a:rPr lang="en-US" sz="2000" dirty="0">
                <a:solidFill>
                  <a:schemeClr val="accent1">
                    <a:lumMod val="50000"/>
                  </a:schemeClr>
                </a:solidFill>
              </a:rPr>
              <a:t> </a:t>
            </a:r>
            <a:r>
              <a:rPr lang="en-US" sz="2000" dirty="0" err="1">
                <a:solidFill>
                  <a:schemeClr val="accent1">
                    <a:lumMod val="50000"/>
                  </a:schemeClr>
                </a:solidFill>
              </a:rPr>
              <a:t>komponen</a:t>
            </a:r>
            <a:r>
              <a:rPr lang="en-US" sz="2000" dirty="0">
                <a:solidFill>
                  <a:schemeClr val="accent1">
                    <a:lumMod val="50000"/>
                  </a:schemeClr>
                </a:solidFill>
              </a:rPr>
              <a:t> </a:t>
            </a:r>
            <a:r>
              <a:rPr lang="en-US" sz="2000" dirty="0" err="1">
                <a:solidFill>
                  <a:schemeClr val="accent1">
                    <a:lumMod val="50000"/>
                  </a:schemeClr>
                </a:solidFill>
              </a:rPr>
              <a:t>Orde</a:t>
            </a:r>
            <a:r>
              <a:rPr lang="en-US" sz="2000" dirty="0">
                <a:solidFill>
                  <a:schemeClr val="accent1">
                    <a:lumMod val="50000"/>
                  </a:schemeClr>
                </a:solidFill>
              </a:rPr>
              <a:t> </a:t>
            </a:r>
          </a:p>
          <a:p>
            <a:r>
              <a:rPr lang="en-US" sz="2000" dirty="0">
                <a:solidFill>
                  <a:schemeClr val="accent1">
                    <a:lumMod val="50000"/>
                  </a:schemeClr>
                </a:solidFill>
              </a:rPr>
              <a:t>   </a:t>
            </a:r>
            <a:r>
              <a:rPr lang="en-US" sz="2000" dirty="0" err="1">
                <a:solidFill>
                  <a:schemeClr val="accent1">
                    <a:lumMod val="50000"/>
                  </a:schemeClr>
                </a:solidFill>
              </a:rPr>
              <a:t>Baru</a:t>
            </a:r>
            <a:r>
              <a:rPr lang="en-US" sz="2000" dirty="0">
                <a:solidFill>
                  <a:schemeClr val="accent1">
                    <a:lumMod val="50000"/>
                  </a:schemeClr>
                </a:solidFill>
              </a:rPr>
              <a:t> </a:t>
            </a:r>
            <a:r>
              <a:rPr lang="en-US" sz="2000" dirty="0" err="1">
                <a:solidFill>
                  <a:schemeClr val="accent1">
                    <a:lumMod val="50000"/>
                  </a:schemeClr>
                </a:solidFill>
              </a:rPr>
              <a:t>dalam</a:t>
            </a:r>
            <a:r>
              <a:rPr lang="en-US" sz="2000" dirty="0">
                <a:solidFill>
                  <a:schemeClr val="accent1">
                    <a:lumMod val="50000"/>
                  </a:schemeClr>
                </a:solidFill>
              </a:rPr>
              <a:t> </a:t>
            </a:r>
            <a:r>
              <a:rPr lang="en-US" sz="2000" dirty="0" err="1">
                <a:solidFill>
                  <a:schemeClr val="accent1">
                    <a:lumMod val="50000"/>
                  </a:schemeClr>
                </a:solidFill>
              </a:rPr>
              <a:t>menghadapi</a:t>
            </a:r>
            <a:r>
              <a:rPr lang="en-US" sz="2000" dirty="0">
                <a:solidFill>
                  <a:schemeClr val="accent1">
                    <a:lumMod val="50000"/>
                  </a:schemeClr>
                </a:solidFill>
              </a:rPr>
              <a:t> </a:t>
            </a:r>
            <a:r>
              <a:rPr lang="en-US" sz="2000" dirty="0" err="1">
                <a:solidFill>
                  <a:schemeClr val="accent1">
                    <a:lumMod val="50000"/>
                  </a:schemeClr>
                </a:solidFill>
              </a:rPr>
              <a:t>pelaksanaan</a:t>
            </a:r>
            <a:r>
              <a:rPr lang="en-US" sz="2000" dirty="0">
                <a:solidFill>
                  <a:schemeClr val="accent1">
                    <a:lumMod val="50000"/>
                  </a:schemeClr>
                </a:solidFill>
              </a:rPr>
              <a:t> </a:t>
            </a:r>
            <a:r>
              <a:rPr lang="en-US" sz="2000" dirty="0" err="1">
                <a:solidFill>
                  <a:schemeClr val="accent1">
                    <a:lumMod val="50000"/>
                  </a:schemeClr>
                </a:solidFill>
              </a:rPr>
              <a:t>Pemilu</a:t>
            </a:r>
            <a:r>
              <a:rPr lang="en-US" sz="2000" dirty="0">
                <a:solidFill>
                  <a:schemeClr val="accent1">
                    <a:lumMod val="50000"/>
                  </a:schemeClr>
                </a:solidFill>
              </a:rPr>
              <a:t> 1987 </a:t>
            </a:r>
            <a:r>
              <a:rPr lang="en-US" sz="2000" dirty="0" err="1">
                <a:solidFill>
                  <a:schemeClr val="accent1">
                    <a:lumMod val="50000"/>
                  </a:schemeClr>
                </a:solidFill>
              </a:rPr>
              <a:t>dan</a:t>
            </a:r>
            <a:r>
              <a:rPr lang="en-US" sz="2000" dirty="0">
                <a:solidFill>
                  <a:schemeClr val="accent1">
                    <a:lumMod val="50000"/>
                  </a:schemeClr>
                </a:solidFill>
              </a:rPr>
              <a:t>    </a:t>
            </a:r>
          </a:p>
          <a:p>
            <a:r>
              <a:rPr lang="en-US" sz="2000" dirty="0">
                <a:solidFill>
                  <a:schemeClr val="accent1">
                    <a:lumMod val="50000"/>
                  </a:schemeClr>
                </a:solidFill>
              </a:rPr>
              <a:t>   </a:t>
            </a:r>
            <a:r>
              <a:rPr lang="en-US" sz="2000" dirty="0" err="1">
                <a:solidFill>
                  <a:schemeClr val="accent1">
                    <a:lumMod val="50000"/>
                  </a:schemeClr>
                </a:solidFill>
              </a:rPr>
              <a:t>menyukseskan</a:t>
            </a:r>
            <a:r>
              <a:rPr lang="en-US" sz="2000" dirty="0">
                <a:solidFill>
                  <a:schemeClr val="accent1">
                    <a:lumMod val="50000"/>
                  </a:schemeClr>
                </a:solidFill>
              </a:rPr>
              <a:t> SU MPR 1988</a:t>
            </a:r>
          </a:p>
        </p:txBody>
      </p:sp>
      <p:sp>
        <p:nvSpPr>
          <p:cNvPr id="6" name="Right Arrow 5">
            <a:hlinkClick r:id="rId3" action="ppaction://hlinksldjump"/>
          </p:cNvPr>
          <p:cNvSpPr/>
          <p:nvPr/>
        </p:nvSpPr>
        <p:spPr>
          <a:xfrm>
            <a:off x="8420101" y="6324600"/>
            <a:ext cx="1403350" cy="533400"/>
          </a:xfrm>
          <a:prstGeom prst="rightArrow">
            <a:avLst/>
          </a:prstGeom>
        </p:spPr>
        <p:style>
          <a:lnRef idx="0">
            <a:schemeClr val="accent6"/>
          </a:lnRef>
          <a:fillRef idx="3">
            <a:schemeClr val="accent6"/>
          </a:fillRef>
          <a:effectRef idx="3">
            <a:schemeClr val="accent6"/>
          </a:effectRef>
          <a:fontRef idx="minor">
            <a:schemeClr val="lt1"/>
          </a:fontRef>
        </p:style>
        <p:txBody>
          <a:bodyPr lIns="91426" tIns="45713" rIns="91426" bIns="45713" rtlCol="0" anchor="ctr"/>
          <a:lstStyle/>
          <a:p>
            <a:pPr algn="ctr"/>
            <a:r>
              <a:rPr lang="en-US" sz="2400" b="1" dirty="0">
                <a:solidFill>
                  <a:schemeClr val="bg1"/>
                </a:solidFill>
                <a:latin typeface="Kristen ITC" pitchFamily="66" charset="0"/>
              </a:rPr>
              <a:t>Next</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iterate type="lt">
                                    <p:tmPct val="5000"/>
                                  </p:iterate>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600" decel="100000"/>
                                        <p:tgtEl>
                                          <p:spTgt spid="5"/>
                                        </p:tgtEl>
                                      </p:cBhvr>
                                    </p:animEffect>
                                    <p:anim calcmode="lin" valueType="num">
                                      <p:cBhvr>
                                        <p:cTn id="16" dur="1600" decel="100000" fill="hold"/>
                                        <p:tgtEl>
                                          <p:spTgt spid="5"/>
                                        </p:tgtEl>
                                        <p:attrNameLst>
                                          <p:attrName>style.rotation</p:attrName>
                                        </p:attrNameLst>
                                      </p:cBhvr>
                                      <p:tavLst>
                                        <p:tav tm="0">
                                          <p:val>
                                            <p:fltVal val="-90"/>
                                          </p:val>
                                        </p:tav>
                                        <p:tav tm="100000">
                                          <p:val>
                                            <p:fltVal val="0"/>
                                          </p:val>
                                        </p:tav>
                                      </p:tavLst>
                                    </p:anim>
                                    <p:anim calcmode="lin" valueType="num">
                                      <p:cBhvr>
                                        <p:cTn id="17" dur="1600" decel="100000" fill="hold"/>
                                        <p:tgtEl>
                                          <p:spTgt spid="5"/>
                                        </p:tgtEl>
                                        <p:attrNameLst>
                                          <p:attrName>ppt_x</p:attrName>
                                        </p:attrNameLst>
                                      </p:cBhvr>
                                      <p:tavLst>
                                        <p:tav tm="0">
                                          <p:val>
                                            <p:strVal val="#ppt_x+0.4"/>
                                          </p:val>
                                        </p:tav>
                                        <p:tav tm="100000">
                                          <p:val>
                                            <p:strVal val="#ppt_x-0.05"/>
                                          </p:val>
                                        </p:tav>
                                      </p:tavLst>
                                    </p:anim>
                                    <p:anim calcmode="lin" valueType="num">
                                      <p:cBhvr>
                                        <p:cTn id="18" dur="1600" decel="100000" fill="hold"/>
                                        <p:tgtEl>
                                          <p:spTgt spid="5"/>
                                        </p:tgtEl>
                                        <p:attrNameLst>
                                          <p:attrName>ppt_y</p:attrName>
                                        </p:attrNameLst>
                                      </p:cBhvr>
                                      <p:tavLst>
                                        <p:tav tm="0">
                                          <p:val>
                                            <p:strVal val="#ppt_y-0.4"/>
                                          </p:val>
                                        </p:tav>
                                        <p:tav tm="100000">
                                          <p:val>
                                            <p:strVal val="#ppt_y+0.1"/>
                                          </p:val>
                                        </p:tav>
                                      </p:tavLst>
                                    </p:anim>
                                    <p:anim calcmode="lin" valueType="num">
                                      <p:cBhvr>
                                        <p:cTn id="19" dur="400" accel="100000" fill="hold">
                                          <p:stCondLst>
                                            <p:cond delay="1600"/>
                                          </p:stCondLst>
                                        </p:cTn>
                                        <p:tgtEl>
                                          <p:spTgt spid="5"/>
                                        </p:tgtEl>
                                        <p:attrNameLst>
                                          <p:attrName>ppt_x</p:attrName>
                                        </p:attrNameLst>
                                      </p:cBhvr>
                                      <p:tavLst>
                                        <p:tav tm="0">
                                          <p:val>
                                            <p:strVal val="#ppt_x-0.05"/>
                                          </p:val>
                                        </p:tav>
                                        <p:tav tm="100000">
                                          <p:val>
                                            <p:strVal val="#ppt_x"/>
                                          </p:val>
                                        </p:tav>
                                      </p:tavLst>
                                    </p:anim>
                                    <p:anim calcmode="lin" valueType="num">
                                      <p:cBhvr>
                                        <p:cTn id="20" dur="400" accel="100000" fill="hold">
                                          <p:stCondLst>
                                            <p:cond delay="1600"/>
                                          </p:stCondLst>
                                        </p:cTn>
                                        <p:tgtEl>
                                          <p:spTgt spid="5"/>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iterate type="lt">
                                    <p:tmPct val="10000"/>
                                  </p:iterate>
                                  <p:childTnLst>
                                    <p:set>
                                      <p:cBhvr>
                                        <p:cTn id="24" dur="1" fill="hold">
                                          <p:stCondLst>
                                            <p:cond delay="0"/>
                                          </p:stCondLst>
                                        </p:cTn>
                                        <p:tgtEl>
                                          <p:spTgt spid="6"/>
                                        </p:tgtEl>
                                        <p:attrNameLst>
                                          <p:attrName>style.visibility</p:attrName>
                                        </p:attrNameLst>
                                      </p:cBhvr>
                                      <p:to>
                                        <p:strVal val="visible"/>
                                      </p:to>
                                    </p:set>
                                    <p:animEffect transition="in" filter="fade">
                                      <p:cBhvr>
                                        <p:cTn id="25" dur="2000"/>
                                        <p:tgtEl>
                                          <p:spTgt spid="6"/>
                                        </p:tgtEl>
                                      </p:cBhvr>
                                    </p:animEffect>
                                    <p:anim calcmode="lin" valueType="num">
                                      <p:cBhvr>
                                        <p:cTn id="26" dur="2000" fill="hold"/>
                                        <p:tgtEl>
                                          <p:spTgt spid="6"/>
                                        </p:tgtEl>
                                        <p:attrNameLst>
                                          <p:attrName>ppt_w</p:attrName>
                                        </p:attrNameLst>
                                      </p:cBhvr>
                                      <p:tavLst>
                                        <p:tav tm="0" fmla="#ppt_w*sin(2.5*pi*$)">
                                          <p:val>
                                            <p:fltVal val="0"/>
                                          </p:val>
                                        </p:tav>
                                        <p:tav tm="100000">
                                          <p:val>
                                            <p:fltVal val="1"/>
                                          </p:val>
                                        </p:tav>
                                      </p:tavLst>
                                    </p:anim>
                                    <p:anim calcmode="lin" valueType="num">
                                      <p:cBhvr>
                                        <p:cTn id="27"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750" y="685800"/>
            <a:ext cx="8915400" cy="4648200"/>
          </a:xfrm>
        </p:spPr>
        <p:txBody>
          <a:bodyPr>
            <a:normAutofit fontScale="25000" lnSpcReduction="20000"/>
          </a:bodyPr>
          <a:lstStyle/>
          <a:p>
            <a:pPr>
              <a:buNone/>
            </a:pPr>
            <a:endParaRPr lang="en-US" sz="7200" b="1" dirty="0">
              <a:latin typeface="Kristen ITC" pitchFamily="66" charset="0"/>
            </a:endParaRPr>
          </a:p>
          <a:p>
            <a:pPr>
              <a:buNone/>
            </a:pPr>
            <a:r>
              <a:rPr lang="en-US" sz="7200" b="1" dirty="0" err="1">
                <a:latin typeface="Kristen ITC" pitchFamily="66" charset="0"/>
              </a:rPr>
              <a:t>Karya</a:t>
            </a:r>
            <a:r>
              <a:rPr lang="en-US" sz="7200" b="1" dirty="0">
                <a:latin typeface="Kristen ITC" pitchFamily="66" charset="0"/>
              </a:rPr>
              <a:t> PGRI </a:t>
            </a:r>
            <a:r>
              <a:rPr lang="en-US" sz="7200" b="1" dirty="0" err="1">
                <a:latin typeface="Kristen ITC" pitchFamily="66" charset="0"/>
              </a:rPr>
              <a:t>pada</a:t>
            </a:r>
            <a:r>
              <a:rPr lang="en-US" sz="7200" b="1" dirty="0">
                <a:latin typeface="Kristen ITC" pitchFamily="66" charset="0"/>
              </a:rPr>
              <a:t> </a:t>
            </a:r>
            <a:r>
              <a:rPr lang="en-US" sz="7200" b="1" dirty="0" err="1">
                <a:latin typeface="Kristen ITC" pitchFamily="66" charset="0"/>
              </a:rPr>
              <a:t>masa</a:t>
            </a:r>
            <a:r>
              <a:rPr lang="en-US" sz="7200" b="1" dirty="0">
                <a:latin typeface="Kristen ITC" pitchFamily="66" charset="0"/>
              </a:rPr>
              <a:t>  </a:t>
            </a:r>
            <a:r>
              <a:rPr lang="en-US" sz="7200" b="1" dirty="0" err="1">
                <a:latin typeface="Kristen ITC" pitchFamily="66" charset="0"/>
              </a:rPr>
              <a:t>Bakti</a:t>
            </a:r>
            <a:r>
              <a:rPr lang="en-US" sz="7200" b="1" dirty="0">
                <a:latin typeface="Kristen ITC" pitchFamily="66" charset="0"/>
              </a:rPr>
              <a:t> XV</a:t>
            </a:r>
          </a:p>
          <a:p>
            <a:pPr>
              <a:buNone/>
            </a:pPr>
            <a:endParaRPr lang="en-US" sz="7200" dirty="0"/>
          </a:p>
          <a:p>
            <a:pPr>
              <a:buNone/>
            </a:pPr>
            <a:endParaRPr lang="en-US" sz="7200" dirty="0"/>
          </a:p>
          <a:p>
            <a:pPr>
              <a:buNone/>
            </a:pPr>
            <a:endParaRPr lang="en-US" sz="7200" dirty="0"/>
          </a:p>
          <a:p>
            <a:pPr>
              <a:buNone/>
            </a:pPr>
            <a:endParaRPr lang="en-US" sz="7200" dirty="0"/>
          </a:p>
          <a:p>
            <a:pPr>
              <a:buNone/>
            </a:pPr>
            <a:r>
              <a:rPr lang="en-US" sz="7200" b="1" u="sng" dirty="0" err="1">
                <a:latin typeface="Kristen ITC" pitchFamily="66" charset="0"/>
              </a:rPr>
              <a:t>Keluarnya</a:t>
            </a:r>
            <a:r>
              <a:rPr lang="en-US" sz="7200" b="1" u="sng" dirty="0">
                <a:latin typeface="Kristen ITC" pitchFamily="66" charset="0"/>
              </a:rPr>
              <a:t> UU No. 8 </a:t>
            </a:r>
            <a:r>
              <a:rPr lang="en-US" sz="7200" b="1" u="sng" dirty="0" err="1">
                <a:latin typeface="Kristen ITC" pitchFamily="66" charset="0"/>
              </a:rPr>
              <a:t>Thn</a:t>
            </a:r>
            <a:r>
              <a:rPr lang="en-US" sz="7200" b="1" u="sng" dirty="0">
                <a:latin typeface="Kristen ITC" pitchFamily="66" charset="0"/>
              </a:rPr>
              <a:t> 1985</a:t>
            </a:r>
          </a:p>
          <a:p>
            <a:pPr>
              <a:buNone/>
            </a:pPr>
            <a:endParaRPr lang="en-US" sz="5000" dirty="0"/>
          </a:p>
          <a:p>
            <a:pPr>
              <a:buNone/>
            </a:pPr>
            <a:endParaRPr lang="en-US" sz="2400" dirty="0"/>
          </a:p>
          <a:p>
            <a:pPr>
              <a:buNone/>
            </a:pPr>
            <a:r>
              <a:rPr lang="en-US" sz="7200" i="1" dirty="0" err="1"/>
              <a:t>Tentang</a:t>
            </a:r>
            <a:r>
              <a:rPr lang="en-US" sz="7200" i="1" dirty="0"/>
              <a:t> </a:t>
            </a:r>
            <a:r>
              <a:rPr lang="en-US" sz="7200" i="1" dirty="0" err="1"/>
              <a:t>Organisasi</a:t>
            </a:r>
            <a:r>
              <a:rPr lang="en-US" sz="7200" i="1" dirty="0"/>
              <a:t> </a:t>
            </a:r>
            <a:r>
              <a:rPr lang="en-US" sz="7200" i="1" dirty="0" err="1"/>
              <a:t>Kemasyarakatan</a:t>
            </a:r>
            <a:r>
              <a:rPr lang="en-US" sz="7200" i="1" dirty="0"/>
              <a:t> </a:t>
            </a:r>
            <a:r>
              <a:rPr lang="en-US" sz="7200" i="1" dirty="0" err="1"/>
              <a:t>membawa</a:t>
            </a:r>
            <a:r>
              <a:rPr lang="en-US" sz="7200" i="1" dirty="0"/>
              <a:t> </a:t>
            </a:r>
          </a:p>
          <a:p>
            <a:pPr>
              <a:buNone/>
            </a:pPr>
            <a:r>
              <a:rPr lang="en-US" sz="7200" i="1" dirty="0" err="1"/>
              <a:t>konsekuensi</a:t>
            </a:r>
            <a:r>
              <a:rPr lang="en-US" sz="7200" i="1" dirty="0"/>
              <a:t> </a:t>
            </a:r>
            <a:r>
              <a:rPr lang="en-US" sz="7200" i="1" dirty="0" err="1"/>
              <a:t>pada</a:t>
            </a:r>
            <a:r>
              <a:rPr lang="en-US" sz="7200" i="1" dirty="0"/>
              <a:t>  </a:t>
            </a:r>
            <a:r>
              <a:rPr lang="en-US" sz="7200" i="1" dirty="0" err="1"/>
              <a:t>penyesuaian</a:t>
            </a:r>
            <a:r>
              <a:rPr lang="en-US" sz="7200" i="1" dirty="0"/>
              <a:t>  AD/ART PGRI </a:t>
            </a:r>
          </a:p>
          <a:p>
            <a:pPr>
              <a:buNone/>
            </a:pPr>
            <a:r>
              <a:rPr lang="en-US" sz="7200" i="1" dirty="0"/>
              <a:t>yang </a:t>
            </a:r>
            <a:r>
              <a:rPr lang="en-US" sz="7200" i="1" dirty="0" err="1"/>
              <a:t>antara</a:t>
            </a:r>
            <a:r>
              <a:rPr lang="en-US" sz="7200" i="1" dirty="0"/>
              <a:t> lain </a:t>
            </a:r>
            <a:r>
              <a:rPr lang="en-US" sz="7200" i="1" dirty="0" err="1"/>
              <a:t>menegaskan</a:t>
            </a:r>
            <a:r>
              <a:rPr lang="en-US" sz="7200" i="1" dirty="0"/>
              <a:t> </a:t>
            </a:r>
            <a:r>
              <a:rPr lang="en-US" sz="7200" i="1" dirty="0" err="1"/>
              <a:t>bahwa</a:t>
            </a:r>
            <a:r>
              <a:rPr lang="en-US" sz="7200" i="1" dirty="0"/>
              <a:t> PGRI </a:t>
            </a:r>
            <a:r>
              <a:rPr lang="en-US" sz="7200" i="1" dirty="0" smtClean="0"/>
              <a:t> </a:t>
            </a:r>
            <a:endParaRPr lang="en-US" sz="7200" i="1" dirty="0"/>
          </a:p>
          <a:p>
            <a:pPr>
              <a:buNone/>
            </a:pPr>
            <a:r>
              <a:rPr lang="id-ID" sz="7200" i="1" dirty="0" smtClean="0"/>
              <a:t>Merupakan </a:t>
            </a:r>
            <a:r>
              <a:rPr lang="en-US" sz="7200" i="1" dirty="0" err="1" smtClean="0"/>
              <a:t>organisasi</a:t>
            </a:r>
            <a:r>
              <a:rPr lang="en-US" sz="7200" i="1" dirty="0" smtClean="0"/>
              <a:t> </a:t>
            </a:r>
            <a:r>
              <a:rPr lang="en-US" sz="7200" i="1" dirty="0" err="1"/>
              <a:t>profesi</a:t>
            </a:r>
            <a:endParaRPr lang="en-US" sz="7200" i="1" dirty="0"/>
          </a:p>
          <a:p>
            <a:pPr>
              <a:buNone/>
            </a:pPr>
            <a:r>
              <a:rPr lang="en-US" sz="7200" i="1" dirty="0"/>
              <a:t>		</a:t>
            </a:r>
          </a:p>
          <a:p>
            <a:pPr>
              <a:buNone/>
            </a:pPr>
            <a:endParaRPr lang="en-US" sz="4500" i="1" dirty="0"/>
          </a:p>
          <a:p>
            <a:pPr>
              <a:buNone/>
            </a:pPr>
            <a:endParaRPr lang="en-US" sz="3000" dirty="0"/>
          </a:p>
          <a:p>
            <a:pPr>
              <a:buNone/>
            </a:pPr>
            <a:endParaRPr lang="en-US" sz="3000" dirty="0"/>
          </a:p>
          <a:p>
            <a:pPr>
              <a:buNone/>
            </a:pPr>
            <a:endParaRPr lang="en-US" sz="2400" dirty="0"/>
          </a:p>
          <a:p>
            <a:pPr>
              <a:buNone/>
            </a:pPr>
            <a:r>
              <a:rPr lang="en-US" sz="2400" dirty="0">
                <a:solidFill>
                  <a:srgbClr val="00B0F0"/>
                </a:solidFill>
              </a:rPr>
              <a:t>                                                                 </a:t>
            </a:r>
            <a:r>
              <a:rPr lang="en-US" sz="6400" dirty="0" err="1"/>
              <a:t>Perubahan</a:t>
            </a:r>
            <a:r>
              <a:rPr lang="en-US" sz="6400" dirty="0"/>
              <a:t> </a:t>
            </a:r>
            <a:r>
              <a:rPr lang="en-US" sz="6400" dirty="0" err="1"/>
              <a:t>ini</a:t>
            </a:r>
            <a:r>
              <a:rPr lang="en-US" sz="6400" dirty="0"/>
              <a:t> </a:t>
            </a:r>
            <a:r>
              <a:rPr lang="en-US" sz="6400" dirty="0" err="1"/>
              <a:t>dilakukan</a:t>
            </a:r>
            <a:r>
              <a:rPr lang="en-US" sz="6400" dirty="0"/>
              <a:t> </a:t>
            </a:r>
            <a:r>
              <a:rPr lang="en-US" sz="6400" dirty="0" err="1"/>
              <a:t>melalui</a:t>
            </a:r>
            <a:r>
              <a:rPr lang="en-US" sz="6400" dirty="0"/>
              <a:t> </a:t>
            </a:r>
            <a:r>
              <a:rPr lang="en-US" sz="6400" dirty="0" err="1"/>
              <a:t>Konferensi</a:t>
            </a:r>
            <a:r>
              <a:rPr lang="en-US" sz="6400" dirty="0"/>
              <a:t> </a:t>
            </a:r>
            <a:r>
              <a:rPr lang="en-US" sz="6400" dirty="0" err="1"/>
              <a:t>Pusat</a:t>
            </a:r>
            <a:r>
              <a:rPr lang="en-US" sz="6400" dirty="0"/>
              <a:t> III  </a:t>
            </a:r>
          </a:p>
          <a:p>
            <a:pPr>
              <a:buNone/>
            </a:pPr>
            <a:r>
              <a:rPr lang="en-US" sz="6400" dirty="0"/>
              <a:t>                          </a:t>
            </a:r>
            <a:r>
              <a:rPr lang="en-US" sz="6400" dirty="0" err="1"/>
              <a:t>Masa</a:t>
            </a:r>
            <a:r>
              <a:rPr lang="en-US" sz="6400" dirty="0"/>
              <a:t> </a:t>
            </a:r>
            <a:r>
              <a:rPr lang="en-US" sz="6400" dirty="0" err="1"/>
              <a:t>Bakti</a:t>
            </a:r>
            <a:r>
              <a:rPr lang="en-US" sz="6400" dirty="0"/>
              <a:t> XV </a:t>
            </a:r>
            <a:r>
              <a:rPr lang="en-US" sz="6400" dirty="0" err="1"/>
              <a:t>Tahun</a:t>
            </a:r>
            <a:r>
              <a:rPr lang="en-US" sz="6400" dirty="0"/>
              <a:t> 1986</a:t>
            </a:r>
          </a:p>
        </p:txBody>
      </p:sp>
      <p:sp>
        <p:nvSpPr>
          <p:cNvPr id="7" name="Right Arrow 6"/>
          <p:cNvSpPr/>
          <p:nvPr/>
        </p:nvSpPr>
        <p:spPr>
          <a:xfrm>
            <a:off x="4910117" y="999508"/>
            <a:ext cx="330200" cy="304800"/>
          </a:xfrm>
          <a:prstGeom prst="rightArrow">
            <a:avLst/>
          </a:prstGeom>
          <a:effectLst>
            <a:glow rad="228600">
              <a:schemeClr val="accent2">
                <a:satMod val="175000"/>
                <a:alpha val="40000"/>
              </a:schemeClr>
            </a:glow>
            <a:outerShdw blurRad="88900" dist="38100" dir="5400000" algn="ctr" rotWithShape="0">
              <a:srgbClr val="000000">
                <a:alpha val="65000"/>
              </a:srgbClr>
            </a:outerShdw>
          </a:effectLst>
        </p:spPr>
        <p:style>
          <a:lnRef idx="0">
            <a:schemeClr val="dk1"/>
          </a:lnRef>
          <a:fillRef idx="3">
            <a:schemeClr val="dk1"/>
          </a:fillRef>
          <a:effectRef idx="3">
            <a:schemeClr val="dk1"/>
          </a:effectRef>
          <a:fontRef idx="minor">
            <a:schemeClr val="lt1"/>
          </a:fontRef>
        </p:style>
        <p:txBody>
          <a:bodyPr lIns="91426" tIns="45713" rIns="91426" bIns="45713" rtlCol="0" anchor="ctr"/>
          <a:lstStyle/>
          <a:p>
            <a:pPr algn="ctr"/>
            <a:endParaRPr lang="en-US"/>
          </a:p>
        </p:txBody>
      </p:sp>
      <p:sp>
        <p:nvSpPr>
          <p:cNvPr id="8" name="Explosion 1 7"/>
          <p:cNvSpPr/>
          <p:nvPr/>
        </p:nvSpPr>
        <p:spPr>
          <a:xfrm>
            <a:off x="5858906" y="76200"/>
            <a:ext cx="3966688" cy="2971800"/>
          </a:xfrm>
          <a:prstGeom prst="irregularSeal1">
            <a:avLst/>
          </a:prstGeom>
          <a:ln/>
        </p:spPr>
        <p:style>
          <a:lnRef idx="1">
            <a:schemeClr val="accent2"/>
          </a:lnRef>
          <a:fillRef idx="2">
            <a:schemeClr val="accent2"/>
          </a:fillRef>
          <a:effectRef idx="1">
            <a:schemeClr val="accent2"/>
          </a:effectRef>
          <a:fontRef idx="minor">
            <a:schemeClr val="dk1"/>
          </a:fontRef>
        </p:style>
        <p:txBody>
          <a:bodyPr lIns="91426" tIns="45713" rIns="91426" bIns="45713" rtlCol="0" anchor="ctr"/>
          <a:lstStyle/>
          <a:p>
            <a:pPr algn="ctr"/>
            <a:endParaRPr lang="id-ID" b="1" dirty="0" smtClean="0">
              <a:solidFill>
                <a:srgbClr val="0070C0"/>
              </a:solidFill>
              <a:latin typeface="Harrington" pitchFamily="82" charset="0"/>
            </a:endParaRPr>
          </a:p>
          <a:p>
            <a:pPr algn="ctr"/>
            <a:r>
              <a:rPr lang="en-US" b="1" dirty="0" smtClean="0">
                <a:solidFill>
                  <a:schemeClr val="bg2">
                    <a:lumMod val="75000"/>
                  </a:schemeClr>
                </a:solidFill>
                <a:latin typeface="Harrington" pitchFamily="82" charset="0"/>
              </a:rPr>
              <a:t>Pembangunan </a:t>
            </a:r>
            <a:r>
              <a:rPr lang="en-US" b="1" dirty="0" err="1" smtClean="0">
                <a:solidFill>
                  <a:schemeClr val="bg2">
                    <a:lumMod val="75000"/>
                  </a:schemeClr>
                </a:solidFill>
                <a:latin typeface="Harrington" pitchFamily="82" charset="0"/>
              </a:rPr>
              <a:t>Gedung</a:t>
            </a:r>
            <a:r>
              <a:rPr lang="en-US" b="1" dirty="0" smtClean="0">
                <a:solidFill>
                  <a:schemeClr val="bg2">
                    <a:lumMod val="75000"/>
                  </a:schemeClr>
                </a:solidFill>
                <a:latin typeface="Harrington" pitchFamily="82" charset="0"/>
              </a:rPr>
              <a:t> Guru Indonesia</a:t>
            </a:r>
          </a:p>
          <a:p>
            <a:pPr algn="ctr"/>
            <a:r>
              <a:rPr lang="en-US" b="1" dirty="0" smtClean="0">
                <a:solidFill>
                  <a:schemeClr val="bg2">
                    <a:lumMod val="75000"/>
                  </a:schemeClr>
                </a:solidFill>
                <a:latin typeface="Harrington" pitchFamily="82" charset="0"/>
              </a:rPr>
              <a:t> ( </a:t>
            </a:r>
            <a:r>
              <a:rPr lang="en-US" b="1" dirty="0" err="1" smtClean="0">
                <a:solidFill>
                  <a:schemeClr val="bg2">
                    <a:lumMod val="75000"/>
                  </a:schemeClr>
                </a:solidFill>
                <a:latin typeface="Harrington" pitchFamily="82" charset="0"/>
              </a:rPr>
              <a:t>Wisma</a:t>
            </a:r>
            <a:r>
              <a:rPr lang="en-US" b="1" dirty="0" smtClean="0">
                <a:solidFill>
                  <a:schemeClr val="bg2">
                    <a:lumMod val="75000"/>
                  </a:schemeClr>
                </a:solidFill>
                <a:latin typeface="Harrington" pitchFamily="82" charset="0"/>
              </a:rPr>
              <a:t> Guru )</a:t>
            </a:r>
            <a:endParaRPr lang="en-US" b="1" dirty="0">
              <a:solidFill>
                <a:schemeClr val="bg2">
                  <a:lumMod val="75000"/>
                </a:schemeClr>
              </a:solidFill>
              <a:latin typeface="Harrington" pitchFamily="82" charset="0"/>
            </a:endParaRPr>
          </a:p>
        </p:txBody>
      </p:sp>
      <p:sp>
        <p:nvSpPr>
          <p:cNvPr id="9" name="Right Arrow 8"/>
          <p:cNvSpPr/>
          <p:nvPr/>
        </p:nvSpPr>
        <p:spPr>
          <a:xfrm rot="16200000" flipH="1">
            <a:off x="7537450" y="2800350"/>
            <a:ext cx="609600" cy="495300"/>
          </a:xfrm>
          <a:prstGeom prst="rightArrow">
            <a:avLst/>
          </a:prstGeom>
          <a:effectLst>
            <a:glow rad="228600">
              <a:schemeClr val="accent2">
                <a:satMod val="175000"/>
                <a:alpha val="40000"/>
              </a:schemeClr>
            </a:glow>
            <a:outerShdw blurRad="88900" dist="38100" dir="5400000" algn="ctr" rotWithShape="0">
              <a:srgbClr val="000000">
                <a:alpha val="65000"/>
              </a:srgbClr>
            </a:outerShdw>
          </a:effectLst>
        </p:spPr>
        <p:style>
          <a:lnRef idx="0">
            <a:schemeClr val="dk1"/>
          </a:lnRef>
          <a:fillRef idx="3">
            <a:schemeClr val="dk1"/>
          </a:fillRef>
          <a:effectRef idx="3">
            <a:schemeClr val="dk1"/>
          </a:effectRef>
          <a:fontRef idx="minor">
            <a:schemeClr val="lt1"/>
          </a:fontRef>
        </p:style>
        <p:txBody>
          <a:bodyPr lIns="91426" tIns="45713" rIns="91426" bIns="45713" rtlCol="0" anchor="ctr"/>
          <a:lstStyle/>
          <a:p>
            <a:pPr algn="ctr"/>
            <a:endParaRPr lang="en-US"/>
          </a:p>
        </p:txBody>
      </p:sp>
      <p:sp>
        <p:nvSpPr>
          <p:cNvPr id="11" name="Down Arrow 10"/>
          <p:cNvSpPr/>
          <p:nvPr/>
        </p:nvSpPr>
        <p:spPr>
          <a:xfrm>
            <a:off x="2063751" y="1466602"/>
            <a:ext cx="495300" cy="381000"/>
          </a:xfrm>
          <a:prstGeom prst="downArrow">
            <a:avLst/>
          </a:prstGeom>
          <a:effectLst>
            <a:glow rad="228600">
              <a:schemeClr val="accent2">
                <a:satMod val="175000"/>
                <a:alpha val="40000"/>
              </a:schemeClr>
            </a:glow>
            <a:outerShdw blurRad="88900" dist="38100" dir="5400000" algn="ctr" rotWithShape="0">
              <a:srgbClr val="000000">
                <a:alpha val="65000"/>
              </a:srgbClr>
            </a:outerShdw>
          </a:effectLst>
        </p:spPr>
        <p:style>
          <a:lnRef idx="0">
            <a:schemeClr val="dk1"/>
          </a:lnRef>
          <a:fillRef idx="3">
            <a:schemeClr val="dk1"/>
          </a:fillRef>
          <a:effectRef idx="3">
            <a:schemeClr val="dk1"/>
          </a:effectRef>
          <a:fontRef idx="minor">
            <a:schemeClr val="lt1"/>
          </a:fontRef>
        </p:style>
        <p:txBody>
          <a:bodyPr lIns="91426" tIns="45713" rIns="91426" bIns="45713" rtlCol="0" anchor="ctr"/>
          <a:lstStyle/>
          <a:p>
            <a:pPr algn="ctr"/>
            <a:endParaRPr lang="en-US"/>
          </a:p>
        </p:txBody>
      </p:sp>
      <p:sp>
        <p:nvSpPr>
          <p:cNvPr id="12" name="Rounded Rectangle 11"/>
          <p:cNvSpPr/>
          <p:nvPr/>
        </p:nvSpPr>
        <p:spPr>
          <a:xfrm>
            <a:off x="6232525" y="3505201"/>
            <a:ext cx="3219450" cy="621475"/>
          </a:xfrm>
          <a:prstGeom prst="roundRect">
            <a:avLst/>
          </a:prstGeom>
          <a:ln>
            <a:noFill/>
          </a:ln>
          <a:effectLst>
            <a:glow rad="228600">
              <a:schemeClr val="accent6">
                <a:satMod val="175000"/>
                <a:alpha val="40000"/>
              </a:schemeClr>
            </a:glow>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1">
            <a:schemeClr val="accent2"/>
          </a:lnRef>
          <a:fillRef idx="2">
            <a:schemeClr val="accent2"/>
          </a:fillRef>
          <a:effectRef idx="1">
            <a:schemeClr val="accent2"/>
          </a:effectRef>
          <a:fontRef idx="minor">
            <a:schemeClr val="dk1"/>
          </a:fontRef>
        </p:style>
        <p:txBody>
          <a:bodyPr lIns="91426" tIns="45713" rIns="91426" bIns="45713" rtlCol="0" anchor="ctr"/>
          <a:lstStyle/>
          <a:p>
            <a:pPr algn="ctr">
              <a:buNone/>
            </a:pPr>
            <a:r>
              <a:rPr lang="en-US" sz="2000" dirty="0"/>
              <a:t> </a:t>
            </a:r>
          </a:p>
          <a:p>
            <a:pPr algn="ctr">
              <a:buNone/>
            </a:pPr>
            <a:r>
              <a:rPr lang="en-US" b="1" dirty="0" smtClean="0">
                <a:solidFill>
                  <a:schemeClr val="bg1"/>
                </a:solidFill>
                <a:latin typeface="Arial Narrow" pitchFamily="34" charset="0"/>
              </a:rPr>
              <a:t>Di </a:t>
            </a:r>
            <a:r>
              <a:rPr lang="en-US" b="1" dirty="0" err="1" smtClean="0">
                <a:solidFill>
                  <a:schemeClr val="bg1"/>
                </a:solidFill>
                <a:latin typeface="Arial Narrow" pitchFamily="34" charset="0"/>
              </a:rPr>
              <a:t>Jln</a:t>
            </a:r>
            <a:r>
              <a:rPr lang="en-US" b="1" dirty="0" smtClean="0">
                <a:solidFill>
                  <a:schemeClr val="bg1"/>
                </a:solidFill>
                <a:latin typeface="Arial Narrow" pitchFamily="34" charset="0"/>
              </a:rPr>
              <a:t> Tanah </a:t>
            </a:r>
            <a:r>
              <a:rPr lang="en-US" b="1" dirty="0" err="1" smtClean="0">
                <a:solidFill>
                  <a:schemeClr val="bg1"/>
                </a:solidFill>
                <a:latin typeface="Arial Narrow" pitchFamily="34" charset="0"/>
              </a:rPr>
              <a:t>Abang</a:t>
            </a:r>
            <a:r>
              <a:rPr lang="en-US" b="1" dirty="0" smtClean="0">
                <a:solidFill>
                  <a:schemeClr val="bg1"/>
                </a:solidFill>
                <a:latin typeface="Arial Narrow" pitchFamily="34" charset="0"/>
              </a:rPr>
              <a:t>  III/24 Jakarta  </a:t>
            </a:r>
          </a:p>
          <a:p>
            <a:pPr algn="ctr">
              <a:buNone/>
            </a:pPr>
            <a:r>
              <a:rPr lang="en-US" b="1" dirty="0" smtClean="0"/>
              <a:t>      </a:t>
            </a:r>
            <a:r>
              <a:rPr lang="en-US" dirty="0" smtClean="0"/>
              <a:t>                                                                           </a:t>
            </a:r>
            <a:endParaRPr lang="en-US" dirty="0"/>
          </a:p>
        </p:txBody>
      </p:sp>
      <p:sp>
        <p:nvSpPr>
          <p:cNvPr id="13" name="Left-Up Arrow 12"/>
          <p:cNvSpPr/>
          <p:nvPr/>
        </p:nvSpPr>
        <p:spPr>
          <a:xfrm rot="5400000">
            <a:off x="447676" y="4384675"/>
            <a:ext cx="838200" cy="908050"/>
          </a:xfrm>
          <a:prstGeom prst="leftUpArrow">
            <a:avLst/>
          </a:prstGeom>
          <a:effectLst>
            <a:glow rad="228600">
              <a:schemeClr val="accent2">
                <a:satMod val="175000"/>
                <a:alpha val="40000"/>
              </a:schemeClr>
            </a:glow>
            <a:outerShdw blurRad="88900" dist="38100" dir="5400000" algn="ctr" rotWithShape="0">
              <a:srgbClr val="000000">
                <a:alpha val="65000"/>
              </a:srgbClr>
            </a:outerShdw>
          </a:effectLst>
        </p:spPr>
        <p:style>
          <a:lnRef idx="0">
            <a:schemeClr val="dk1"/>
          </a:lnRef>
          <a:fillRef idx="3">
            <a:schemeClr val="dk1"/>
          </a:fillRef>
          <a:effectRef idx="3">
            <a:schemeClr val="dk1"/>
          </a:effectRef>
          <a:fontRef idx="minor">
            <a:schemeClr val="lt1"/>
          </a:fontRef>
        </p:style>
        <p:txBody>
          <a:bodyPr lIns="91426" tIns="45713" rIns="91426" bIns="45713" rtlCol="0" anchor="ctr"/>
          <a:lstStyle/>
          <a:p>
            <a:pPr algn="ctr"/>
            <a:endParaRPr lang="en-US"/>
          </a:p>
        </p:txBody>
      </p:sp>
      <p:sp>
        <p:nvSpPr>
          <p:cNvPr id="10" name="Right Arrow 9">
            <a:hlinkClick r:id="rId2" action="ppaction://hlinksldjump"/>
          </p:cNvPr>
          <p:cNvSpPr/>
          <p:nvPr/>
        </p:nvSpPr>
        <p:spPr>
          <a:xfrm>
            <a:off x="8420101" y="6248400"/>
            <a:ext cx="1403350" cy="533400"/>
          </a:xfrm>
          <a:prstGeom prst="rightArrow">
            <a:avLst/>
          </a:prstGeom>
        </p:spPr>
        <p:style>
          <a:lnRef idx="1">
            <a:schemeClr val="dk1"/>
          </a:lnRef>
          <a:fillRef idx="2">
            <a:schemeClr val="dk1"/>
          </a:fillRef>
          <a:effectRef idx="1">
            <a:schemeClr val="dk1"/>
          </a:effectRef>
          <a:fontRef idx="minor">
            <a:schemeClr val="dk1"/>
          </a:fontRef>
        </p:style>
        <p:txBody>
          <a:bodyPr lIns="91426" tIns="45713" rIns="91426" bIns="45713" rtlCol="0" anchor="ctr"/>
          <a:lstStyle/>
          <a:p>
            <a:pPr algn="ctr"/>
            <a:r>
              <a:rPr lang="en-US" sz="2400" b="1" dirty="0">
                <a:solidFill>
                  <a:srgbClr val="FFFF00"/>
                </a:solidFill>
                <a:latin typeface="Kristen ITC" pitchFamily="66" charset="0"/>
              </a:rPr>
              <a:t>Next</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5"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2000"/>
                                        <p:tgtEl>
                                          <p:spTgt spid="11"/>
                                        </p:tgtEl>
                                      </p:cBhvr>
                                    </p:animEffect>
                                    <p:anim calcmode="lin" valueType="num">
                                      <p:cBhvr>
                                        <p:cTn id="13" dur="2000" fill="hold"/>
                                        <p:tgtEl>
                                          <p:spTgt spid="11"/>
                                        </p:tgtEl>
                                        <p:attrNameLst>
                                          <p:attrName>style.rotation</p:attrName>
                                        </p:attrNameLst>
                                      </p:cBhvr>
                                      <p:tavLst>
                                        <p:tav tm="0">
                                          <p:val>
                                            <p:fltVal val="720"/>
                                          </p:val>
                                        </p:tav>
                                        <p:tav tm="100000">
                                          <p:val>
                                            <p:fltVal val="0"/>
                                          </p:val>
                                        </p:tav>
                                      </p:tavLst>
                                    </p:anim>
                                    <p:anim calcmode="lin" valueType="num">
                                      <p:cBhvr>
                                        <p:cTn id="14" dur="2000" fill="hold"/>
                                        <p:tgtEl>
                                          <p:spTgt spid="11"/>
                                        </p:tgtEl>
                                        <p:attrNameLst>
                                          <p:attrName>ppt_h</p:attrName>
                                        </p:attrNameLst>
                                      </p:cBhvr>
                                      <p:tavLst>
                                        <p:tav tm="0">
                                          <p:val>
                                            <p:fltVal val="0"/>
                                          </p:val>
                                        </p:tav>
                                        <p:tav tm="100000">
                                          <p:val>
                                            <p:strVal val="#ppt_h"/>
                                          </p:val>
                                        </p:tav>
                                      </p:tavLst>
                                    </p:anim>
                                    <p:anim calcmode="lin" valueType="num">
                                      <p:cBhvr>
                                        <p:cTn id="15" dur="2000" fill="hold"/>
                                        <p:tgtEl>
                                          <p:spTgt spid="11"/>
                                        </p:tgtEl>
                                        <p:attrNameLst>
                                          <p:attrName>ppt_w</p:attrName>
                                        </p:attrNameLst>
                                      </p:cBhvr>
                                      <p:tavLst>
                                        <p:tav tm="0">
                                          <p:val>
                                            <p:fltVal val="0"/>
                                          </p:val>
                                        </p:tav>
                                        <p:tav tm="100000">
                                          <p:val>
                                            <p:strVal val="#ppt_w"/>
                                          </p:val>
                                        </p:tav>
                                      </p:tavLst>
                                    </p:anim>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grpId="0" nodeType="clickEffect">
                                  <p:stCondLst>
                                    <p:cond delay="0"/>
                                  </p:stCondLst>
                                  <p:iterate type="lt">
                                    <p:tmPct val="0"/>
                                  </p:iterate>
                                  <p:childTnLst>
                                    <p:set>
                                      <p:cBhvr>
                                        <p:cTn id="19" dur="1" fill="hold">
                                          <p:stCondLst>
                                            <p:cond delay="0"/>
                                          </p:stCondLst>
                                        </p:cTn>
                                        <p:tgtEl>
                                          <p:spTgt spid="3">
                                            <p:txEl>
                                              <p:pRg st="6" end="6"/>
                                            </p:txEl>
                                          </p:spTgt>
                                        </p:tgtEl>
                                        <p:attrNameLst>
                                          <p:attrName>style.visibility</p:attrName>
                                        </p:attrNameLst>
                                      </p:cBhvr>
                                      <p:to>
                                        <p:strVal val="visible"/>
                                      </p:to>
                                    </p:set>
                                    <p:animEffect transition="in" filter="wedge">
                                      <p:cBhvr>
                                        <p:cTn id="20" dur="2000"/>
                                        <p:tgtEl>
                                          <p:spTgt spid="3">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grpId="0" nodeType="clickEffect">
                                  <p:stCondLst>
                                    <p:cond delay="0"/>
                                  </p:stCondLst>
                                  <p:iterate type="lt">
                                    <p:tmPct val="0"/>
                                  </p:iterate>
                                  <p:childTnLst>
                                    <p:set>
                                      <p:cBhvr>
                                        <p:cTn id="24" dur="1" fill="hold">
                                          <p:stCondLst>
                                            <p:cond delay="0"/>
                                          </p:stCondLst>
                                        </p:cTn>
                                        <p:tgtEl>
                                          <p:spTgt spid="3">
                                            <p:txEl>
                                              <p:pRg st="9" end="9"/>
                                            </p:txEl>
                                          </p:spTgt>
                                        </p:tgtEl>
                                        <p:attrNameLst>
                                          <p:attrName>style.visibility</p:attrName>
                                        </p:attrNameLst>
                                      </p:cBhvr>
                                      <p:to>
                                        <p:strVal val="visible"/>
                                      </p:to>
                                    </p:set>
                                    <p:animEffect transition="in" filter="wedge">
                                      <p:cBhvr>
                                        <p:cTn id="25" dur="2000"/>
                                        <p:tgtEl>
                                          <p:spTgt spid="3">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iterate type="lt">
                                    <p:tmPct val="0"/>
                                  </p:iterate>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wipe(left)">
                                      <p:cBhvr>
                                        <p:cTn id="30" dur="500"/>
                                        <p:tgtEl>
                                          <p:spTgt spid="3">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iterate type="lt">
                                    <p:tmPct val="0"/>
                                  </p:iterate>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wipe(left)">
                                      <p:cBhvr>
                                        <p:cTn id="35" dur="500"/>
                                        <p:tgtEl>
                                          <p:spTgt spid="3">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iterate type="lt">
                                    <p:tmPct val="0"/>
                                  </p:iterate>
                                  <p:childTnLst>
                                    <p:set>
                                      <p:cBhvr>
                                        <p:cTn id="39" dur="1" fill="hold">
                                          <p:stCondLst>
                                            <p:cond delay="0"/>
                                          </p:stCondLst>
                                        </p:cTn>
                                        <p:tgtEl>
                                          <p:spTgt spid="3">
                                            <p:txEl>
                                              <p:pRg st="12" end="12"/>
                                            </p:txEl>
                                          </p:spTgt>
                                        </p:tgtEl>
                                        <p:attrNameLst>
                                          <p:attrName>style.visibility</p:attrName>
                                        </p:attrNameLst>
                                      </p:cBhvr>
                                      <p:to>
                                        <p:strVal val="visible"/>
                                      </p:to>
                                    </p:set>
                                    <p:animEffect transition="in" filter="wipe(left)">
                                      <p:cBhvr>
                                        <p:cTn id="40" dur="500"/>
                                        <p:tgtEl>
                                          <p:spTgt spid="3">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iterate type="lt">
                                    <p:tmPct val="0"/>
                                  </p:iterate>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wipe(left)">
                                      <p:cBhvr>
                                        <p:cTn id="45" dur="500"/>
                                        <p:tgtEl>
                                          <p:spTgt spid="3">
                                            <p:txEl>
                                              <p:pRg st="13" end="1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
                                            <p:txEl>
                                              <p:pRg st="18" end="18"/>
                                            </p:txEl>
                                          </p:spTgt>
                                        </p:tgtEl>
                                        <p:attrNameLst>
                                          <p:attrName>style.visibility</p:attrName>
                                        </p:attrNameLst>
                                      </p:cBhvr>
                                      <p:to>
                                        <p:strVal val="visible"/>
                                      </p:to>
                                    </p:set>
                                    <p:animEffect transition="in" filter="wipe(left)">
                                      <p:cBhvr>
                                        <p:cTn id="50" dur="500"/>
                                        <p:tgtEl>
                                          <p:spTgt spid="3">
                                            <p:txEl>
                                              <p:pRg st="18" end="1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
                                            <p:txEl>
                                              <p:pRg st="19" end="19"/>
                                            </p:txEl>
                                          </p:spTgt>
                                        </p:tgtEl>
                                        <p:attrNameLst>
                                          <p:attrName>style.visibility</p:attrName>
                                        </p:attrNameLst>
                                      </p:cBhvr>
                                      <p:to>
                                        <p:strVal val="visible"/>
                                      </p:to>
                                    </p:set>
                                    <p:animEffect transition="in" filter="wipe(left)">
                                      <p:cBhvr>
                                        <p:cTn id="55" dur="500"/>
                                        <p:tgtEl>
                                          <p:spTgt spid="3">
                                            <p:txEl>
                                              <p:pRg st="19" end="1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34" presetClass="entr" presetSubtype="0" fill="hold" grpId="0" nodeType="clickEffect">
                                  <p:stCondLst>
                                    <p:cond delay="0"/>
                                  </p:stCondLst>
                                  <p:childTnLst>
                                    <p:set>
                                      <p:cBhvr>
                                        <p:cTn id="59" dur="1" fill="hold">
                                          <p:stCondLst>
                                            <p:cond delay="0"/>
                                          </p:stCondLst>
                                        </p:cTn>
                                        <p:tgtEl>
                                          <p:spTgt spid="7"/>
                                        </p:tgtEl>
                                        <p:attrNameLst>
                                          <p:attrName>style.visibility</p:attrName>
                                        </p:attrNameLst>
                                      </p:cBhvr>
                                      <p:to>
                                        <p:strVal val="visible"/>
                                      </p:to>
                                    </p:set>
                                    <p:anim from="(-#ppt_w/2)" to="(#ppt_x)" calcmode="lin" valueType="num">
                                      <p:cBhvr>
                                        <p:cTn id="60" dur="600" fill="hold">
                                          <p:stCondLst>
                                            <p:cond delay="0"/>
                                          </p:stCondLst>
                                        </p:cTn>
                                        <p:tgtEl>
                                          <p:spTgt spid="7"/>
                                        </p:tgtEl>
                                        <p:attrNameLst>
                                          <p:attrName>ppt_x</p:attrName>
                                        </p:attrNameLst>
                                      </p:cBhvr>
                                    </p:anim>
                                    <p:anim from="0" to="-1.0" calcmode="lin" valueType="num">
                                      <p:cBhvr>
                                        <p:cTn id="61" dur="200" decel="50000" autoRev="1" fill="hold">
                                          <p:stCondLst>
                                            <p:cond delay="600"/>
                                          </p:stCondLst>
                                        </p:cTn>
                                        <p:tgtEl>
                                          <p:spTgt spid="7"/>
                                        </p:tgtEl>
                                        <p:attrNameLst>
                                          <p:attrName>xshear</p:attrName>
                                        </p:attrNameLst>
                                      </p:cBhvr>
                                    </p:anim>
                                    <p:animScale>
                                      <p:cBhvr>
                                        <p:cTn id="62" dur="200" decel="100000" autoRev="1" fill="hold">
                                          <p:stCondLst>
                                            <p:cond delay="600"/>
                                          </p:stCondLst>
                                        </p:cTn>
                                        <p:tgtEl>
                                          <p:spTgt spid="7"/>
                                        </p:tgtEl>
                                      </p:cBhvr>
                                      <p:from x="100000" y="100000"/>
                                      <p:to x="80000" y="100000"/>
                                    </p:animScale>
                                    <p:anim by="(#ppt_h/3+#ppt_w*0.1)" calcmode="lin" valueType="num">
                                      <p:cBhvr additive="sum">
                                        <p:cTn id="63" dur="200" decel="100000" autoRev="1" fill="hold">
                                          <p:stCondLst>
                                            <p:cond delay="600"/>
                                          </p:stCondLst>
                                        </p:cTn>
                                        <p:tgtEl>
                                          <p:spTgt spid="7"/>
                                        </p:tgtEl>
                                        <p:attrNameLst>
                                          <p:attrName>ppt_x</p:attrName>
                                        </p:attrNameLst>
                                      </p:cBhvr>
                                    </p:anim>
                                  </p:childTnLst>
                                </p:cTn>
                              </p:par>
                            </p:childTnLst>
                          </p:cTn>
                        </p:par>
                      </p:childTnLst>
                    </p:cTn>
                  </p:par>
                  <p:par>
                    <p:cTn id="64" fill="hold">
                      <p:stCondLst>
                        <p:cond delay="indefinite"/>
                      </p:stCondLst>
                      <p:childTnLst>
                        <p:par>
                          <p:cTn id="65" fill="hold">
                            <p:stCondLst>
                              <p:cond delay="0"/>
                            </p:stCondLst>
                            <p:childTnLst>
                              <p:par>
                                <p:cTn id="66" presetID="20" presetClass="entr" presetSubtype="0" fill="hold" grpId="0" nodeType="click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wedge">
                                      <p:cBhvr>
                                        <p:cTn id="68" dur="20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31" presetClass="entr" presetSubtype="0" fill="hold" grpId="0" nodeType="clickEffect">
                                  <p:stCondLst>
                                    <p:cond delay="0"/>
                                  </p:stCondLst>
                                  <p:iterate type="lt">
                                    <p:tmPct val="5000"/>
                                  </p:iterate>
                                  <p:childTnLst>
                                    <p:set>
                                      <p:cBhvr>
                                        <p:cTn id="72" dur="1" fill="hold">
                                          <p:stCondLst>
                                            <p:cond delay="0"/>
                                          </p:stCondLst>
                                        </p:cTn>
                                        <p:tgtEl>
                                          <p:spTgt spid="8"/>
                                        </p:tgtEl>
                                        <p:attrNameLst>
                                          <p:attrName>style.visibility</p:attrName>
                                        </p:attrNameLst>
                                      </p:cBhvr>
                                      <p:to>
                                        <p:strVal val="visible"/>
                                      </p:to>
                                    </p:set>
                                    <p:anim calcmode="lin" valueType="num">
                                      <p:cBhvr>
                                        <p:cTn id="73" dur="2000" fill="hold"/>
                                        <p:tgtEl>
                                          <p:spTgt spid="8"/>
                                        </p:tgtEl>
                                        <p:attrNameLst>
                                          <p:attrName>ppt_w</p:attrName>
                                        </p:attrNameLst>
                                      </p:cBhvr>
                                      <p:tavLst>
                                        <p:tav tm="0">
                                          <p:val>
                                            <p:fltVal val="0"/>
                                          </p:val>
                                        </p:tav>
                                        <p:tav tm="100000">
                                          <p:val>
                                            <p:strVal val="#ppt_w"/>
                                          </p:val>
                                        </p:tav>
                                      </p:tavLst>
                                    </p:anim>
                                    <p:anim calcmode="lin" valueType="num">
                                      <p:cBhvr>
                                        <p:cTn id="74" dur="2000" fill="hold"/>
                                        <p:tgtEl>
                                          <p:spTgt spid="8"/>
                                        </p:tgtEl>
                                        <p:attrNameLst>
                                          <p:attrName>ppt_h</p:attrName>
                                        </p:attrNameLst>
                                      </p:cBhvr>
                                      <p:tavLst>
                                        <p:tav tm="0">
                                          <p:val>
                                            <p:fltVal val="0"/>
                                          </p:val>
                                        </p:tav>
                                        <p:tav tm="100000">
                                          <p:val>
                                            <p:strVal val="#ppt_h"/>
                                          </p:val>
                                        </p:tav>
                                      </p:tavLst>
                                    </p:anim>
                                    <p:anim calcmode="lin" valueType="num">
                                      <p:cBhvr>
                                        <p:cTn id="75" dur="2000" fill="hold"/>
                                        <p:tgtEl>
                                          <p:spTgt spid="8"/>
                                        </p:tgtEl>
                                        <p:attrNameLst>
                                          <p:attrName>style.rotation</p:attrName>
                                        </p:attrNameLst>
                                      </p:cBhvr>
                                      <p:tavLst>
                                        <p:tav tm="0">
                                          <p:val>
                                            <p:fltVal val="90"/>
                                          </p:val>
                                        </p:tav>
                                        <p:tav tm="100000">
                                          <p:val>
                                            <p:fltVal val="0"/>
                                          </p:val>
                                        </p:tav>
                                      </p:tavLst>
                                    </p:anim>
                                    <p:animEffect transition="in" filter="fade">
                                      <p:cBhvr>
                                        <p:cTn id="76" dur="2000"/>
                                        <p:tgtEl>
                                          <p:spTgt spid="8"/>
                                        </p:tgtEl>
                                      </p:cBhvr>
                                    </p:animEffect>
                                  </p:childTnLst>
                                </p:cTn>
                              </p:par>
                            </p:childTnLst>
                          </p:cTn>
                        </p:par>
                      </p:childTnLst>
                    </p:cTn>
                  </p:par>
                  <p:par>
                    <p:cTn id="77" fill="hold">
                      <p:stCondLst>
                        <p:cond delay="indefinite"/>
                      </p:stCondLst>
                      <p:childTnLst>
                        <p:par>
                          <p:cTn id="78" fill="hold">
                            <p:stCondLst>
                              <p:cond delay="0"/>
                            </p:stCondLst>
                            <p:childTnLst>
                              <p:par>
                                <p:cTn id="79" presetID="26" presetClass="entr" presetSubtype="0" fill="hold" grpId="0" nodeType="click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wipe(down)">
                                      <p:cBhvr>
                                        <p:cTn id="81" dur="580">
                                          <p:stCondLst>
                                            <p:cond delay="0"/>
                                          </p:stCondLst>
                                        </p:cTn>
                                        <p:tgtEl>
                                          <p:spTgt spid="9"/>
                                        </p:tgtEl>
                                      </p:cBhvr>
                                    </p:animEffect>
                                    <p:anim calcmode="lin" valueType="num">
                                      <p:cBhvr>
                                        <p:cTn id="82"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83"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84"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85"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86"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87" dur="26">
                                          <p:stCondLst>
                                            <p:cond delay="650"/>
                                          </p:stCondLst>
                                        </p:cTn>
                                        <p:tgtEl>
                                          <p:spTgt spid="9"/>
                                        </p:tgtEl>
                                      </p:cBhvr>
                                      <p:to x="100000" y="60000"/>
                                    </p:animScale>
                                    <p:animScale>
                                      <p:cBhvr>
                                        <p:cTn id="88" dur="166" decel="50000">
                                          <p:stCondLst>
                                            <p:cond delay="676"/>
                                          </p:stCondLst>
                                        </p:cTn>
                                        <p:tgtEl>
                                          <p:spTgt spid="9"/>
                                        </p:tgtEl>
                                      </p:cBhvr>
                                      <p:to x="100000" y="100000"/>
                                    </p:animScale>
                                    <p:animScale>
                                      <p:cBhvr>
                                        <p:cTn id="89" dur="26">
                                          <p:stCondLst>
                                            <p:cond delay="1312"/>
                                          </p:stCondLst>
                                        </p:cTn>
                                        <p:tgtEl>
                                          <p:spTgt spid="9"/>
                                        </p:tgtEl>
                                      </p:cBhvr>
                                      <p:to x="100000" y="80000"/>
                                    </p:animScale>
                                    <p:animScale>
                                      <p:cBhvr>
                                        <p:cTn id="90" dur="166" decel="50000">
                                          <p:stCondLst>
                                            <p:cond delay="1338"/>
                                          </p:stCondLst>
                                        </p:cTn>
                                        <p:tgtEl>
                                          <p:spTgt spid="9"/>
                                        </p:tgtEl>
                                      </p:cBhvr>
                                      <p:to x="100000" y="100000"/>
                                    </p:animScale>
                                    <p:animScale>
                                      <p:cBhvr>
                                        <p:cTn id="91" dur="26">
                                          <p:stCondLst>
                                            <p:cond delay="1642"/>
                                          </p:stCondLst>
                                        </p:cTn>
                                        <p:tgtEl>
                                          <p:spTgt spid="9"/>
                                        </p:tgtEl>
                                      </p:cBhvr>
                                      <p:to x="100000" y="90000"/>
                                    </p:animScale>
                                    <p:animScale>
                                      <p:cBhvr>
                                        <p:cTn id="92" dur="166" decel="50000">
                                          <p:stCondLst>
                                            <p:cond delay="1668"/>
                                          </p:stCondLst>
                                        </p:cTn>
                                        <p:tgtEl>
                                          <p:spTgt spid="9"/>
                                        </p:tgtEl>
                                      </p:cBhvr>
                                      <p:to x="100000" y="100000"/>
                                    </p:animScale>
                                    <p:animScale>
                                      <p:cBhvr>
                                        <p:cTn id="93" dur="26">
                                          <p:stCondLst>
                                            <p:cond delay="1808"/>
                                          </p:stCondLst>
                                        </p:cTn>
                                        <p:tgtEl>
                                          <p:spTgt spid="9"/>
                                        </p:tgtEl>
                                      </p:cBhvr>
                                      <p:to x="100000" y="95000"/>
                                    </p:animScale>
                                    <p:animScale>
                                      <p:cBhvr>
                                        <p:cTn id="94" dur="166" decel="50000">
                                          <p:stCondLst>
                                            <p:cond delay="1834"/>
                                          </p:stCondLst>
                                        </p:cTn>
                                        <p:tgtEl>
                                          <p:spTgt spid="9"/>
                                        </p:tgtEl>
                                      </p:cBhvr>
                                      <p:to x="100000" y="100000"/>
                                    </p:animScale>
                                  </p:childTnLst>
                                </p:cTn>
                              </p:par>
                            </p:childTnLst>
                          </p:cTn>
                        </p:par>
                      </p:childTnLst>
                    </p:cTn>
                  </p:par>
                  <p:par>
                    <p:cTn id="95" fill="hold">
                      <p:stCondLst>
                        <p:cond delay="indefinite"/>
                      </p:stCondLst>
                      <p:childTnLst>
                        <p:par>
                          <p:cTn id="96" fill="hold">
                            <p:stCondLst>
                              <p:cond delay="0"/>
                            </p:stCondLst>
                            <p:childTnLst>
                              <p:par>
                                <p:cTn id="97" presetID="35" presetClass="entr" presetSubtype="0" fill="hold" grpId="0" nodeType="click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fade">
                                      <p:cBhvr>
                                        <p:cTn id="99" dur="2000"/>
                                        <p:tgtEl>
                                          <p:spTgt spid="12"/>
                                        </p:tgtEl>
                                      </p:cBhvr>
                                    </p:animEffect>
                                    <p:anim calcmode="lin" valueType="num">
                                      <p:cBhvr>
                                        <p:cTn id="100" dur="2000" fill="hold"/>
                                        <p:tgtEl>
                                          <p:spTgt spid="12"/>
                                        </p:tgtEl>
                                        <p:attrNameLst>
                                          <p:attrName>style.rotation</p:attrName>
                                        </p:attrNameLst>
                                      </p:cBhvr>
                                      <p:tavLst>
                                        <p:tav tm="0">
                                          <p:val>
                                            <p:fltVal val="720"/>
                                          </p:val>
                                        </p:tav>
                                        <p:tav tm="100000">
                                          <p:val>
                                            <p:fltVal val="0"/>
                                          </p:val>
                                        </p:tav>
                                      </p:tavLst>
                                    </p:anim>
                                    <p:anim calcmode="lin" valueType="num">
                                      <p:cBhvr>
                                        <p:cTn id="101" dur="2000" fill="hold"/>
                                        <p:tgtEl>
                                          <p:spTgt spid="12"/>
                                        </p:tgtEl>
                                        <p:attrNameLst>
                                          <p:attrName>ppt_h</p:attrName>
                                        </p:attrNameLst>
                                      </p:cBhvr>
                                      <p:tavLst>
                                        <p:tav tm="0">
                                          <p:val>
                                            <p:fltVal val="0"/>
                                          </p:val>
                                        </p:tav>
                                        <p:tav tm="100000">
                                          <p:val>
                                            <p:strVal val="#ppt_h"/>
                                          </p:val>
                                        </p:tav>
                                      </p:tavLst>
                                    </p:anim>
                                    <p:anim calcmode="lin" valueType="num">
                                      <p:cBhvr>
                                        <p:cTn id="102" dur="2000" fill="hold"/>
                                        <p:tgtEl>
                                          <p:spTgt spid="12"/>
                                        </p:tgtEl>
                                        <p:attrNameLst>
                                          <p:attrName>ppt_w</p:attrName>
                                        </p:attrNameLst>
                                      </p:cBhvr>
                                      <p:tavLst>
                                        <p:tav tm="0">
                                          <p:val>
                                            <p:fltVal val="0"/>
                                          </p:val>
                                        </p:tav>
                                        <p:tav tm="100000">
                                          <p:val>
                                            <p:strVal val="#ppt_w"/>
                                          </p:val>
                                        </p:tav>
                                      </p:tavLst>
                                    </p:anim>
                                  </p:childTnLst>
                                </p:cTn>
                              </p:par>
                            </p:childTnLst>
                          </p:cTn>
                        </p:par>
                      </p:childTnLst>
                    </p:cTn>
                  </p:par>
                  <p:par>
                    <p:cTn id="103" fill="hold">
                      <p:stCondLst>
                        <p:cond delay="indefinite"/>
                      </p:stCondLst>
                      <p:childTnLst>
                        <p:par>
                          <p:cTn id="104" fill="hold">
                            <p:stCondLst>
                              <p:cond delay="0"/>
                            </p:stCondLst>
                            <p:childTnLst>
                              <p:par>
                                <p:cTn id="105" presetID="45" presetClass="entr" presetSubtype="0" fill="hold" grpId="0" nodeType="clickEffect">
                                  <p:stCondLst>
                                    <p:cond delay="0"/>
                                  </p:stCondLst>
                                  <p:iterate type="lt">
                                    <p:tmPct val="10000"/>
                                  </p:iterate>
                                  <p:childTnLst>
                                    <p:set>
                                      <p:cBhvr>
                                        <p:cTn id="106" dur="1" fill="hold">
                                          <p:stCondLst>
                                            <p:cond delay="0"/>
                                          </p:stCondLst>
                                        </p:cTn>
                                        <p:tgtEl>
                                          <p:spTgt spid="10"/>
                                        </p:tgtEl>
                                        <p:attrNameLst>
                                          <p:attrName>style.visibility</p:attrName>
                                        </p:attrNameLst>
                                      </p:cBhvr>
                                      <p:to>
                                        <p:strVal val="visible"/>
                                      </p:to>
                                    </p:set>
                                    <p:animEffect transition="in" filter="fade">
                                      <p:cBhvr>
                                        <p:cTn id="107" dur="2000"/>
                                        <p:tgtEl>
                                          <p:spTgt spid="10"/>
                                        </p:tgtEl>
                                      </p:cBhvr>
                                    </p:animEffect>
                                    <p:anim calcmode="lin" valueType="num">
                                      <p:cBhvr>
                                        <p:cTn id="108" dur="2000" fill="hold"/>
                                        <p:tgtEl>
                                          <p:spTgt spid="10"/>
                                        </p:tgtEl>
                                        <p:attrNameLst>
                                          <p:attrName>ppt_w</p:attrName>
                                        </p:attrNameLst>
                                      </p:cBhvr>
                                      <p:tavLst>
                                        <p:tav tm="0" fmla="#ppt_w*sin(2.5*pi*$)">
                                          <p:val>
                                            <p:fltVal val="0"/>
                                          </p:val>
                                        </p:tav>
                                        <p:tav tm="100000">
                                          <p:val>
                                            <p:fltVal val="1"/>
                                          </p:val>
                                        </p:tav>
                                      </p:tavLst>
                                    </p:anim>
                                    <p:anim calcmode="lin" valueType="num">
                                      <p:cBhvr>
                                        <p:cTn id="109" dur="20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P spid="11" grpId="0" uiExpand="1" animBg="1"/>
      <p:bldP spid="12" grpId="0" animBg="1"/>
      <p:bldP spid="13" grpId="0" animBg="1"/>
      <p:bldP spid="10" grpId="0" animBg="1"/>
    </p:bldLst>
  </p:timing>
</p:sld>
</file>

<file path=ppt/theme/_rels/them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image" Target="../media/image13.jpeg"/></Relationships>
</file>

<file path=ppt/theme/_rels/theme12.xml.rels><?xml version="1.0" encoding="UTF-8" standalone="yes"?>
<Relationships xmlns="http://schemas.openxmlformats.org/package/2006/relationships"><Relationship Id="rId1" Type="http://schemas.openxmlformats.org/officeDocument/2006/relationships/image" Target="../media/image15.jpeg"/></Relationships>
</file>

<file path=ppt/theme/_rels/them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image" Target="../media/image16.jpeg"/></Relationships>
</file>

<file path=ppt/theme/_rels/theme15.xml.rels><?xml version="1.0" encoding="UTF-8" standalone="yes"?>
<Relationships xmlns="http://schemas.openxmlformats.org/package/2006/relationships"><Relationship Id="rId1" Type="http://schemas.openxmlformats.org/officeDocument/2006/relationships/image" Target="../media/image18.jpeg"/></Relationships>
</file>

<file path=ppt/theme/_rels/theme16.xml.rels><?xml version="1.0" encoding="UTF-8" standalone="yes"?>
<Relationships xmlns="http://schemas.openxmlformats.org/package/2006/relationships"><Relationship Id="rId1" Type="http://schemas.openxmlformats.org/officeDocument/2006/relationships/image" Target="../media/image15.jpeg"/></Relationships>
</file>

<file path=ppt/theme/_rels/theme17.xml.rels><?xml version="1.0" encoding="UTF-8" standalone="yes"?>
<Relationships xmlns="http://schemas.openxmlformats.org/package/2006/relationships"><Relationship Id="rId1" Type="http://schemas.openxmlformats.org/officeDocument/2006/relationships/image" Target="../media/image19.jpeg"/></Relationships>
</file>

<file path=ppt/theme/_rels/theme18.xml.rels><?xml version="1.0" encoding="UTF-8" standalone="yes"?>
<Relationships xmlns="http://schemas.openxmlformats.org/package/2006/relationships"><Relationship Id="rId1" Type="http://schemas.openxmlformats.org/officeDocument/2006/relationships/image" Target="../media/image20.jpeg"/></Relationships>
</file>

<file path=ppt/theme/_rels/them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image" Target="../media/image21.jpeg"/></Relationships>
</file>

<file path=ppt/theme/_rels/theme20.xml.rels><?xml version="1.0" encoding="UTF-8" standalone="yes"?>
<Relationships xmlns="http://schemas.openxmlformats.org/package/2006/relationships"><Relationship Id="rId1" Type="http://schemas.openxmlformats.org/officeDocument/2006/relationships/image" Target="../media/image23.jpeg"/></Relationships>
</file>

<file path=ppt/theme/_rels/theme23.xml.rels><?xml version="1.0" encoding="UTF-8" standalone="yes"?>
<Relationships xmlns="http://schemas.openxmlformats.org/package/2006/relationships"><Relationship Id="rId1" Type="http://schemas.openxmlformats.org/officeDocument/2006/relationships/image" Target="../media/image24.jpeg"/></Relationships>
</file>

<file path=ppt/theme/_rels/them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image" Target="../media/image25.jpeg"/></Relationships>
</file>

<file path=ppt/theme/_rels/theme25.xml.rels><?xml version="1.0" encoding="UTF-8" standalone="yes"?>
<Relationships xmlns="http://schemas.openxmlformats.org/package/2006/relationships"><Relationship Id="rId1" Type="http://schemas.openxmlformats.org/officeDocument/2006/relationships/image" Target="../media/image29.jpeg"/></Relationships>
</file>

<file path=ppt/theme/_rels/theme26.xml.rels><?xml version="1.0" encoding="UTF-8" standalone="yes"?>
<Relationships xmlns="http://schemas.openxmlformats.org/package/2006/relationships"><Relationship Id="rId1" Type="http://schemas.openxmlformats.org/officeDocument/2006/relationships/image" Target="../media/image30.jpeg"/></Relationships>
</file>

<file path=ppt/theme/_rels/theme27.xml.rels><?xml version="1.0" encoding="UTF-8" standalone="yes"?>
<Relationships xmlns="http://schemas.openxmlformats.org/package/2006/relationships"><Relationship Id="rId1" Type="http://schemas.openxmlformats.org/officeDocument/2006/relationships/image" Target="../media/image31.jpeg"/></Relationships>
</file>

<file path=ppt/theme/_rels/theme6.xml.rels><?xml version="1.0" encoding="UTF-8" standalone="yes"?>
<Relationships xmlns="http://schemas.openxmlformats.org/package/2006/relationships"><Relationship Id="rId1" Type="http://schemas.openxmlformats.org/officeDocument/2006/relationships/image" Target="../media/image11.jpeg"/></Relationships>
</file>

<file path=ppt/theme/theme1.xml><?xml version="1.0" encoding="utf-8"?>
<a:theme xmlns:a="http://schemas.openxmlformats.org/drawingml/2006/main" name="m62-network-and-cables">
  <a:themeElements>
    <a:clrScheme name="m62-network-and-cables 14">
      <a:dk1>
        <a:srgbClr val="000000"/>
      </a:dk1>
      <a:lt1>
        <a:srgbClr val="FFFFFF"/>
      </a:lt1>
      <a:dk2>
        <a:srgbClr val="FFFFFF"/>
      </a:dk2>
      <a:lt2>
        <a:srgbClr val="808080"/>
      </a:lt2>
      <a:accent1>
        <a:srgbClr val="FF3346"/>
      </a:accent1>
      <a:accent2>
        <a:srgbClr val="C80000"/>
      </a:accent2>
      <a:accent3>
        <a:srgbClr val="FFFFFF"/>
      </a:accent3>
      <a:accent4>
        <a:srgbClr val="000000"/>
      </a:accent4>
      <a:accent5>
        <a:srgbClr val="FFADB0"/>
      </a:accent5>
      <a:accent6>
        <a:srgbClr val="B50000"/>
      </a:accent6>
      <a:hlink>
        <a:srgbClr val="FFC9C9"/>
      </a:hlink>
      <a:folHlink>
        <a:srgbClr val="C0C0C0"/>
      </a:folHlink>
    </a:clrScheme>
    <a:fontScheme name="m62-network-and-cab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62-network-and-cabl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62-network-and-cabl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62-network-and-cabl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62-network-and-cabl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62-network-and-cabl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62-network-and-cabl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62-network-and-cabl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62-network-and-cabl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62-network-and-cabl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62-network-and-cabl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62-network-and-cabl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62-network-and-cabl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m62-network-and-cables 13">
        <a:dk1>
          <a:srgbClr val="000000"/>
        </a:dk1>
        <a:lt1>
          <a:srgbClr val="FFFFFF"/>
        </a:lt1>
        <a:dk2>
          <a:srgbClr val="FFFFFF"/>
        </a:dk2>
        <a:lt2>
          <a:srgbClr val="808080"/>
        </a:lt2>
        <a:accent1>
          <a:srgbClr val="0270C0"/>
        </a:accent1>
        <a:accent2>
          <a:srgbClr val="013D78"/>
        </a:accent2>
        <a:accent3>
          <a:srgbClr val="FFFFFF"/>
        </a:accent3>
        <a:accent4>
          <a:srgbClr val="000000"/>
        </a:accent4>
        <a:accent5>
          <a:srgbClr val="AABBDC"/>
        </a:accent5>
        <a:accent6>
          <a:srgbClr val="01366C"/>
        </a:accent6>
        <a:hlink>
          <a:srgbClr val="8FDFFF"/>
        </a:hlink>
        <a:folHlink>
          <a:srgbClr val="FF9933"/>
        </a:folHlink>
      </a:clrScheme>
      <a:clrMap bg1="lt1" tx1="dk1" bg2="lt2" tx2="dk2" accent1="accent1" accent2="accent2" accent3="accent3" accent4="accent4" accent5="accent5" accent6="accent6" hlink="hlink" folHlink="folHlink"/>
    </a:extraClrScheme>
    <a:extraClrScheme>
      <a:clrScheme name="m62-network-and-cables 14">
        <a:dk1>
          <a:srgbClr val="000000"/>
        </a:dk1>
        <a:lt1>
          <a:srgbClr val="FFFFFF"/>
        </a:lt1>
        <a:dk2>
          <a:srgbClr val="FFFFFF"/>
        </a:dk2>
        <a:lt2>
          <a:srgbClr val="808080"/>
        </a:lt2>
        <a:accent1>
          <a:srgbClr val="FF3346"/>
        </a:accent1>
        <a:accent2>
          <a:srgbClr val="C80000"/>
        </a:accent2>
        <a:accent3>
          <a:srgbClr val="FFFFFF"/>
        </a:accent3>
        <a:accent4>
          <a:srgbClr val="000000"/>
        </a:accent4>
        <a:accent5>
          <a:srgbClr val="FFADB0"/>
        </a:accent5>
        <a:accent6>
          <a:srgbClr val="B50000"/>
        </a:accent6>
        <a:hlink>
          <a:srgbClr val="FFC9C9"/>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11.xml><?xml version="1.0" encoding="utf-8"?>
<a:theme xmlns:a="http://schemas.openxmlformats.org/drawingml/2006/main" name="Summer">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12.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13.xml><?xml version="1.0" encoding="utf-8"?>
<a:theme xmlns:a="http://schemas.openxmlformats.org/drawingml/2006/main" name="Thatch">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Median">
      <a:maj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創英角ｺﾞｼｯｸUB"/>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theme>
</file>

<file path=ppt/theme/theme14.xml><?xml version="1.0" encoding="utf-8"?>
<a:theme xmlns:a="http://schemas.openxmlformats.org/drawingml/2006/main" name="Paper">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15.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16.xml><?xml version="1.0" encoding="utf-8"?>
<a:theme xmlns:a="http://schemas.openxmlformats.org/drawingml/2006/main" name="1_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17.xml><?xml version="1.0" encoding="utf-8"?>
<a:theme xmlns:a="http://schemas.openxmlformats.org/drawingml/2006/main" name="Concours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18.xml><?xml version="1.0" encoding="utf-8"?>
<a:theme xmlns:a="http://schemas.openxmlformats.org/drawingml/2006/main" name="Austin">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19.xml><?xml version="1.0" encoding="utf-8"?>
<a:theme xmlns:a="http://schemas.openxmlformats.org/drawingml/2006/main" name="Civic">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1_M62GIT&amp;C001">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1_M62GIT&amp;C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M62GIT&amp;C0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M62GIT&amp;C0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M62GIT&amp;C0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M62GIT&amp;C0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M62GIT&amp;C0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M62GIT&amp;C0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M62GIT&amp;C00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M62GIT&amp;C0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M62GIT&amp;C0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M62GIT&amp;C0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M62GIT&amp;C0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M62GIT&amp;C0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M62GIT&amp;C001 13">
        <a:dk1>
          <a:srgbClr val="000000"/>
        </a:dk1>
        <a:lt1>
          <a:srgbClr val="FFFFFF"/>
        </a:lt1>
        <a:dk2>
          <a:srgbClr val="FFFFFF"/>
        </a:dk2>
        <a:lt2>
          <a:srgbClr val="808080"/>
        </a:lt2>
        <a:accent1>
          <a:srgbClr val="0270C0"/>
        </a:accent1>
        <a:accent2>
          <a:srgbClr val="013D78"/>
        </a:accent2>
        <a:accent3>
          <a:srgbClr val="FFFFFF"/>
        </a:accent3>
        <a:accent4>
          <a:srgbClr val="000000"/>
        </a:accent4>
        <a:accent5>
          <a:srgbClr val="AABBDC"/>
        </a:accent5>
        <a:accent6>
          <a:srgbClr val="01366C"/>
        </a:accent6>
        <a:hlink>
          <a:srgbClr val="8FDFFF"/>
        </a:hlink>
        <a:folHlink>
          <a:srgbClr val="FF9933"/>
        </a:folHlink>
      </a:clrScheme>
      <a:clrMap bg1="lt1" tx1="dk1" bg2="lt2" tx2="dk2" accent1="accent1" accent2="accent2" accent3="accent3" accent4="accent4" accent5="accent5" accent6="accent6" hlink="hlink" folHlink="folHlink"/>
    </a:extraClrScheme>
    <a:extraClrScheme>
      <a:clrScheme name="1_M62GIT&amp;C001 14">
        <a:dk1>
          <a:srgbClr val="000000"/>
        </a:dk1>
        <a:lt1>
          <a:srgbClr val="FFFFFF"/>
        </a:lt1>
        <a:dk2>
          <a:srgbClr val="FFFFFF"/>
        </a:dk2>
        <a:lt2>
          <a:srgbClr val="808080"/>
        </a:lt2>
        <a:accent1>
          <a:srgbClr val="FF3346"/>
        </a:accent1>
        <a:accent2>
          <a:srgbClr val="C80000"/>
        </a:accent2>
        <a:accent3>
          <a:srgbClr val="FFFFFF"/>
        </a:accent3>
        <a:accent4>
          <a:srgbClr val="000000"/>
        </a:accent4>
        <a:accent5>
          <a:srgbClr val="FFADB0"/>
        </a:accent5>
        <a:accent6>
          <a:srgbClr val="B50000"/>
        </a:accent6>
        <a:hlink>
          <a:srgbClr val="FFC9C9"/>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Urba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1.xml><?xml version="1.0" encoding="utf-8"?>
<a:theme xmlns:a="http://schemas.openxmlformats.org/drawingml/2006/main" name="Winter">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int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100000"/>
                <a:shade val="90000"/>
                <a:hueMod val="100000"/>
                <a:satMod val="130000"/>
                <a:lumMod val="90000"/>
              </a:schemeClr>
            </a:gs>
            <a:gs pos="92000">
              <a:schemeClr val="phClr">
                <a:tint val="96000"/>
                <a:shade val="100000"/>
                <a:hueMod val="96000"/>
                <a:satMod val="140000"/>
                <a:lumMod val="128000"/>
              </a:schemeClr>
            </a:gs>
          </a:gsLst>
          <a:lin ang="5400000" scaled="1"/>
        </a:gradFill>
        <a:gradFill rotWithShape="1">
          <a:gsLst>
            <a:gs pos="0">
              <a:schemeClr val="phClr">
                <a:tint val="96000"/>
                <a:shade val="100000"/>
                <a:hueMod val="96000"/>
                <a:satMod val="140000"/>
                <a:lumMod val="128000"/>
              </a:schemeClr>
            </a:gs>
            <a:gs pos="83000">
              <a:schemeClr val="phClr">
                <a:shade val="85000"/>
                <a:hueMod val="100000"/>
                <a:satMod val="130000"/>
                <a:lumMod val="92000"/>
              </a:schemeClr>
            </a:gs>
          </a:gsLst>
          <a:path path="circle">
            <a:fillToRect l="50000" t="50000" r="100000" b="100000"/>
          </a:path>
        </a:gradFill>
      </a:bgFillStyleLst>
    </a:fmtScheme>
  </a:themeElements>
  <a:objectDefaults/>
  <a:extraClrSchemeLst/>
</a:theme>
</file>

<file path=ppt/theme/theme22.xml><?xml version="1.0" encoding="utf-8"?>
<a:theme xmlns:a="http://schemas.openxmlformats.org/drawingml/2006/main" name="1_Slipstream">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3.xml><?xml version="1.0" encoding="utf-8"?>
<a:theme xmlns:a="http://schemas.openxmlformats.org/drawingml/2006/main" name="Foundry">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24.xml><?xml version="1.0" encoding="utf-8"?>
<a:theme xmlns:a="http://schemas.openxmlformats.org/drawingml/2006/main" name="Pushpin">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Pushpin">
      <a:majorFont>
        <a:latin typeface="Constantia"/>
        <a:ea typeface=""/>
        <a:cs typeface=""/>
        <a:font script="Jpan" typeface="HGS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Grek" typeface="Arial"/>
        <a:font script="Cyrl" typeface="Arial"/>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ushpin">
      <a:fillStyleLst>
        <a:solidFill>
          <a:schemeClr val="phClr"/>
        </a:solidFill>
        <a:gradFill rotWithShape="1">
          <a:gsLst>
            <a:gs pos="0">
              <a:schemeClr val="phClr">
                <a:tint val="50000"/>
                <a:satMod val="180000"/>
                <a:lumMod val="100000"/>
              </a:schemeClr>
            </a:gs>
            <a:gs pos="40000">
              <a:schemeClr val="phClr">
                <a:tint val="60000"/>
                <a:satMod val="130000"/>
                <a:lumMod val="100000"/>
              </a:schemeClr>
            </a:gs>
            <a:gs pos="100000">
              <a:schemeClr val="phClr">
                <a:tint val="96000"/>
                <a:lumMod val="108000"/>
              </a:schemeClr>
            </a:gs>
          </a:gsLst>
          <a:lin ang="5400000" scaled="0"/>
        </a:gradFill>
        <a:gradFill rotWithShape="1">
          <a:gsLst>
            <a:gs pos="0">
              <a:schemeClr val="phClr"/>
            </a:gs>
            <a:gs pos="100000">
              <a:schemeClr val="phClr">
                <a:shade val="76000"/>
                <a:lumMod val="90000"/>
              </a:schemeClr>
            </a:gs>
          </a:gsLst>
          <a:lin ang="5400000" scaled="0"/>
        </a:gradFill>
      </a:fillStyleLst>
      <a:lnStyleLst>
        <a:ln w="9525" cap="flat" cmpd="sng" algn="ctr">
          <a:solidFill>
            <a:schemeClr val="phClr"/>
          </a:solidFill>
          <a:prstDash val="solid"/>
        </a:ln>
        <a:ln w="15875" cap="flat" cmpd="sng" algn="ctr">
          <a:solidFill>
            <a:schemeClr val="phClr">
              <a:shade val="80000"/>
              <a:lumMod val="90000"/>
            </a:schemeClr>
          </a:solidFill>
          <a:prstDash val="solid"/>
        </a:ln>
        <a:ln w="25400" cap="flat" cmpd="sng" algn="ctr">
          <a:solidFill>
            <a:schemeClr val="phClr"/>
          </a:solidFill>
          <a:prstDash val="solid"/>
        </a:ln>
      </a:lnStyleLst>
      <a:effectStyleLst>
        <a:effectStyle>
          <a:effectLst/>
        </a:effectStyle>
        <a:effectStyle>
          <a:effectLst>
            <a:outerShdw blurRad="38100" dist="38100" dir="4800000" sx="98000" sy="98000" rotWithShape="0">
              <a:srgbClr val="000000">
                <a:alpha val="32000"/>
              </a:srgbClr>
            </a:outerShdw>
          </a:effectLst>
        </a:effectStyle>
        <a:effectStyle>
          <a:effectLst>
            <a:outerShdw blurRad="38100" dist="38100" dir="4800000" sx="96000" sy="96000" rotWithShape="0">
              <a:srgbClr val="000000">
                <a:alpha val="40000"/>
              </a:srgbClr>
            </a:outerShdw>
          </a:effectLst>
          <a:scene3d>
            <a:camera prst="orthographicFront">
              <a:rot lat="0" lon="0" rev="0"/>
            </a:camera>
            <a:lightRig rig="threePt" dir="t">
              <a:rot lat="0" lon="0" rev="3240000"/>
            </a:lightRig>
          </a:scene3d>
          <a:sp3d>
            <a:bevelT w="28575" h="28575"/>
          </a:sp3d>
        </a:effectStyle>
      </a:effectStyleLst>
      <a:bgFillStyleLst>
        <a:solidFill>
          <a:schemeClr val="phClr">
            <a:tint val="93000"/>
          </a:schemeClr>
        </a:solidFill>
        <a:blipFill rotWithShape="1">
          <a:blip xmlns:r="http://schemas.openxmlformats.org/officeDocument/2006/relationships" r:embed="rId1">
            <a:duotone>
              <a:schemeClr val="phClr">
                <a:shade val="80000"/>
                <a:satMod val="140000"/>
                <a:lumMod val="50000"/>
              </a:schemeClr>
              <a:schemeClr val="phClr">
                <a:tint val="95000"/>
                <a:satMod val="180000"/>
                <a:lumMod val="160000"/>
              </a:schemeClr>
            </a:duotone>
          </a:blip>
          <a:stretch/>
        </a:blipFill>
        <a:blipFill rotWithShape="1">
          <a:blip xmlns:r="http://schemas.openxmlformats.org/officeDocument/2006/relationships" r:embed="rId2">
            <a:duotone>
              <a:schemeClr val="phClr">
                <a:tint val="98000"/>
                <a:shade val="90000"/>
                <a:satMod val="120000"/>
                <a:lumMod val="54000"/>
              </a:schemeClr>
              <a:schemeClr val="phClr">
                <a:tint val="80000"/>
                <a:satMod val="160000"/>
                <a:lumMod val="140000"/>
              </a:schemeClr>
            </a:duotone>
          </a:blip>
          <a:stretch/>
        </a:blipFill>
      </a:bgFillStyleLst>
    </a:fmtScheme>
  </a:themeElements>
  <a:objectDefaults/>
  <a:extraClrSchemeLst/>
</a:theme>
</file>

<file path=ppt/theme/theme25.xml><?xml version="1.0" encoding="utf-8"?>
<a:theme xmlns:a="http://schemas.openxmlformats.org/drawingml/2006/main" name="1_Adjacency">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6.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7.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62GIT&amp;C001">
  <a:themeElements>
    <a:clrScheme name="2_M62GIT&amp;C001 14">
      <a:dk1>
        <a:srgbClr val="000000"/>
      </a:dk1>
      <a:lt1>
        <a:srgbClr val="FFFFFF"/>
      </a:lt1>
      <a:dk2>
        <a:srgbClr val="FFFFFF"/>
      </a:dk2>
      <a:lt2>
        <a:srgbClr val="808080"/>
      </a:lt2>
      <a:accent1>
        <a:srgbClr val="FF3346"/>
      </a:accent1>
      <a:accent2>
        <a:srgbClr val="C80000"/>
      </a:accent2>
      <a:accent3>
        <a:srgbClr val="FFFFFF"/>
      </a:accent3>
      <a:accent4>
        <a:srgbClr val="000000"/>
      </a:accent4>
      <a:accent5>
        <a:srgbClr val="FFADB0"/>
      </a:accent5>
      <a:accent6>
        <a:srgbClr val="B50000"/>
      </a:accent6>
      <a:hlink>
        <a:srgbClr val="FFC9C9"/>
      </a:hlink>
      <a:folHlink>
        <a:srgbClr val="C0C0C0"/>
      </a:folHlink>
    </a:clrScheme>
    <a:fontScheme name="2_M62GIT&amp;C0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M62GIT&amp;C00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M62GIT&amp;C00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M62GIT&amp;C00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M62GIT&amp;C00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M62GIT&amp;C00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M62GIT&amp;C00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M62GIT&amp;C00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M62GIT&amp;C00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M62GIT&amp;C00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M62GIT&amp;C00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M62GIT&amp;C00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M62GIT&amp;C00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M62GIT&amp;C001 13">
        <a:dk1>
          <a:srgbClr val="000000"/>
        </a:dk1>
        <a:lt1>
          <a:srgbClr val="FFFFFF"/>
        </a:lt1>
        <a:dk2>
          <a:srgbClr val="FFFFFF"/>
        </a:dk2>
        <a:lt2>
          <a:srgbClr val="808080"/>
        </a:lt2>
        <a:accent1>
          <a:srgbClr val="0270C0"/>
        </a:accent1>
        <a:accent2>
          <a:srgbClr val="013D78"/>
        </a:accent2>
        <a:accent3>
          <a:srgbClr val="FFFFFF"/>
        </a:accent3>
        <a:accent4>
          <a:srgbClr val="000000"/>
        </a:accent4>
        <a:accent5>
          <a:srgbClr val="AABBDC"/>
        </a:accent5>
        <a:accent6>
          <a:srgbClr val="01366C"/>
        </a:accent6>
        <a:hlink>
          <a:srgbClr val="8FDFFF"/>
        </a:hlink>
        <a:folHlink>
          <a:srgbClr val="FF9933"/>
        </a:folHlink>
      </a:clrScheme>
      <a:clrMap bg1="lt1" tx1="dk1" bg2="lt2" tx2="dk2" accent1="accent1" accent2="accent2" accent3="accent3" accent4="accent4" accent5="accent5" accent6="accent6" hlink="hlink" folHlink="folHlink"/>
    </a:extraClrScheme>
    <a:extraClrScheme>
      <a:clrScheme name="2_M62GIT&amp;C001 14">
        <a:dk1>
          <a:srgbClr val="000000"/>
        </a:dk1>
        <a:lt1>
          <a:srgbClr val="FFFFFF"/>
        </a:lt1>
        <a:dk2>
          <a:srgbClr val="FFFFFF"/>
        </a:dk2>
        <a:lt2>
          <a:srgbClr val="808080"/>
        </a:lt2>
        <a:accent1>
          <a:srgbClr val="FF3346"/>
        </a:accent1>
        <a:accent2>
          <a:srgbClr val="C80000"/>
        </a:accent2>
        <a:accent3>
          <a:srgbClr val="FFFFFF"/>
        </a:accent3>
        <a:accent4>
          <a:srgbClr val="000000"/>
        </a:accent4>
        <a:accent5>
          <a:srgbClr val="FFADB0"/>
        </a:accent5>
        <a:accent6>
          <a:srgbClr val="B50000"/>
        </a:accent6>
        <a:hlink>
          <a:srgbClr val="FFC9C9"/>
        </a:hlink>
        <a:folHlink>
          <a:srgbClr val="C0C0C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It’s not the design of your template">
  <a:themeElements>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fontScheme name="1_It’s not the design of your template">
      <a:majorFont>
        <a:latin typeface="Neo San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It’s not the design of your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It’s not the design of your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It’s not the design of your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It’s not the design of your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It’s not the design of your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It’s not the design of your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It’s not the design of your 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It’s not the design of your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It’s not the design of your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It’s not the design of your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It’s not the design of your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It’s not the design of your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It’s not the design of your 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135971"/>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Florist Template">
  <a:themeElements>
    <a:clrScheme name="Florist">
      <a:dk1>
        <a:srgbClr val="1A5704"/>
      </a:dk1>
      <a:lt1>
        <a:sysClr val="window" lastClr="FFFFFF"/>
      </a:lt1>
      <a:dk2>
        <a:srgbClr val="1A5704"/>
      </a:dk2>
      <a:lt2>
        <a:srgbClr val="FFFFFF"/>
      </a:lt2>
      <a:accent1>
        <a:srgbClr val="FD7801"/>
      </a:accent1>
      <a:accent2>
        <a:srgbClr val="FDBF01"/>
      </a:accent2>
      <a:accent3>
        <a:srgbClr val="70D809"/>
      </a:accent3>
      <a:accent4>
        <a:srgbClr val="AE17A2"/>
      </a:accent4>
      <a:accent5>
        <a:srgbClr val="B60B2C"/>
      </a:accent5>
      <a:accent6>
        <a:srgbClr val="D71E41"/>
      </a:accent6>
      <a:hlink>
        <a:srgbClr val="1A5704"/>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7.xml><?xml version="1.0" encoding="utf-8"?>
<a:theme xmlns:a="http://schemas.openxmlformats.org/drawingml/2006/main" name="Urban Pop">
  <a:themeElements>
    <a:clrScheme name="Urban Pop">
      <a:dk1>
        <a:srgbClr val="000000"/>
      </a:dk1>
      <a:lt1>
        <a:srgbClr val="FFFFFF"/>
      </a:lt1>
      <a:dk2>
        <a:srgbClr val="282828"/>
      </a:dk2>
      <a:lt2>
        <a:srgbClr val="D4D4D4"/>
      </a:lt2>
      <a:accent1>
        <a:srgbClr val="86CE24"/>
      </a:accent1>
      <a:accent2>
        <a:srgbClr val="00A2E6"/>
      </a:accent2>
      <a:accent3>
        <a:srgbClr val="FAC810"/>
      </a:accent3>
      <a:accent4>
        <a:srgbClr val="7D8F8C"/>
      </a:accent4>
      <a:accent5>
        <a:srgbClr val="D06B20"/>
      </a:accent5>
      <a:accent6>
        <a:srgbClr val="958B8B"/>
      </a:accent6>
      <a:hlink>
        <a:srgbClr val="FF9900"/>
      </a:hlink>
      <a:folHlink>
        <a:srgbClr val="969696"/>
      </a:folHlink>
    </a:clrScheme>
    <a:fontScheme name="Urban Pop">
      <a:maj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rban Pop">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2700" cap="flat" cmpd="sng" algn="ctr">
          <a:solidFill>
            <a:schemeClr val="phClr"/>
          </a:solidFill>
          <a:prstDash val="solid"/>
        </a:ln>
        <a:ln w="15875"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0800" dist="38100" dir="5400000" rotWithShape="0">
              <a:srgbClr val="000000">
                <a:alpha val="58000"/>
              </a:srgbClr>
            </a:outerShdw>
          </a:effectLst>
          <a:scene3d>
            <a:camera prst="orthographicFront">
              <a:rot lat="0" lon="0" rev="0"/>
            </a:camera>
            <a:lightRig rig="flat" dir="t"/>
          </a:scene3d>
          <a:sp3d contourW="15875">
            <a:bevelT w="95250" h="127000"/>
            <a:contourClr>
              <a:schemeClr val="phClr">
                <a:shade val="30000"/>
              </a:schemeClr>
            </a:contourClr>
          </a:sp3d>
        </a:effectStyle>
      </a:effectStyleLst>
      <a:bgFillStyleLst>
        <a:solidFill>
          <a:schemeClr val="phClr"/>
        </a:solidFill>
        <a:gradFill rotWithShape="1">
          <a:gsLst>
            <a:gs pos="0">
              <a:schemeClr val="phClr">
                <a:tint val="95000"/>
                <a:shade val="100000"/>
                <a:alpha val="100000"/>
                <a:satMod val="100000"/>
                <a:lumMod val="100000"/>
              </a:schemeClr>
            </a:gs>
            <a:gs pos="9000">
              <a:schemeClr val="phClr">
                <a:tint val="90000"/>
                <a:shade val="100000"/>
                <a:alpha val="100000"/>
                <a:satMod val="100000"/>
                <a:lumMod val="100000"/>
              </a:schemeClr>
            </a:gs>
            <a:gs pos="34000">
              <a:schemeClr val="phClr">
                <a:tint val="83000"/>
                <a:shade val="100000"/>
                <a:alpha val="100000"/>
                <a:satMod val="100000"/>
                <a:lumMod val="100000"/>
              </a:schemeClr>
            </a:gs>
            <a:gs pos="62000">
              <a:schemeClr val="phClr">
                <a:tint val="85000"/>
                <a:shade val="100000"/>
                <a:alpha val="100000"/>
                <a:satMod val="100000"/>
                <a:lumMod val="100000"/>
              </a:schemeClr>
            </a:gs>
            <a:gs pos="90000">
              <a:schemeClr val="phClr">
                <a:tint val="92000"/>
                <a:shade val="100000"/>
                <a:alpha val="100000"/>
                <a:satMod val="100000"/>
                <a:lumMod val="90000"/>
              </a:schemeClr>
            </a:gs>
            <a:gs pos="100000">
              <a:schemeClr val="phClr">
                <a:tint val="85000"/>
                <a:shade val="100000"/>
                <a:alpha val="100000"/>
                <a:satMod val="100000"/>
                <a:lumMod val="100000"/>
              </a:schemeClr>
            </a:gs>
          </a:gsLst>
          <a:lin ang="5400000" scaled="1"/>
        </a:gradFill>
        <a:gradFill rotWithShape="1">
          <a:gsLst>
            <a:gs pos="0">
              <a:schemeClr val="phClr">
                <a:tint val="78000"/>
              </a:schemeClr>
            </a:gs>
            <a:gs pos="100000">
              <a:schemeClr val="phClr">
                <a:tint val="95000"/>
                <a:shade val="98000"/>
                <a:lumMod val="80000"/>
              </a:schemeClr>
            </a:gs>
          </a:gsLst>
          <a:path path="circle">
            <a:fillToRect l="50000" t="100000" r="100000" b="50000"/>
          </a:path>
        </a:gradFill>
      </a:bgFillStyleLst>
    </a:fmtScheme>
  </a:themeElements>
  <a:objectDefaults/>
  <a:extraClrSchemeLst/>
</a:theme>
</file>

<file path=ppt/theme/theme8.xml><?xml version="1.0" encoding="utf-8"?>
<a:theme xmlns:a="http://schemas.openxmlformats.org/drawingml/2006/main" name="Slipstream">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9.xml><?xml version="1.0" encoding="utf-8"?>
<a:theme xmlns:a="http://schemas.openxmlformats.org/drawingml/2006/main" name="Autum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utumn">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tumn">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8000"/>
                <a:shade val="100000"/>
                <a:hueMod val="108000"/>
                <a:satMod val="130000"/>
                <a:lumMod val="108000"/>
              </a:schemeClr>
            </a:gs>
            <a:gs pos="92000">
              <a:schemeClr val="phClr">
                <a:shade val="88000"/>
                <a:hueMod val="96000"/>
                <a:satMod val="120000"/>
                <a:lumMod val="74000"/>
              </a:schemeClr>
            </a:gs>
          </a:gsLst>
          <a:lin ang="5400000" scaled="1"/>
        </a:gradFill>
        <a:gradFill rotWithShape="1">
          <a:gsLst>
            <a:gs pos="0">
              <a:schemeClr val="phClr">
                <a:tint val="98000"/>
                <a:shade val="100000"/>
                <a:hueMod val="100000"/>
                <a:satMod val="130000"/>
                <a:lumMod val="112000"/>
              </a:schemeClr>
            </a:gs>
            <a:gs pos="100000">
              <a:schemeClr val="phClr">
                <a:shade val="84000"/>
                <a:hueMod val="96000"/>
                <a:satMod val="120000"/>
                <a:lumMod val="80000"/>
              </a:schemeClr>
            </a:gs>
          </a:gsLst>
          <a:path path="circle">
            <a:fillToRect l="50000" t="5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m62-network-and-cables</Template>
  <TotalTime>1949</TotalTime>
  <Words>2540</Words>
  <Application>Microsoft Office PowerPoint</Application>
  <PresentationFormat>A4 Paper (210x297 mm)</PresentationFormat>
  <Paragraphs>498</Paragraphs>
  <Slides>44</Slides>
  <Notes>1</Notes>
  <HiddenSlides>0</HiddenSlides>
  <MMClips>0</MMClips>
  <ScaleCrop>false</ScaleCrop>
  <HeadingPairs>
    <vt:vector size="4" baseType="variant">
      <vt:variant>
        <vt:lpstr>Theme</vt:lpstr>
      </vt:variant>
      <vt:variant>
        <vt:i4>27</vt:i4>
      </vt:variant>
      <vt:variant>
        <vt:lpstr>Slide Titles</vt:lpstr>
      </vt:variant>
      <vt:variant>
        <vt:i4>44</vt:i4>
      </vt:variant>
    </vt:vector>
  </HeadingPairs>
  <TitlesOfParts>
    <vt:vector size="71" baseType="lpstr">
      <vt:lpstr>m62-network-and-cables</vt:lpstr>
      <vt:lpstr>1_M62GIT&amp;C001</vt:lpstr>
      <vt:lpstr>2_M62GIT&amp;C001</vt:lpstr>
      <vt:lpstr>1_It’s not the design of your template</vt:lpstr>
      <vt:lpstr>Florist Template</vt:lpstr>
      <vt:lpstr>Apex</vt:lpstr>
      <vt:lpstr>Urban Pop</vt:lpstr>
      <vt:lpstr>Slipstream</vt:lpstr>
      <vt:lpstr>Autumn</vt:lpstr>
      <vt:lpstr>Angles</vt:lpstr>
      <vt:lpstr>Summer</vt:lpstr>
      <vt:lpstr>Opulent</vt:lpstr>
      <vt:lpstr>Thatch</vt:lpstr>
      <vt:lpstr>Paper</vt:lpstr>
      <vt:lpstr>Solstice</vt:lpstr>
      <vt:lpstr>1_Opulent</vt:lpstr>
      <vt:lpstr>Concourse</vt:lpstr>
      <vt:lpstr>Austin</vt:lpstr>
      <vt:lpstr>Civic</vt:lpstr>
      <vt:lpstr>Urban</vt:lpstr>
      <vt:lpstr>Winter</vt:lpstr>
      <vt:lpstr>1_Slipstream</vt:lpstr>
      <vt:lpstr>Foundry</vt:lpstr>
      <vt:lpstr>Pushpin</vt:lpstr>
      <vt:lpstr>1_Adjacency</vt:lpstr>
      <vt:lpstr>Executive</vt:lpstr>
      <vt:lpstr>Oriel</vt:lpstr>
      <vt:lpstr>PowerPoint Presentation</vt:lpstr>
      <vt:lpstr>PowerPoint Presentation</vt:lpstr>
      <vt:lpstr>BERDIRINYA YPLP – PGRI DAN WISMA GURU</vt:lpstr>
      <vt:lpstr>PowerPoint Presentation</vt:lpstr>
      <vt:lpstr>PowerPoint Presentation</vt:lpstr>
      <vt:lpstr>PowerPoint Presentation</vt:lpstr>
      <vt:lpstr>   Tanggal 18 – 20 Mei 1981 </vt:lpstr>
      <vt:lpstr>PowerPoint Presentation</vt:lpstr>
      <vt:lpstr>PowerPoint Presentation</vt:lpstr>
      <vt:lpstr>PowerPoint Presentation</vt:lpstr>
      <vt:lpstr>PowerPoint Presentation</vt:lpstr>
      <vt:lpstr>PERUBAHAN NAMA YPLP PGRI MENJADI PPLP PGRI </vt:lpstr>
      <vt:lpstr>PowerPoint Presentation</vt:lpstr>
      <vt:lpstr>KEADAAN PPLP PGRI PUSAT</vt:lpstr>
      <vt:lpstr>                      Pengurus YPLP PGRI Pusat dengan SK Tgl                                                      10 Jannuari 2001 No. 003A/SK/YPLP                                                  PGRI/P/1/2001 telah mengangkat,                                                      melengkapi personalia Gugus Pemikir                                                                                 YPLP PGRI Pusat tenaga para pakar sebagai Konsultan</vt:lpstr>
      <vt:lpstr>PowerPoint Presentation</vt:lpstr>
      <vt:lpstr>PowerPoint Presentation</vt:lpstr>
      <vt:lpstr>KEADAAN PPLP PGRI PROVINSI</vt:lpstr>
      <vt:lpstr>Keadaan IPPLIP Perguruan TinGgi PGRI</vt:lpstr>
      <vt:lpstr>KEADAAN LEMBAGA PENDIDIKAN PGRI </vt:lpstr>
      <vt:lpstr>PowerPoint Presentation</vt:lpstr>
      <vt:lpstr>PowerPoint Presentation</vt:lpstr>
      <vt:lpstr>UPAYA PEMBINAAN DAN KEGIATAN INTERNAL PPLP PGRI PUSAT </vt:lpstr>
      <vt:lpstr>PowerPoint Presentation</vt:lpstr>
      <vt:lpstr>PowerPoint Presentation</vt:lpstr>
      <vt:lpstr>PowerPoint Presentation</vt:lpstr>
      <vt:lpstr>PowerPoint Presentation</vt:lpstr>
      <vt:lpstr>JATIDIRI LEMBAGA PENDIDIKAN PGRI PADA PERGURUAN TINGGI </vt:lpstr>
      <vt:lpstr>PowerPoint Presentation</vt:lpstr>
      <vt:lpstr>PowerPoint Presentation</vt:lpstr>
      <vt:lpstr>PowerPoint Presentation</vt:lpstr>
      <vt:lpstr>PowerPoint Presentation</vt:lpstr>
      <vt:lpstr>PowerPoint Presentation</vt:lpstr>
      <vt:lpstr>PowerPoint Presentation</vt:lpstr>
      <vt:lpstr>7. PESERTA DIDIK</vt:lpstr>
      <vt:lpstr>PowerPoint Presentation</vt:lpstr>
      <vt:lpstr> LAMBANG &amp; PANJI YPLP-PGRI             Sayap kiri kanan               masing-masing                terdiri dari 5 helai                            bulu berwarna kuning         Melambangkan cita-cita setinggi angkasa di bidang pendidikan dengan dasar Pancasila, membawa tunas muda harapan bangsa ke masa cerah dan gemilang  ARTI KESELURUHAN YPLP PGRI dengan itikad dan kesadaran pengabdian yang suci murni dengan segala keberanian, keluhuran jiwa dan cinta kasih senantiasa mengunaikan darma bhaktinya, budi, cipta, rasa, karsa dan karya generasi bangsa menjadi manusia Pancasila yang memiliki moral, pengetahuan, keterampilan, &amp; akhlak yang tinggi   </vt:lpstr>
      <vt:lpstr>LUKISAN CORAK DAN WARNA</vt:lpstr>
      <vt:lpstr>PowerPoint Presentation</vt:lpstr>
      <vt:lpstr>PowerPoint Presentation</vt:lpstr>
      <vt:lpstr>PowerPoint Presentation</vt:lpstr>
      <vt:lpstr>PowerPoint Presentation</vt:lpstr>
      <vt:lpstr>PowerPoint Presentation</vt:lpstr>
      <vt:lpstr>PowerPoint Presentation</vt:lpstr>
    </vt:vector>
  </TitlesOfParts>
  <Company>Warner Brothers Movie World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Owner</dc:creator>
  <cp:lastModifiedBy>User</cp:lastModifiedBy>
  <cp:revision>243</cp:revision>
  <cp:lastPrinted>2013-01-26T05:53:34Z</cp:lastPrinted>
  <dcterms:created xsi:type="dcterms:W3CDTF">2013-01-02T12:15:30Z</dcterms:created>
  <dcterms:modified xsi:type="dcterms:W3CDTF">2020-08-28T06:06:25Z</dcterms:modified>
</cp:coreProperties>
</file>