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tags/tag38.xml" ContentType="application/vnd.openxmlformats-officedocument.presentationml.tags+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theme/theme29.xml" ContentType="application/vnd.openxmlformats-officedocument.theme+xml"/>
  <Override PartName="/ppt/tags/tag16.xml" ContentType="application/vnd.openxmlformats-officedocument.presentationml.tags+xml"/>
  <Override PartName="/ppt/slideLayouts/slideLayout102.xml" ContentType="application/vnd.openxmlformats-officedocument.presentationml.slideLayout+xml"/>
  <Override PartName="/ppt/tags/tag63.xml" ContentType="application/vnd.openxmlformats-officedocument.presentationml.tag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tags/tag41.xml" ContentType="application/vnd.openxmlformats-officedocument.presentationml.tags+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diagrams/data2.xml" ContentType="application/vnd.openxmlformats-officedocument.drawingml.diagramData+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19.xml" ContentType="application/vnd.openxmlformats-officedocument.presentationml.slide+xml"/>
  <Override PartName="/ppt/slideLayouts/slideLayout118.xml" ContentType="application/vnd.openxmlformats-officedocument.presentationml.slideLayout+xml"/>
  <Override PartName="/ppt/slideLayouts/slideLayout165.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Layouts/slideLayout65.xml" ContentType="application/vnd.openxmlformats-officedocument.presentationml.slideLayout+xml"/>
  <Override PartName="/ppt/slideLayouts/slideLayout304.xml" ContentType="application/vnd.openxmlformats-officedocument.presentationml.slideLayout+xml"/>
  <Override PartName="/ppt/slideMasters/slideMaster27.xml" ContentType="application/vnd.openxmlformats-officedocument.presentationml.slideMaster+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Override PartName="/ppt/slides/slide22.xml" ContentType="application/vnd.openxmlformats-officedocument.presentationml.slide+xml"/>
  <Override PartName="/ppt/tags/tag57.xml" ContentType="application/vnd.openxmlformats-officedocument.presentationml.tags+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ppt/slideLayouts/slideLayout21.xml" ContentType="application/vnd.openxmlformats-officedocument.presentationml.slideLayout+xml"/>
  <Override PartName="/ppt/tags/tag35.xml" ContentType="application/vnd.openxmlformats-officedocument.presentationml.tags+xml"/>
  <Override PartName="/ppt/slideLayouts/slideLayout121.xml" ContentType="application/vnd.openxmlformats-officedocument.presentationml.slideLayout+xml"/>
  <Override PartName="/ppt/theme/theme26.xml" ContentType="application/vnd.openxmlformats-officedocument.theme+xml"/>
  <Override PartName="/ppt/slideLayouts/slideLayout244.xml" ContentType="application/vnd.openxmlformats-officedocument.presentationml.slideLayout+xml"/>
  <Override PartName="/ppt/slideLayouts/slideLayout291.xml" ContentType="application/vnd.openxmlformats-officedocument.presentationml.slideLayout+xml"/>
  <Override PartName="/ppt/tags/tag13.xml" ContentType="application/vnd.openxmlformats-officedocument.presentationml.tags+xml"/>
  <Override PartName="/ppt/tags/tag60.xml" ContentType="application/vnd.openxmlformats-officedocument.presentationml.tags+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slides/slide38.xml" ContentType="application/vnd.openxmlformats-officedocument.presentationml.slide+xml"/>
  <Override PartName="/ppt/slideLayouts/slideLayout137.xml" ContentType="application/vnd.openxmlformats-officedocument.presentationml.slideLayout+xml"/>
  <Override PartName="/ppt/slideLayouts/slideLayout184.xml" ContentType="application/vnd.openxmlformats-officedocument.presentationml.slideLayout+xml"/>
  <Override PartName="/ppt/slideLayouts/slideLayout200.xml" ContentType="application/vnd.openxmlformats-officedocument.presentationml.slideLayout+xml"/>
  <Override PartName="/ppt/diagrams/colors1.xml" ContentType="application/vnd.openxmlformats-officedocument.drawingml.diagramColors+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301.xml" ContentType="application/vnd.openxmlformats-officedocument.presentationml.slideLayout+xml"/>
  <Override PartName="/ppt/slides/slide41.xml" ContentType="application/vnd.openxmlformats-officedocument.presentationml.slide+xml"/>
  <Override PartName="/ppt/tags/tag29.xml" ContentType="application/vnd.openxmlformats-officedocument.presentationml.tags+xml"/>
  <Override PartName="/ppt/slideLayouts/slideLayout140.xml" ContentType="application/vnd.openxmlformats-officedocument.presentationml.slideLayout+xml"/>
  <Override PartName="/ppt/tags/tag76.xml" ContentType="application/vnd.openxmlformats-officedocument.presentationml.tags+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Layouts/slideLayout40.xml" ContentType="application/vnd.openxmlformats-officedocument.presentationml.slideLayout+xml"/>
  <Override PartName="/ppt/tags/tag54.xml" ContentType="application/vnd.openxmlformats-officedocument.presentationml.tags+xml"/>
  <Override PartName="/ppt/slideLayouts/slideLayout216.xml" ContentType="application/vnd.openxmlformats-officedocument.presentationml.slideLayout+xml"/>
  <Override PartName="/ppt/theme/theme23.xml" ContentType="application/vnd.openxmlformats-officedocument.theme+xml"/>
  <Override PartName="/ppt/slideLayouts/slideLayout263.xml" ContentType="application/vnd.openxmlformats-officedocument.presentationml.slideLayout+xml"/>
  <Override PartName="/ppt/tags/tag32.xml" ContentType="application/vnd.openxmlformats-officedocument.presentationml.tags+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317.xml" ContentType="application/vnd.openxmlformats-officedocument.presentationml.slideLayout+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306.xml" ContentType="application/vnd.openxmlformats-officedocument.presentationml.slideLayout+xml"/>
  <Override PartName="/ppt/slideMasters/slideMaster29.xml" ContentType="application/vnd.openxmlformats-officedocument.presentationml.slideMaster+xml"/>
  <Override PartName="/ppt/slides/slide46.xml" ContentType="application/vnd.openxmlformats-officedocument.presentationml.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tags/tag59.xml" ContentType="application/vnd.openxmlformats-officedocument.presentationml.tags+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tags/tag37.xml" ContentType="application/vnd.openxmlformats-officedocument.presentationml.tags+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tags/tag48.xml" ContentType="application/vnd.openxmlformats-officedocument.presentationml.tags+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slideLayouts/slideLayout12.xml" ContentType="application/vnd.openxmlformats-officedocument.presentationml.slideLayout+xml"/>
  <Override PartName="/ppt/tags/tag26.xml" ContentType="application/vnd.openxmlformats-officedocument.presentationml.tags+xml"/>
  <Override PartName="/ppt/slideLayouts/slideLayout101.xml" ContentType="application/vnd.openxmlformats-officedocument.presentationml.slideLayout+xml"/>
  <Override PartName="/ppt/theme/theme17.xml" ContentType="application/vnd.openxmlformats-officedocument.theme+xml"/>
  <Override PartName="/ppt/tags/tag73.xml" ContentType="application/vnd.openxmlformats-officedocument.presentationml.tags+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tags/tag15.xml" ContentType="application/vnd.openxmlformats-officedocument.presentationml.tags+xml"/>
  <Override PartName="/ppt/tags/tag62.xml" ContentType="application/vnd.openxmlformats-officedocument.presentationml.tags+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ags/tag40.xml" ContentType="application/vnd.openxmlformats-officedocument.presentationml.tags+xml"/>
  <Override PartName="/ppt/tags/tag51.xml" ContentType="application/vnd.openxmlformats-officedocument.presentationml.tags+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slideLayouts/slideLayout314.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tags/tag45.xml" ContentType="application/vnd.openxmlformats-officedocument.presentationml.tags+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ppt/tags/tag34.xml" ContentType="application/vnd.openxmlformats-officedocument.presentationml.tags+xml"/>
  <Override PartName="/ppt/theme/theme14.xml" ContentType="application/vnd.openxmlformats-officedocument.theme+xml"/>
  <Override PartName="/ppt/slideLayouts/slideLayout243.xml" ContentType="application/vnd.openxmlformats-officedocument.presentationml.slideLayout+xml"/>
  <Override PartName="/ppt/theme/theme25.xml" ContentType="application/vnd.openxmlformats-officedocument.theme+xml"/>
  <Override PartName="/ppt/slideLayouts/slideLayout290.xml" ContentType="application/vnd.openxmlformats-officedocument.presentationml.slideLayout+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Layouts/slideLayout232.xml" ContentType="application/vnd.openxmlformats-officedocument.presentationml.slideLayout+xml"/>
  <Override PartName="/ppt/slideLayouts/slideLayout319.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308.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tags/tag39.xml" ContentType="application/vnd.openxmlformats-officedocument.presentationml.tags+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31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ags/tag28.xml" ContentType="application/vnd.openxmlformats-officedocument.presentationml.tags+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tags/tag75.xml" ContentType="application/vnd.openxmlformats-officedocument.presentationml.tags+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s/slide40.xml" ContentType="application/vnd.openxmlformats-officedocument.presentationml.slide+xml"/>
  <Override PartName="/ppt/slideLayouts/slideLayout50.xml" ContentType="application/vnd.openxmlformats-officedocument.presentationml.slideLayout+xml"/>
  <Override PartName="/ppt/tags/tag17.xml" ContentType="application/vnd.openxmlformats-officedocument.presentationml.tags+xml"/>
  <Override PartName="/ppt/tags/tag64.xml" ContentType="application/vnd.openxmlformats-officedocument.presentationml.tags+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ags/tag53.xml" ContentType="application/vnd.openxmlformats-officedocument.presentationml.tags+xml"/>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diagrams/layout2.xml" ContentType="application/vnd.openxmlformats-officedocument.drawingml.diagramLayout+xml"/>
  <Override PartName="/ppt/tags/tag31.xml" ContentType="application/vnd.openxmlformats-officedocument.presentationml.tags+xml"/>
  <Override PartName="/ppt/slideLayouts/slideLayout99.xml" ContentType="application/vnd.openxmlformats-officedocument.presentationml.slideLayout+xml"/>
  <Override PartName="/ppt/tags/tag42.xml" ContentType="application/vnd.openxmlformats-officedocument.presentationml.tags+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tags/tag20.xml" ContentType="application/vnd.openxmlformats-officedocument.presentationml.tags+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Layouts/slideLayout316.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Masters/slideMaster28.xml" ContentType="application/vnd.openxmlformats-officedocument.presentationml.slideMaster+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tags/tag58.xml" ContentType="application/vnd.openxmlformats-officedocument.presentationml.tags+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tags/tag69.xml" ContentType="application/vnd.openxmlformats-officedocument.presentationml.tags+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tags/tag47.xml" ContentType="application/vnd.openxmlformats-officedocument.presentationml.tags+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tags/tag14.xml" ContentType="application/vnd.openxmlformats-officedocument.presentationml.tags+xml"/>
  <Override PartName="/ppt/tags/tag25.xml" ContentType="application/vnd.openxmlformats-officedocument.presentationml.tags+xml"/>
  <Override PartName="/ppt/slideLayouts/slideLayout100.xml" ContentType="application/vnd.openxmlformats-officedocument.presentationml.slideLayout+xml"/>
  <Override PartName="/ppt/tags/tag61.xml" ContentType="application/vnd.openxmlformats-officedocument.presentationml.tags+xml"/>
  <Override PartName="/ppt/tags/tag72.xml" ContentType="application/vnd.openxmlformats-officedocument.presentationml.tags+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ags/tag50.xml" ContentType="application/vnd.openxmlformats-officedocument.presentationml.tags+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theme/theme30.xml" ContentType="application/vnd.openxmlformats-officedocument.theme+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313.xml" ContentType="application/vnd.openxmlformats-officedocument.presentationml.slideLayout+xml"/>
  <Override PartName="/ppt/diagrams/drawing1.xml" ContentType="application/vnd.ms-office.drawingml.diagramDrawing+xml"/>
  <Default Extension="jpeg" ContentType="image/jpeg"/>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Override PartName="/ppt/diagrams/quickStyle1.xml" ContentType="application/vnd.openxmlformats-officedocument.drawingml.diagramStyle+xml"/>
  <Override PartName="/ppt/slideMasters/slideMaster25.xml" ContentType="application/vnd.openxmlformats-officedocument.presentationml.slideMaster+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slideLayouts/slideLayout141.xml" ContentType="application/vnd.openxmlformats-officedocument.presentationml.slideLayout+xml"/>
  <Override PartName="/ppt/tags/tag66.xml" ContentType="application/vnd.openxmlformats-officedocument.presentationml.tags+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tags/tag55.xml" ContentType="application/vnd.openxmlformats-officedocument.presentationml.tags+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tags/tag33.xml" ContentType="application/vnd.openxmlformats-officedocument.presentationml.tags+xml"/>
  <Override PartName="/ppt/tags/tag44.xml" ContentType="application/vnd.openxmlformats-officedocument.presentationml.tags+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tags/tag22.xml" ContentType="application/vnd.openxmlformats-officedocument.presentationml.tags+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tags/tag11.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220.xml" ContentType="application/vnd.openxmlformats-officedocument.presentationml.slideLayout+xml"/>
  <Override PartName="/ppt/slideLayouts/slideLayout318.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s/slide36.xml" ContentType="application/vnd.openxmlformats-officedocument.presentationml.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tags/tag49.xml" ContentType="application/vnd.openxmlformats-officedocument.presentationml.tags+xml"/>
  <Override PartName="/ppt/slideLayouts/slideLayout258.xml" ContentType="application/vnd.openxmlformats-officedocument.presentationml.slideLayout+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tags/tag52.xml" ContentType="application/vnd.openxmlformats-officedocument.presentationml.tags+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diagrams/layout1.xml" ContentType="application/vnd.openxmlformats-officedocument.drawingml.diagramLayout+xml"/>
  <Override PartName="/ppt/tags/tag30.xml" ContentType="application/vnd.openxmlformats-officedocument.presentationml.tags+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31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s/slide33.xml" ContentType="application/vnd.openxmlformats-officedocument.presentationml.slide+xml"/>
  <Override PartName="/ppt/slideLayouts/slideLayout54.xml" ContentType="application/vnd.openxmlformats-officedocument.presentationml.slideLayout+xml"/>
  <Override PartName="/ppt/tags/tag68.xml" ContentType="application/vnd.openxmlformats-officedocument.presentationml.tags+xml"/>
  <Override PartName="/ppt/slideLayouts/slideLayout277.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tags/tag46.xml" ContentType="application/vnd.openxmlformats-officedocument.presentationml.tags+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slideLayouts/slideLayout10.xml" ContentType="application/vnd.openxmlformats-officedocument.presentationml.slideLayout+xml"/>
  <Override PartName="/ppt/tags/tag24.xml" ContentType="application/vnd.openxmlformats-officedocument.presentationml.tags+xml"/>
  <Override PartName="/ppt/theme/theme15.xml" ContentType="application/vnd.openxmlformats-officedocument.theme+xml"/>
  <Override PartName="/ppt/tags/tag71.xml" ContentType="application/vnd.openxmlformats-officedocument.presentationml.tags+xml"/>
  <Override PartName="/ppt/slideLayouts/slideLayout233.xml" ContentType="application/vnd.openxmlformats-officedocument.presentationml.slideLayout+xml"/>
  <Override PartName="/ppt/slideLayouts/slideLayout280.xml" ContentType="application/vnd.openxmlformats-officedocument.presentationml.slideLayout+xml"/>
  <Override PartName="/ppt/slides/slide49.xml" ContentType="application/vnd.openxmlformats-officedocument.presentationml.slide+xml"/>
  <Override PartName="/ppt/theme/theme7.xml" ContentType="application/vnd.openxmlformats-officedocument.theme+xml"/>
  <Override PartName="/ppt/slideLayouts/slideLayout211.xml" ContentType="application/vnd.openxmlformats-officedocument.presentationml.slideLayout+xml"/>
  <Override PartName="/ppt/slideLayouts/slideLayout309.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48.xml" ContentType="application/vnd.openxmlformats-officedocument.presentationml.slideLayout+xml"/>
  <Override PartName="/ppt/slideLayouts/slideLayout195.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Layouts/slideLayout26.xml" ContentType="application/vnd.openxmlformats-officedocument.presentationml.slideLayout+xml"/>
  <Override PartName="/ppt/slideLayouts/slideLayout73.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12.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51.xml" ContentType="application/vnd.openxmlformats-officedocument.presentationml.slideLayout+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tags/tag43.xml" ContentType="application/vnd.openxmlformats-officedocument.presentationml.tags+xml"/>
  <Override PartName="/ppt/slideLayouts/slideLayout205.xml" ContentType="application/vnd.openxmlformats-officedocument.presentationml.slideLayout+xml"/>
  <Override PartName="/ppt/slideLayouts/slideLayout252.xml" ContentType="application/vnd.openxmlformats-officedocument.presentationml.slideLayout+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tags/tag21.xml" ContentType="application/vnd.openxmlformats-officedocument.presentationml.tags+xml"/>
  <Override PartName="/ppt/slideLayouts/slideLayout2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 id="2147483864" r:id="rId19"/>
    <p:sldMasterId id="2147483876" r:id="rId20"/>
    <p:sldMasterId id="2147483900" r:id="rId21"/>
    <p:sldMasterId id="2147483912" r:id="rId22"/>
    <p:sldMasterId id="2147483960" r:id="rId23"/>
    <p:sldMasterId id="2147483972" r:id="rId24"/>
    <p:sldMasterId id="2147484044" r:id="rId25"/>
    <p:sldMasterId id="2147484056" r:id="rId26"/>
    <p:sldMasterId id="2147484080" r:id="rId27"/>
    <p:sldMasterId id="2147484104" r:id="rId28"/>
    <p:sldMasterId id="2147484116" r:id="rId29"/>
  </p:sldMasterIdLst>
  <p:notesMasterIdLst>
    <p:notesMasterId r:id="rId79"/>
  </p:notesMasterIdLst>
  <p:sldIdLst>
    <p:sldId id="257" r:id="rId30"/>
    <p:sldId id="259" r:id="rId31"/>
    <p:sldId id="260" r:id="rId32"/>
    <p:sldId id="261" r:id="rId33"/>
    <p:sldId id="258" r:id="rId34"/>
    <p:sldId id="262" r:id="rId35"/>
    <p:sldId id="264" r:id="rId36"/>
    <p:sldId id="265" r:id="rId37"/>
    <p:sldId id="267" r:id="rId38"/>
    <p:sldId id="268" r:id="rId39"/>
    <p:sldId id="299" r:id="rId40"/>
    <p:sldId id="272" r:id="rId41"/>
    <p:sldId id="273" r:id="rId42"/>
    <p:sldId id="269" r:id="rId43"/>
    <p:sldId id="270" r:id="rId44"/>
    <p:sldId id="271"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266" r:id="rId70"/>
    <p:sldId id="300" r:id="rId71"/>
    <p:sldId id="301" r:id="rId72"/>
    <p:sldId id="302" r:id="rId73"/>
    <p:sldId id="303" r:id="rId74"/>
    <p:sldId id="298" r:id="rId75"/>
    <p:sldId id="304" r:id="rId76"/>
    <p:sldId id="305" r:id="rId77"/>
    <p:sldId id="306"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618" autoAdjust="0"/>
    <p:restoredTop sz="94600"/>
  </p:normalViewPr>
  <p:slideViewPr>
    <p:cSldViewPr snapToGrid="0">
      <p:cViewPr varScale="1">
        <p:scale>
          <a:sx n="71" d="100"/>
          <a:sy n="71" d="100"/>
        </p:scale>
        <p:origin x="-12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0.xml"/><Relationship Id="rId21" Type="http://schemas.openxmlformats.org/officeDocument/2006/relationships/slideMaster" Target="slideMasters/slideMaster21.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slide" Target="slides/slide18.xml"/><Relationship Id="rId50" Type="http://schemas.openxmlformats.org/officeDocument/2006/relationships/slide" Target="slides/slide21.xml"/><Relationship Id="rId55" Type="http://schemas.openxmlformats.org/officeDocument/2006/relationships/slide" Target="slides/slide26.xml"/><Relationship Id="rId63" Type="http://schemas.openxmlformats.org/officeDocument/2006/relationships/slide" Target="slides/slide34.xml"/><Relationship Id="rId68" Type="http://schemas.openxmlformats.org/officeDocument/2006/relationships/slide" Target="slides/slide39.xml"/><Relationship Id="rId76" Type="http://schemas.openxmlformats.org/officeDocument/2006/relationships/slide" Target="slides/slide47.xml"/><Relationship Id="rId7" Type="http://schemas.openxmlformats.org/officeDocument/2006/relationships/slideMaster" Target="slideMasters/slideMaster7.xml"/><Relationship Id="rId71"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slide" Target="slides/slide24.xml"/><Relationship Id="rId58" Type="http://schemas.openxmlformats.org/officeDocument/2006/relationships/slide" Target="slides/slide29.xml"/><Relationship Id="rId66" Type="http://schemas.openxmlformats.org/officeDocument/2006/relationships/slide" Target="slides/slide37.xml"/><Relationship Id="rId74" Type="http://schemas.openxmlformats.org/officeDocument/2006/relationships/slide" Target="slides/slide45.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32.xml"/><Relationship Id="rId82"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slide" Target="slides/slide31.xml"/><Relationship Id="rId65" Type="http://schemas.openxmlformats.org/officeDocument/2006/relationships/slide" Target="slides/slide36.xml"/><Relationship Id="rId73" Type="http://schemas.openxmlformats.org/officeDocument/2006/relationships/slide" Target="slides/slide44.xml"/><Relationship Id="rId78" Type="http://schemas.openxmlformats.org/officeDocument/2006/relationships/slide" Target="slides/slide49.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slide" Target="slides/slide35.xml"/><Relationship Id="rId69" Type="http://schemas.openxmlformats.org/officeDocument/2006/relationships/slide" Target="slides/slide40.xml"/><Relationship Id="rId77" Type="http://schemas.openxmlformats.org/officeDocument/2006/relationships/slide" Target="slides/slide48.xml"/><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slide" Target="slides/slide43.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slide" Target="slides/slide30.xml"/><Relationship Id="rId67" Type="http://schemas.openxmlformats.org/officeDocument/2006/relationships/slide" Target="slides/slide38.xml"/><Relationship Id="rId20" Type="http://schemas.openxmlformats.org/officeDocument/2006/relationships/slideMaster" Target="slideMasters/slideMaster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slide" Target="slides/slide33.xml"/><Relationship Id="rId70" Type="http://schemas.openxmlformats.org/officeDocument/2006/relationships/slide" Target="slides/slide41.xml"/><Relationship Id="rId75" Type="http://schemas.openxmlformats.org/officeDocument/2006/relationships/slide" Target="slides/slide46.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B8EED5-71BE-400E-83E0-A936088BB74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5923BB36-8F94-4F4E-A377-84E22EC3F833}">
      <dgm:prSet phldrT="[Text]" custT="1"/>
      <dgm:spPr>
        <a:solidFill>
          <a:schemeClr val="accent1">
            <a:hueOff val="0"/>
            <a:satOff val="0"/>
            <a:lumOff val="0"/>
            <a:alpha val="90000"/>
          </a:schemeClr>
        </a:solidFill>
      </dgm:spPr>
      <dgm:t>
        <a:bodyPr/>
        <a:lstStyle/>
        <a:p>
          <a:r>
            <a:rPr lang="en-US" sz="2400" dirty="0" err="1" smtClean="0"/>
            <a:t>Sekretaris</a:t>
          </a:r>
          <a:endParaRPr lang="en-US" sz="2400" dirty="0"/>
        </a:p>
      </dgm:t>
    </dgm:pt>
    <dgm:pt modelId="{DB6F3452-7649-4FEB-86DD-BB10BB5CCAFC}" type="parTrans" cxnId="{A5AA0A47-7728-4F36-A462-E19B8EAE1EB6}">
      <dgm:prSet/>
      <dgm:spPr/>
      <dgm:t>
        <a:bodyPr/>
        <a:lstStyle/>
        <a:p>
          <a:endParaRPr lang="en-US"/>
        </a:p>
      </dgm:t>
    </dgm:pt>
    <dgm:pt modelId="{5173501E-CAE8-4B86-BC04-BD81B0B63764}" type="sibTrans" cxnId="{A5AA0A47-7728-4F36-A462-E19B8EAE1EB6}">
      <dgm:prSet/>
      <dgm:spPr/>
      <dgm:t>
        <a:bodyPr/>
        <a:lstStyle/>
        <a:p>
          <a:endParaRPr lang="en-US"/>
        </a:p>
      </dgm:t>
    </dgm:pt>
    <dgm:pt modelId="{17428192-2ADB-4981-9529-D658186BCE37}">
      <dgm:prSet phldrT="[Text]" custT="1"/>
      <dgm:spPr>
        <a:solidFill>
          <a:schemeClr val="accent1">
            <a:hueOff val="0"/>
            <a:satOff val="0"/>
            <a:lumOff val="0"/>
            <a:alpha val="90000"/>
          </a:schemeClr>
        </a:solidFill>
      </dgm:spPr>
      <dgm:t>
        <a:bodyPr/>
        <a:lstStyle/>
        <a:p>
          <a:r>
            <a:rPr lang="en-US" sz="2400" dirty="0" err="1" smtClean="0"/>
            <a:t>Ketua</a:t>
          </a:r>
          <a:r>
            <a:rPr lang="en-US" sz="2400" dirty="0" smtClean="0"/>
            <a:t> </a:t>
          </a:r>
          <a:r>
            <a:rPr lang="id-ID" sz="2400" dirty="0" smtClean="0"/>
            <a:t>DKGI</a:t>
          </a:r>
          <a:endParaRPr lang="en-US" sz="2400" dirty="0"/>
        </a:p>
      </dgm:t>
    </dgm:pt>
    <dgm:pt modelId="{B0F6508D-1FBD-426D-958F-B434A2A76792}" type="parTrans" cxnId="{D47AD956-2598-4139-AFA6-ABD5D6C765F3}">
      <dgm:prSet/>
      <dgm:spPr/>
      <dgm:t>
        <a:bodyPr/>
        <a:lstStyle/>
        <a:p>
          <a:endParaRPr lang="en-US"/>
        </a:p>
      </dgm:t>
    </dgm:pt>
    <dgm:pt modelId="{065C3219-F8E5-4979-8D3D-CA4DC4C6CDD2}" type="sibTrans" cxnId="{D47AD956-2598-4139-AFA6-ABD5D6C765F3}">
      <dgm:prSet/>
      <dgm:spPr/>
      <dgm:t>
        <a:bodyPr/>
        <a:lstStyle/>
        <a:p>
          <a:endParaRPr lang="en-US"/>
        </a:p>
      </dgm:t>
    </dgm:pt>
    <dgm:pt modelId="{1CBFA68D-8EF5-4BB1-B27D-43875716CFA8}">
      <dgm:prSet phldrT="[Text]" custT="1"/>
      <dgm:spPr>
        <a:solidFill>
          <a:schemeClr val="accent1">
            <a:hueOff val="0"/>
            <a:satOff val="0"/>
            <a:lumOff val="0"/>
            <a:alpha val="90000"/>
          </a:schemeClr>
        </a:solidFill>
      </dgm:spPr>
      <dgm:t>
        <a:bodyPr/>
        <a:lstStyle/>
        <a:p>
          <a:r>
            <a:rPr lang="en-US" sz="2400" dirty="0" err="1" smtClean="0"/>
            <a:t>Tertutup</a:t>
          </a:r>
          <a:endParaRPr lang="en-US" sz="2400" dirty="0"/>
        </a:p>
      </dgm:t>
    </dgm:pt>
    <dgm:pt modelId="{7E9B9EB3-E9F9-4D24-8168-1068FC492289}" type="parTrans" cxnId="{D8C0C5A2-3A53-4004-A2A8-8D48CED4207F}">
      <dgm:prSet/>
      <dgm:spPr/>
      <dgm:t>
        <a:bodyPr/>
        <a:lstStyle/>
        <a:p>
          <a:endParaRPr lang="en-US"/>
        </a:p>
      </dgm:t>
    </dgm:pt>
    <dgm:pt modelId="{430C5DDC-1B6A-42B2-AD51-B5410984D265}" type="sibTrans" cxnId="{D8C0C5A2-3A53-4004-A2A8-8D48CED4207F}">
      <dgm:prSet/>
      <dgm:spPr/>
      <dgm:t>
        <a:bodyPr/>
        <a:lstStyle/>
        <a:p>
          <a:endParaRPr lang="en-US"/>
        </a:p>
      </dgm:t>
    </dgm:pt>
    <dgm:pt modelId="{EDBDF7A0-D10B-43B8-89DB-E71D955C6B4A}">
      <dgm:prSet phldrT="[Text]"/>
      <dgm:spPr/>
      <dgm:t>
        <a:bodyPr/>
        <a:lstStyle/>
        <a:p>
          <a:r>
            <a:rPr lang="en-US" b="1" dirty="0" err="1" smtClean="0">
              <a:solidFill>
                <a:schemeClr val="bg1"/>
              </a:solidFill>
            </a:rPr>
            <a:t>Persidangan</a:t>
          </a:r>
          <a:endParaRPr lang="en-US" b="1" dirty="0">
            <a:solidFill>
              <a:schemeClr val="bg1"/>
            </a:solidFill>
          </a:endParaRPr>
        </a:p>
      </dgm:t>
    </dgm:pt>
    <dgm:pt modelId="{EE1962B2-DBB5-43D1-A8E2-36E0F1BD8DD8}" type="parTrans" cxnId="{D845A35E-3BCA-49AA-A9F1-F1A6FD38F4E8}">
      <dgm:prSet/>
      <dgm:spPr/>
      <dgm:t>
        <a:bodyPr/>
        <a:lstStyle/>
        <a:p>
          <a:endParaRPr lang="en-US"/>
        </a:p>
      </dgm:t>
    </dgm:pt>
    <dgm:pt modelId="{0C2F4EF6-3C69-49E7-A48A-3FCF79CAFA82}" type="sibTrans" cxnId="{D845A35E-3BCA-49AA-A9F1-F1A6FD38F4E8}">
      <dgm:prSet/>
      <dgm:spPr/>
      <dgm:t>
        <a:bodyPr/>
        <a:lstStyle/>
        <a:p>
          <a:endParaRPr lang="en-US"/>
        </a:p>
      </dgm:t>
    </dgm:pt>
    <dgm:pt modelId="{C5ECF2D7-7CE2-4C1B-B754-1D4822218AFD}" type="pres">
      <dgm:prSet presAssocID="{B5B8EED5-71BE-400E-83E0-A936088BB74B}" presName="Name0" presStyleCnt="0">
        <dgm:presLayoutVars>
          <dgm:chMax val="4"/>
          <dgm:resizeHandles val="exact"/>
        </dgm:presLayoutVars>
      </dgm:prSet>
      <dgm:spPr/>
      <dgm:t>
        <a:bodyPr/>
        <a:lstStyle/>
        <a:p>
          <a:endParaRPr lang="en-US"/>
        </a:p>
      </dgm:t>
    </dgm:pt>
    <dgm:pt modelId="{7989D862-30E3-4385-8CCD-D9D07550AB94}" type="pres">
      <dgm:prSet presAssocID="{B5B8EED5-71BE-400E-83E0-A936088BB74B}" presName="ellipse" presStyleLbl="trBgShp" presStyleIdx="0" presStyleCnt="1"/>
      <dgm:spPr/>
    </dgm:pt>
    <dgm:pt modelId="{4104E3A9-B44D-42F2-A9A2-0967827A356F}" type="pres">
      <dgm:prSet presAssocID="{B5B8EED5-71BE-400E-83E0-A936088BB74B}" presName="arrow1" presStyleLbl="fgShp" presStyleIdx="0" presStyleCnt="1" custScaleY="11250"/>
      <dgm:spPr/>
    </dgm:pt>
    <dgm:pt modelId="{B3BD36B4-046B-41FB-B2B3-DEF2CFFA224E}" type="pres">
      <dgm:prSet presAssocID="{B5B8EED5-71BE-400E-83E0-A936088BB74B}" presName="rectangle" presStyleLbl="revTx" presStyleIdx="0" presStyleCnt="1">
        <dgm:presLayoutVars>
          <dgm:bulletEnabled val="1"/>
        </dgm:presLayoutVars>
      </dgm:prSet>
      <dgm:spPr/>
      <dgm:t>
        <a:bodyPr/>
        <a:lstStyle/>
        <a:p>
          <a:endParaRPr lang="en-US"/>
        </a:p>
      </dgm:t>
    </dgm:pt>
    <dgm:pt modelId="{5650B536-CC69-4F59-8ACA-A0FE6B572F43}" type="pres">
      <dgm:prSet presAssocID="{17428192-2ADB-4981-9529-D658186BCE37}" presName="item1" presStyleLbl="node1" presStyleIdx="0" presStyleCnt="3" custScaleX="185460" custLinFactNeighborX="-57143" custLinFactNeighborY="-5714">
        <dgm:presLayoutVars>
          <dgm:bulletEnabled val="1"/>
        </dgm:presLayoutVars>
      </dgm:prSet>
      <dgm:spPr/>
      <dgm:t>
        <a:bodyPr/>
        <a:lstStyle/>
        <a:p>
          <a:endParaRPr lang="en-US"/>
        </a:p>
      </dgm:t>
    </dgm:pt>
    <dgm:pt modelId="{13C3A4F2-F7FE-44BE-A633-8B72E0C0D1EC}" type="pres">
      <dgm:prSet presAssocID="{1CBFA68D-8EF5-4BB1-B27D-43875716CFA8}" presName="item2" presStyleLbl="node1" presStyleIdx="1" presStyleCnt="3" custScaleX="172635" custLinFactNeighborX="-29714" custLinFactNeighborY="-39810">
        <dgm:presLayoutVars>
          <dgm:bulletEnabled val="1"/>
        </dgm:presLayoutVars>
      </dgm:prSet>
      <dgm:spPr/>
      <dgm:t>
        <a:bodyPr/>
        <a:lstStyle/>
        <a:p>
          <a:endParaRPr lang="en-US"/>
        </a:p>
      </dgm:t>
    </dgm:pt>
    <dgm:pt modelId="{C21ED224-52C2-4238-AF7B-001A0AB8922F}" type="pres">
      <dgm:prSet presAssocID="{EDBDF7A0-D10B-43B8-89DB-E71D955C6B4A}" presName="item3" presStyleLbl="node1" presStyleIdx="2" presStyleCnt="3" custScaleX="187491" custLinFactNeighborX="78857" custLinFactNeighborY="25511">
        <dgm:presLayoutVars>
          <dgm:bulletEnabled val="1"/>
        </dgm:presLayoutVars>
      </dgm:prSet>
      <dgm:spPr/>
      <dgm:t>
        <a:bodyPr/>
        <a:lstStyle/>
        <a:p>
          <a:endParaRPr lang="en-US"/>
        </a:p>
      </dgm:t>
    </dgm:pt>
    <dgm:pt modelId="{A28320E4-BE7E-4CF2-BF5E-111593A759E5}" type="pres">
      <dgm:prSet presAssocID="{B5B8EED5-71BE-400E-83E0-A936088BB74B}" presName="funnel" presStyleLbl="trAlignAcc1" presStyleIdx="0" presStyleCnt="1" custScaleX="171429" custLinFactNeighborX="2326" custLinFactNeighborY="44260"/>
      <dgm:spPr/>
    </dgm:pt>
  </dgm:ptLst>
  <dgm:cxnLst>
    <dgm:cxn modelId="{4FF5D400-E688-424B-ADCE-7B5702AAD359}" type="presOf" srcId="{EDBDF7A0-D10B-43B8-89DB-E71D955C6B4A}" destId="{B3BD36B4-046B-41FB-B2B3-DEF2CFFA224E}" srcOrd="0" destOrd="0" presId="urn:microsoft.com/office/officeart/2005/8/layout/funnel1"/>
    <dgm:cxn modelId="{D8C0C5A2-3A53-4004-A2A8-8D48CED4207F}" srcId="{B5B8EED5-71BE-400E-83E0-A936088BB74B}" destId="{1CBFA68D-8EF5-4BB1-B27D-43875716CFA8}" srcOrd="2" destOrd="0" parTransId="{7E9B9EB3-E9F9-4D24-8168-1068FC492289}" sibTransId="{430C5DDC-1B6A-42B2-AD51-B5410984D265}"/>
    <dgm:cxn modelId="{BC5809BD-18B7-49C4-BCA8-98BCC978FC0B}" type="presOf" srcId="{5923BB36-8F94-4F4E-A377-84E22EC3F833}" destId="{C21ED224-52C2-4238-AF7B-001A0AB8922F}" srcOrd="0" destOrd="0" presId="urn:microsoft.com/office/officeart/2005/8/layout/funnel1"/>
    <dgm:cxn modelId="{A5AA0A47-7728-4F36-A462-E19B8EAE1EB6}" srcId="{B5B8EED5-71BE-400E-83E0-A936088BB74B}" destId="{5923BB36-8F94-4F4E-A377-84E22EC3F833}" srcOrd="0" destOrd="0" parTransId="{DB6F3452-7649-4FEB-86DD-BB10BB5CCAFC}" sibTransId="{5173501E-CAE8-4B86-BC04-BD81B0B63764}"/>
    <dgm:cxn modelId="{D47AD956-2598-4139-AFA6-ABD5D6C765F3}" srcId="{B5B8EED5-71BE-400E-83E0-A936088BB74B}" destId="{17428192-2ADB-4981-9529-D658186BCE37}" srcOrd="1" destOrd="0" parTransId="{B0F6508D-1FBD-426D-958F-B434A2A76792}" sibTransId="{065C3219-F8E5-4979-8D3D-CA4DC4C6CDD2}"/>
    <dgm:cxn modelId="{093EC1CB-61BD-44E8-8515-5EDD1FED233E}" type="presOf" srcId="{B5B8EED5-71BE-400E-83E0-A936088BB74B}" destId="{C5ECF2D7-7CE2-4C1B-B754-1D4822218AFD}" srcOrd="0" destOrd="0" presId="urn:microsoft.com/office/officeart/2005/8/layout/funnel1"/>
    <dgm:cxn modelId="{2480986C-6F99-4831-9245-968184273C2D}" type="presOf" srcId="{1CBFA68D-8EF5-4BB1-B27D-43875716CFA8}" destId="{5650B536-CC69-4F59-8ACA-A0FE6B572F43}" srcOrd="0" destOrd="0" presId="urn:microsoft.com/office/officeart/2005/8/layout/funnel1"/>
    <dgm:cxn modelId="{D845A35E-3BCA-49AA-A9F1-F1A6FD38F4E8}" srcId="{B5B8EED5-71BE-400E-83E0-A936088BB74B}" destId="{EDBDF7A0-D10B-43B8-89DB-E71D955C6B4A}" srcOrd="3" destOrd="0" parTransId="{EE1962B2-DBB5-43D1-A8E2-36E0F1BD8DD8}" sibTransId="{0C2F4EF6-3C69-49E7-A48A-3FCF79CAFA82}"/>
    <dgm:cxn modelId="{9EB4FC04-12E1-487E-B5AF-BFFAF36FBA4E}" type="presOf" srcId="{17428192-2ADB-4981-9529-D658186BCE37}" destId="{13C3A4F2-F7FE-44BE-A633-8B72E0C0D1EC}" srcOrd="0" destOrd="0" presId="urn:microsoft.com/office/officeart/2005/8/layout/funnel1"/>
    <dgm:cxn modelId="{483794D3-F9DB-4634-B46E-C233204BC30B}" type="presParOf" srcId="{C5ECF2D7-7CE2-4C1B-B754-1D4822218AFD}" destId="{7989D862-30E3-4385-8CCD-D9D07550AB94}" srcOrd="0" destOrd="0" presId="urn:microsoft.com/office/officeart/2005/8/layout/funnel1"/>
    <dgm:cxn modelId="{8EDD3D06-F605-446B-8341-40EF200735E7}" type="presParOf" srcId="{C5ECF2D7-7CE2-4C1B-B754-1D4822218AFD}" destId="{4104E3A9-B44D-42F2-A9A2-0967827A356F}" srcOrd="1" destOrd="0" presId="urn:microsoft.com/office/officeart/2005/8/layout/funnel1"/>
    <dgm:cxn modelId="{1DAEE9D2-C563-4188-B52E-5AFE78AAE1F9}" type="presParOf" srcId="{C5ECF2D7-7CE2-4C1B-B754-1D4822218AFD}" destId="{B3BD36B4-046B-41FB-B2B3-DEF2CFFA224E}" srcOrd="2" destOrd="0" presId="urn:microsoft.com/office/officeart/2005/8/layout/funnel1"/>
    <dgm:cxn modelId="{EC2E596A-AA2D-4860-B1D0-EDA47E379493}" type="presParOf" srcId="{C5ECF2D7-7CE2-4C1B-B754-1D4822218AFD}" destId="{5650B536-CC69-4F59-8ACA-A0FE6B572F43}" srcOrd="3" destOrd="0" presId="urn:microsoft.com/office/officeart/2005/8/layout/funnel1"/>
    <dgm:cxn modelId="{2A4F145E-258D-4B25-BC3F-BA8588172D52}" type="presParOf" srcId="{C5ECF2D7-7CE2-4C1B-B754-1D4822218AFD}" destId="{13C3A4F2-F7FE-44BE-A633-8B72E0C0D1EC}" srcOrd="4" destOrd="0" presId="urn:microsoft.com/office/officeart/2005/8/layout/funnel1"/>
    <dgm:cxn modelId="{F4780E8E-9461-4702-AFC2-ADD1434064D8}" type="presParOf" srcId="{C5ECF2D7-7CE2-4C1B-B754-1D4822218AFD}" destId="{C21ED224-52C2-4238-AF7B-001A0AB8922F}" srcOrd="5" destOrd="0" presId="urn:microsoft.com/office/officeart/2005/8/layout/funnel1"/>
    <dgm:cxn modelId="{92771227-7C10-46FD-AF05-0314050DE126}" type="presParOf" srcId="{C5ECF2D7-7CE2-4C1B-B754-1D4822218AFD}" destId="{A28320E4-BE7E-4CF2-BF5E-111593A759E5}"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6B3DFD-F9B4-4449-AA58-1999E44DE78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163C1970-BEE4-44F2-BF92-FF888FF4C803}">
      <dgm:prSet phldrT="[Text]" custT="1"/>
      <dgm:spPr/>
      <dgm:t>
        <a:bodyPr/>
        <a:lstStyle/>
        <a:p>
          <a:r>
            <a:rPr lang="en-US" sz="4000" dirty="0" smtClean="0"/>
            <a:t>DKGI</a:t>
          </a:r>
        </a:p>
        <a:p>
          <a:r>
            <a:rPr lang="en-US" sz="2000" dirty="0" smtClean="0"/>
            <a:t>(</a:t>
          </a:r>
          <a:r>
            <a:rPr lang="en-US" sz="2000" dirty="0" err="1" smtClean="0"/>
            <a:t>Konsultatif</a:t>
          </a:r>
          <a:r>
            <a:rPr lang="en-US" sz="2000" dirty="0" smtClean="0"/>
            <a:t>)</a:t>
          </a:r>
          <a:endParaRPr lang="en-US" sz="2000" dirty="0"/>
        </a:p>
      </dgm:t>
    </dgm:pt>
    <dgm:pt modelId="{EC3CB10B-04D1-47D7-B182-33151198AA35}" type="parTrans" cxnId="{5172A775-2161-4508-82EB-0962DAD7B659}">
      <dgm:prSet/>
      <dgm:spPr/>
      <dgm:t>
        <a:bodyPr/>
        <a:lstStyle/>
        <a:p>
          <a:endParaRPr lang="en-US"/>
        </a:p>
      </dgm:t>
    </dgm:pt>
    <dgm:pt modelId="{EF411D84-AB7D-441A-8B9B-25054D6D69CF}" type="sibTrans" cxnId="{5172A775-2161-4508-82EB-0962DAD7B659}">
      <dgm:prSet/>
      <dgm:spPr/>
      <dgm:t>
        <a:bodyPr/>
        <a:lstStyle/>
        <a:p>
          <a:endParaRPr lang="en-US"/>
        </a:p>
      </dgm:t>
    </dgm:pt>
    <dgm:pt modelId="{A7EDE23D-679C-420F-BF3F-0B9942C92997}">
      <dgm:prSet phldrT="[Text]" custT="1"/>
      <dgm:spPr/>
      <dgm:t>
        <a:bodyPr/>
        <a:lstStyle/>
        <a:p>
          <a:r>
            <a:rPr lang="en-US" sz="2200" dirty="0" err="1" smtClean="0"/>
            <a:t>Pusat</a:t>
          </a:r>
          <a:endParaRPr lang="en-US" sz="2200" dirty="0"/>
        </a:p>
      </dgm:t>
    </dgm:pt>
    <dgm:pt modelId="{1C7F4400-67EE-445A-B4F0-9024FE54C32F}" type="parTrans" cxnId="{A0EB6023-9CD1-4926-A8A1-7D8814E1AF41}">
      <dgm:prSet/>
      <dgm:spPr/>
      <dgm:t>
        <a:bodyPr/>
        <a:lstStyle/>
        <a:p>
          <a:endParaRPr lang="en-US"/>
        </a:p>
      </dgm:t>
    </dgm:pt>
    <dgm:pt modelId="{CD10EA6D-1EA6-4687-B755-BB1B36547610}" type="sibTrans" cxnId="{A0EB6023-9CD1-4926-A8A1-7D8814E1AF41}">
      <dgm:prSet/>
      <dgm:spPr/>
      <dgm:t>
        <a:bodyPr/>
        <a:lstStyle/>
        <a:p>
          <a:endParaRPr lang="en-US"/>
        </a:p>
      </dgm:t>
    </dgm:pt>
    <dgm:pt modelId="{9415E2B1-E78F-48CF-83BE-BDFEC380BA91}">
      <dgm:prSet phldrT="[Text]"/>
      <dgm:spPr/>
      <dgm:t>
        <a:bodyPr/>
        <a:lstStyle/>
        <a:p>
          <a:r>
            <a:rPr lang="en-US" dirty="0" err="1" smtClean="0"/>
            <a:t>Prov</a:t>
          </a:r>
          <a:endParaRPr lang="en-US" dirty="0"/>
        </a:p>
      </dgm:t>
    </dgm:pt>
    <dgm:pt modelId="{7F751D1B-6B58-4F52-8C28-B2B7F499BE28}" type="parTrans" cxnId="{5576B642-C672-4451-B3EC-6E2A5626BC35}">
      <dgm:prSet/>
      <dgm:spPr/>
      <dgm:t>
        <a:bodyPr/>
        <a:lstStyle/>
        <a:p>
          <a:endParaRPr lang="en-US"/>
        </a:p>
      </dgm:t>
    </dgm:pt>
    <dgm:pt modelId="{98E54D5C-228E-461D-8F15-B983FB346C14}" type="sibTrans" cxnId="{5576B642-C672-4451-B3EC-6E2A5626BC35}">
      <dgm:prSet/>
      <dgm:spPr/>
      <dgm:t>
        <a:bodyPr/>
        <a:lstStyle/>
        <a:p>
          <a:endParaRPr lang="en-US"/>
        </a:p>
      </dgm:t>
    </dgm:pt>
    <dgm:pt modelId="{6081EB98-7A15-4AC8-91C0-3AE8B832F7B3}">
      <dgm:prSet phldrT="[Text]"/>
      <dgm:spPr/>
      <dgm:t>
        <a:bodyPr/>
        <a:lstStyle/>
        <a:p>
          <a:r>
            <a:rPr lang="en-US" dirty="0" smtClean="0"/>
            <a:t>Kota</a:t>
          </a:r>
          <a:endParaRPr lang="en-US" dirty="0"/>
        </a:p>
      </dgm:t>
    </dgm:pt>
    <dgm:pt modelId="{1B86FC64-1241-4289-AC31-05ABDAF8DB5C}" type="parTrans" cxnId="{60833706-5F66-4426-A2E0-44E7DB8A4DBA}">
      <dgm:prSet/>
      <dgm:spPr/>
      <dgm:t>
        <a:bodyPr/>
        <a:lstStyle/>
        <a:p>
          <a:endParaRPr lang="en-US"/>
        </a:p>
      </dgm:t>
    </dgm:pt>
    <dgm:pt modelId="{D612EDF2-624C-4FE8-B32B-AE297F5AF94F}" type="sibTrans" cxnId="{60833706-5F66-4426-A2E0-44E7DB8A4DBA}">
      <dgm:prSet/>
      <dgm:spPr/>
      <dgm:t>
        <a:bodyPr/>
        <a:lstStyle/>
        <a:p>
          <a:endParaRPr lang="en-US"/>
        </a:p>
      </dgm:t>
    </dgm:pt>
    <dgm:pt modelId="{50C554CF-94FA-4F8A-A7C2-EA0BC2FA1E0D}">
      <dgm:prSet phldrT="[Text]"/>
      <dgm:spPr/>
      <dgm:t>
        <a:bodyPr/>
        <a:lstStyle/>
        <a:p>
          <a:r>
            <a:rPr lang="en-US" dirty="0" err="1" smtClean="0"/>
            <a:t>Kab</a:t>
          </a:r>
          <a:endParaRPr lang="en-US" dirty="0"/>
        </a:p>
      </dgm:t>
    </dgm:pt>
    <dgm:pt modelId="{0CEA6FF4-C71D-4E0C-8E46-315E555C20AE}" type="parTrans" cxnId="{FD5585CF-037E-4DF7-BB72-B1B9105BB642}">
      <dgm:prSet/>
      <dgm:spPr/>
      <dgm:t>
        <a:bodyPr/>
        <a:lstStyle/>
        <a:p>
          <a:endParaRPr lang="en-US"/>
        </a:p>
      </dgm:t>
    </dgm:pt>
    <dgm:pt modelId="{9C5B7315-7FC2-412A-B62A-EFD399F57CF8}" type="sibTrans" cxnId="{FD5585CF-037E-4DF7-BB72-B1B9105BB642}">
      <dgm:prSet/>
      <dgm:spPr/>
      <dgm:t>
        <a:bodyPr/>
        <a:lstStyle/>
        <a:p>
          <a:endParaRPr lang="en-US"/>
        </a:p>
      </dgm:t>
    </dgm:pt>
    <dgm:pt modelId="{A7F72F62-75EA-4AC0-9612-2C2E87803746}" type="pres">
      <dgm:prSet presAssocID="{F36B3DFD-F9B4-4449-AA58-1999E44DE78A}" presName="composite" presStyleCnt="0">
        <dgm:presLayoutVars>
          <dgm:chMax val="1"/>
          <dgm:dir/>
          <dgm:resizeHandles val="exact"/>
        </dgm:presLayoutVars>
      </dgm:prSet>
      <dgm:spPr/>
      <dgm:t>
        <a:bodyPr/>
        <a:lstStyle/>
        <a:p>
          <a:endParaRPr lang="en-US"/>
        </a:p>
      </dgm:t>
    </dgm:pt>
    <dgm:pt modelId="{D1843068-AE60-4673-9025-EBF114626216}" type="pres">
      <dgm:prSet presAssocID="{F36B3DFD-F9B4-4449-AA58-1999E44DE78A}" presName="radial" presStyleCnt="0">
        <dgm:presLayoutVars>
          <dgm:animLvl val="ctr"/>
        </dgm:presLayoutVars>
      </dgm:prSet>
      <dgm:spPr/>
    </dgm:pt>
    <dgm:pt modelId="{CA743308-08EC-464D-BB31-74F8719FECCC}" type="pres">
      <dgm:prSet presAssocID="{163C1970-BEE4-44F2-BF92-FF888FF4C803}" presName="centerShape" presStyleLbl="vennNode1" presStyleIdx="0" presStyleCnt="5" custLinFactNeighborX="445" custLinFactNeighborY="-445"/>
      <dgm:spPr/>
      <dgm:t>
        <a:bodyPr/>
        <a:lstStyle/>
        <a:p>
          <a:endParaRPr lang="en-US"/>
        </a:p>
      </dgm:t>
    </dgm:pt>
    <dgm:pt modelId="{CBF2CF74-C8E3-48AA-91E6-4A388B740844}" type="pres">
      <dgm:prSet presAssocID="{A7EDE23D-679C-420F-BF3F-0B9942C92997}" presName="node" presStyleLbl="vennNode1" presStyleIdx="1" presStyleCnt="5">
        <dgm:presLayoutVars>
          <dgm:bulletEnabled val="1"/>
        </dgm:presLayoutVars>
      </dgm:prSet>
      <dgm:spPr/>
      <dgm:t>
        <a:bodyPr/>
        <a:lstStyle/>
        <a:p>
          <a:endParaRPr lang="en-US"/>
        </a:p>
      </dgm:t>
    </dgm:pt>
    <dgm:pt modelId="{2408C950-2C9B-4BE8-9E33-6868553D78CC}" type="pres">
      <dgm:prSet presAssocID="{9415E2B1-E78F-48CF-83BE-BDFEC380BA91}" presName="node" presStyleLbl="vennNode1" presStyleIdx="2" presStyleCnt="5">
        <dgm:presLayoutVars>
          <dgm:bulletEnabled val="1"/>
        </dgm:presLayoutVars>
      </dgm:prSet>
      <dgm:spPr/>
      <dgm:t>
        <a:bodyPr/>
        <a:lstStyle/>
        <a:p>
          <a:endParaRPr lang="en-US"/>
        </a:p>
      </dgm:t>
    </dgm:pt>
    <dgm:pt modelId="{2EF6C11C-A080-4E96-95E1-026EC7562E6A}" type="pres">
      <dgm:prSet presAssocID="{6081EB98-7A15-4AC8-91C0-3AE8B832F7B3}" presName="node" presStyleLbl="vennNode1" presStyleIdx="3" presStyleCnt="5">
        <dgm:presLayoutVars>
          <dgm:bulletEnabled val="1"/>
        </dgm:presLayoutVars>
      </dgm:prSet>
      <dgm:spPr/>
      <dgm:t>
        <a:bodyPr/>
        <a:lstStyle/>
        <a:p>
          <a:endParaRPr lang="en-US"/>
        </a:p>
      </dgm:t>
    </dgm:pt>
    <dgm:pt modelId="{9C19D83B-FE71-4110-89D0-EE91AB6E3B58}" type="pres">
      <dgm:prSet presAssocID="{50C554CF-94FA-4F8A-A7C2-EA0BC2FA1E0D}" presName="node" presStyleLbl="vennNode1" presStyleIdx="4" presStyleCnt="5">
        <dgm:presLayoutVars>
          <dgm:bulletEnabled val="1"/>
        </dgm:presLayoutVars>
      </dgm:prSet>
      <dgm:spPr/>
      <dgm:t>
        <a:bodyPr/>
        <a:lstStyle/>
        <a:p>
          <a:endParaRPr lang="en-US"/>
        </a:p>
      </dgm:t>
    </dgm:pt>
  </dgm:ptLst>
  <dgm:cxnLst>
    <dgm:cxn modelId="{F7339556-4373-4D1D-B0E9-06CBD77463AB}" type="presOf" srcId="{F36B3DFD-F9B4-4449-AA58-1999E44DE78A}" destId="{A7F72F62-75EA-4AC0-9612-2C2E87803746}" srcOrd="0" destOrd="0" presId="urn:microsoft.com/office/officeart/2005/8/layout/radial3"/>
    <dgm:cxn modelId="{C2757706-05AC-499C-B269-EAFA20815011}" type="presOf" srcId="{6081EB98-7A15-4AC8-91C0-3AE8B832F7B3}" destId="{2EF6C11C-A080-4E96-95E1-026EC7562E6A}" srcOrd="0" destOrd="0" presId="urn:microsoft.com/office/officeart/2005/8/layout/radial3"/>
    <dgm:cxn modelId="{E1B70DCC-5412-4E9D-91BE-21781FB83484}" type="presOf" srcId="{A7EDE23D-679C-420F-BF3F-0B9942C92997}" destId="{CBF2CF74-C8E3-48AA-91E6-4A388B740844}" srcOrd="0" destOrd="0" presId="urn:microsoft.com/office/officeart/2005/8/layout/radial3"/>
    <dgm:cxn modelId="{60833706-5F66-4426-A2E0-44E7DB8A4DBA}" srcId="{163C1970-BEE4-44F2-BF92-FF888FF4C803}" destId="{6081EB98-7A15-4AC8-91C0-3AE8B832F7B3}" srcOrd="2" destOrd="0" parTransId="{1B86FC64-1241-4289-AC31-05ABDAF8DB5C}" sibTransId="{D612EDF2-624C-4FE8-B32B-AE297F5AF94F}"/>
    <dgm:cxn modelId="{897E800D-F440-42CB-9D1E-AC4E53D44526}" type="presOf" srcId="{163C1970-BEE4-44F2-BF92-FF888FF4C803}" destId="{CA743308-08EC-464D-BB31-74F8719FECCC}" srcOrd="0" destOrd="0" presId="urn:microsoft.com/office/officeart/2005/8/layout/radial3"/>
    <dgm:cxn modelId="{5172A775-2161-4508-82EB-0962DAD7B659}" srcId="{F36B3DFD-F9B4-4449-AA58-1999E44DE78A}" destId="{163C1970-BEE4-44F2-BF92-FF888FF4C803}" srcOrd="0" destOrd="0" parTransId="{EC3CB10B-04D1-47D7-B182-33151198AA35}" sibTransId="{EF411D84-AB7D-441A-8B9B-25054D6D69CF}"/>
    <dgm:cxn modelId="{5576B642-C672-4451-B3EC-6E2A5626BC35}" srcId="{163C1970-BEE4-44F2-BF92-FF888FF4C803}" destId="{9415E2B1-E78F-48CF-83BE-BDFEC380BA91}" srcOrd="1" destOrd="0" parTransId="{7F751D1B-6B58-4F52-8C28-B2B7F499BE28}" sibTransId="{98E54D5C-228E-461D-8F15-B983FB346C14}"/>
    <dgm:cxn modelId="{FD5585CF-037E-4DF7-BB72-B1B9105BB642}" srcId="{163C1970-BEE4-44F2-BF92-FF888FF4C803}" destId="{50C554CF-94FA-4F8A-A7C2-EA0BC2FA1E0D}" srcOrd="3" destOrd="0" parTransId="{0CEA6FF4-C71D-4E0C-8E46-315E555C20AE}" sibTransId="{9C5B7315-7FC2-412A-B62A-EFD399F57CF8}"/>
    <dgm:cxn modelId="{D3A335A7-5BAE-4904-942B-E4ECD3C14F11}" type="presOf" srcId="{9415E2B1-E78F-48CF-83BE-BDFEC380BA91}" destId="{2408C950-2C9B-4BE8-9E33-6868553D78CC}" srcOrd="0" destOrd="0" presId="urn:microsoft.com/office/officeart/2005/8/layout/radial3"/>
    <dgm:cxn modelId="{977CEB61-7F2C-42F5-8D7E-8ABA106D515A}" type="presOf" srcId="{50C554CF-94FA-4F8A-A7C2-EA0BC2FA1E0D}" destId="{9C19D83B-FE71-4110-89D0-EE91AB6E3B58}" srcOrd="0" destOrd="0" presId="urn:microsoft.com/office/officeart/2005/8/layout/radial3"/>
    <dgm:cxn modelId="{A0EB6023-9CD1-4926-A8A1-7D8814E1AF41}" srcId="{163C1970-BEE4-44F2-BF92-FF888FF4C803}" destId="{A7EDE23D-679C-420F-BF3F-0B9942C92997}" srcOrd="0" destOrd="0" parTransId="{1C7F4400-67EE-445A-B4F0-9024FE54C32F}" sibTransId="{CD10EA6D-1EA6-4687-B755-BB1B36547610}"/>
    <dgm:cxn modelId="{BFF595A3-12DF-43A2-990C-3E804E8E37B5}" type="presParOf" srcId="{A7F72F62-75EA-4AC0-9612-2C2E87803746}" destId="{D1843068-AE60-4673-9025-EBF114626216}" srcOrd="0" destOrd="0" presId="urn:microsoft.com/office/officeart/2005/8/layout/radial3"/>
    <dgm:cxn modelId="{191ADBF5-7705-4646-916C-C5F87A88FBDE}" type="presParOf" srcId="{D1843068-AE60-4673-9025-EBF114626216}" destId="{CA743308-08EC-464D-BB31-74F8719FECCC}" srcOrd="0" destOrd="0" presId="urn:microsoft.com/office/officeart/2005/8/layout/radial3"/>
    <dgm:cxn modelId="{CD52D872-7F3A-4188-8921-EA304105F75F}" type="presParOf" srcId="{D1843068-AE60-4673-9025-EBF114626216}" destId="{CBF2CF74-C8E3-48AA-91E6-4A388B740844}" srcOrd="1" destOrd="0" presId="urn:microsoft.com/office/officeart/2005/8/layout/radial3"/>
    <dgm:cxn modelId="{E579B8AF-BCFA-4445-8297-42DC638F525C}" type="presParOf" srcId="{D1843068-AE60-4673-9025-EBF114626216}" destId="{2408C950-2C9B-4BE8-9E33-6868553D78CC}" srcOrd="2" destOrd="0" presId="urn:microsoft.com/office/officeart/2005/8/layout/radial3"/>
    <dgm:cxn modelId="{F04B91D6-F7B8-47AF-B991-85568071E9BC}" type="presParOf" srcId="{D1843068-AE60-4673-9025-EBF114626216}" destId="{2EF6C11C-A080-4E96-95E1-026EC7562E6A}" srcOrd="3" destOrd="0" presId="urn:microsoft.com/office/officeart/2005/8/layout/radial3"/>
    <dgm:cxn modelId="{22152A07-5ED2-4299-94EA-79CD7E3A0771}" type="presParOf" srcId="{D1843068-AE60-4673-9025-EBF114626216}" destId="{9C19D83B-FE71-4110-89D0-EE91AB6E3B58}" srcOrd="4"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89D862-30E3-4385-8CCD-D9D07550AB94}">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4E3A9-B44D-42F2-A9A2-0967827A356F}">
      <dsp:nvSpPr>
        <dsp:cNvPr id="0" name=""/>
        <dsp:cNvSpPr/>
      </dsp:nvSpPr>
      <dsp:spPr>
        <a:xfrm>
          <a:off x="2730500" y="3131819"/>
          <a:ext cx="635000" cy="4572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BD36B4-046B-41FB-B2B3-DEF2CFFA224E}">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kern="1200" dirty="0" err="1" smtClean="0">
              <a:solidFill>
                <a:schemeClr val="bg1"/>
              </a:solidFill>
            </a:rPr>
            <a:t>Persidangan</a:t>
          </a:r>
          <a:endParaRPr lang="en-US" sz="2600" b="1" kern="1200" dirty="0">
            <a:solidFill>
              <a:schemeClr val="bg1"/>
            </a:solidFill>
          </a:endParaRPr>
        </a:p>
      </dsp:txBody>
      <dsp:txXfrm>
        <a:off x="1524000" y="3276600"/>
        <a:ext cx="3048000" cy="762000"/>
      </dsp:txXfrm>
    </dsp:sp>
    <dsp:sp modelId="{5650B536-CC69-4F59-8ACA-A0FE6B572F43}">
      <dsp:nvSpPr>
        <dsp:cNvPr id="0" name=""/>
        <dsp:cNvSpPr/>
      </dsp:nvSpPr>
      <dsp:spPr>
        <a:xfrm>
          <a:off x="1454331" y="1325592"/>
          <a:ext cx="2119807" cy="1143000"/>
        </a:xfrm>
        <a:prstGeom prst="ellipse">
          <a:avLst/>
        </a:prstGeom>
        <a:solidFill>
          <a:schemeClr val="accent1">
            <a:hueOff val="0"/>
            <a:satOff val="0"/>
            <a:lumOff val="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Tertutup</a:t>
          </a:r>
          <a:endParaRPr lang="en-US" sz="2400" kern="1200" dirty="0"/>
        </a:p>
      </dsp:txBody>
      <dsp:txXfrm>
        <a:off x="1454331" y="1325592"/>
        <a:ext cx="2119807" cy="1143000"/>
      </dsp:txXfrm>
    </dsp:sp>
    <dsp:sp modelId="{13C3A4F2-F7FE-44BE-A633-8B72E0C0D1EC}">
      <dsp:nvSpPr>
        <dsp:cNvPr id="0" name=""/>
        <dsp:cNvSpPr/>
      </dsp:nvSpPr>
      <dsp:spPr>
        <a:xfrm>
          <a:off x="1023259" y="78371"/>
          <a:ext cx="1973218" cy="1143000"/>
        </a:xfrm>
        <a:prstGeom prst="ellipse">
          <a:avLst/>
        </a:prstGeom>
        <a:solidFill>
          <a:schemeClr val="accent1">
            <a:hueOff val="0"/>
            <a:satOff val="0"/>
            <a:lumOff val="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Ketua</a:t>
          </a:r>
          <a:r>
            <a:rPr lang="en-US" sz="2400" kern="1200" dirty="0" smtClean="0"/>
            <a:t> DGKI</a:t>
          </a:r>
          <a:endParaRPr lang="en-US" sz="2400" kern="1200" dirty="0"/>
        </a:p>
      </dsp:txBody>
      <dsp:txXfrm>
        <a:off x="1023259" y="78371"/>
        <a:ext cx="1973218" cy="1143000"/>
      </dsp:txXfrm>
    </dsp:sp>
    <dsp:sp modelId="{C21ED224-52C2-4238-AF7B-001A0AB8922F}">
      <dsp:nvSpPr>
        <dsp:cNvPr id="0" name=""/>
        <dsp:cNvSpPr/>
      </dsp:nvSpPr>
      <dsp:spPr>
        <a:xfrm>
          <a:off x="3347724" y="548638"/>
          <a:ext cx="2143022" cy="1143000"/>
        </a:xfrm>
        <a:prstGeom prst="ellipse">
          <a:avLst/>
        </a:prstGeom>
        <a:solidFill>
          <a:schemeClr val="accent1">
            <a:hueOff val="0"/>
            <a:satOff val="0"/>
            <a:lumOff val="0"/>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Sekretaris</a:t>
          </a:r>
          <a:endParaRPr lang="en-US" sz="2400" kern="1200" dirty="0"/>
        </a:p>
      </dsp:txBody>
      <dsp:txXfrm>
        <a:off x="3347724" y="548638"/>
        <a:ext cx="2143022" cy="1143000"/>
      </dsp:txXfrm>
    </dsp:sp>
    <dsp:sp modelId="{A28320E4-BE7E-4CF2-BF5E-111593A759E5}">
      <dsp:nvSpPr>
        <dsp:cNvPr id="0" name=""/>
        <dsp:cNvSpPr/>
      </dsp:nvSpPr>
      <dsp:spPr>
        <a:xfrm>
          <a:off x="-7" y="1219199"/>
          <a:ext cx="6096015"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743308-08EC-464D-BB31-74F8719FECCC}">
      <dsp:nvSpPr>
        <dsp:cNvPr id="0" name=""/>
        <dsp:cNvSpPr/>
      </dsp:nvSpPr>
      <dsp:spPr>
        <a:xfrm>
          <a:off x="1269912" y="891809"/>
          <a:ext cx="2254249" cy="225424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DKGI</a:t>
          </a:r>
        </a:p>
        <a:p>
          <a:pPr lvl="0" algn="ctr" defTabSz="1778000">
            <a:lnSpc>
              <a:spcPct val="90000"/>
            </a:lnSpc>
            <a:spcBef>
              <a:spcPct val="0"/>
            </a:spcBef>
            <a:spcAft>
              <a:spcPct val="35000"/>
            </a:spcAft>
          </a:pPr>
          <a:r>
            <a:rPr lang="en-US" sz="2000" kern="1200" dirty="0" smtClean="0"/>
            <a:t>(</a:t>
          </a:r>
          <a:r>
            <a:rPr lang="en-US" sz="2000" kern="1200" dirty="0" err="1" smtClean="0"/>
            <a:t>Konsultatif</a:t>
          </a:r>
          <a:r>
            <a:rPr lang="en-US" sz="2000" kern="1200" dirty="0" smtClean="0"/>
            <a:t>)</a:t>
          </a:r>
          <a:endParaRPr lang="en-US" sz="2000" kern="1200" dirty="0"/>
        </a:p>
      </dsp:txBody>
      <dsp:txXfrm>
        <a:off x="1269912" y="891809"/>
        <a:ext cx="2254249" cy="2254249"/>
      </dsp:txXfrm>
    </dsp:sp>
    <dsp:sp modelId="{CBF2CF74-C8E3-48AA-91E6-4A388B740844}">
      <dsp:nvSpPr>
        <dsp:cNvPr id="0" name=""/>
        <dsp:cNvSpPr/>
      </dsp:nvSpPr>
      <dsp:spPr>
        <a:xfrm>
          <a:off x="1820409" y="402"/>
          <a:ext cx="1127124" cy="11271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err="1" smtClean="0"/>
            <a:t>Pusat</a:t>
          </a:r>
          <a:endParaRPr lang="en-US" sz="2200" kern="1200" dirty="0"/>
        </a:p>
      </dsp:txBody>
      <dsp:txXfrm>
        <a:off x="1820409" y="402"/>
        <a:ext cx="1127124" cy="1127124"/>
      </dsp:txXfrm>
    </dsp:sp>
    <dsp:sp modelId="{2408C950-2C9B-4BE8-9E33-6868553D78CC}">
      <dsp:nvSpPr>
        <dsp:cNvPr id="0" name=""/>
        <dsp:cNvSpPr/>
      </dsp:nvSpPr>
      <dsp:spPr>
        <a:xfrm>
          <a:off x="3288444" y="1468437"/>
          <a:ext cx="1127124" cy="11271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err="1" smtClean="0"/>
            <a:t>Prov</a:t>
          </a:r>
          <a:endParaRPr lang="en-US" sz="2500" kern="1200" dirty="0"/>
        </a:p>
      </dsp:txBody>
      <dsp:txXfrm>
        <a:off x="3288444" y="1468437"/>
        <a:ext cx="1127124" cy="1127124"/>
      </dsp:txXfrm>
    </dsp:sp>
    <dsp:sp modelId="{2EF6C11C-A080-4E96-95E1-026EC7562E6A}">
      <dsp:nvSpPr>
        <dsp:cNvPr id="0" name=""/>
        <dsp:cNvSpPr/>
      </dsp:nvSpPr>
      <dsp:spPr>
        <a:xfrm>
          <a:off x="1820409" y="2936472"/>
          <a:ext cx="1127124" cy="11271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Kota</a:t>
          </a:r>
          <a:endParaRPr lang="en-US" sz="2500" kern="1200" dirty="0"/>
        </a:p>
      </dsp:txBody>
      <dsp:txXfrm>
        <a:off x="1820409" y="2936472"/>
        <a:ext cx="1127124" cy="1127124"/>
      </dsp:txXfrm>
    </dsp:sp>
    <dsp:sp modelId="{9C19D83B-FE71-4110-89D0-EE91AB6E3B58}">
      <dsp:nvSpPr>
        <dsp:cNvPr id="0" name=""/>
        <dsp:cNvSpPr/>
      </dsp:nvSpPr>
      <dsp:spPr>
        <a:xfrm>
          <a:off x="352373" y="1468437"/>
          <a:ext cx="1127124" cy="11271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err="1" smtClean="0"/>
            <a:t>Kab</a:t>
          </a:r>
          <a:endParaRPr lang="en-US" sz="2500" kern="1200" dirty="0"/>
        </a:p>
      </dsp:txBody>
      <dsp:txXfrm>
        <a:off x="352373" y="1468437"/>
        <a:ext cx="1127124" cy="112712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B9E984-C26E-48F2-AF16-32677477E67A}" type="slidenum">
              <a:rPr lang="en-US"/>
              <a:pPr/>
              <a:t>‹#›</a:t>
            </a:fld>
            <a:endParaRPr lang="en-US"/>
          </a:p>
        </p:txBody>
      </p:sp>
    </p:spTree>
    <p:extLst>
      <p:ext uri="{BB962C8B-B14F-4D97-AF65-F5344CB8AC3E}">
        <p14:creationId xmlns="" xmlns:p14="http://schemas.microsoft.com/office/powerpoint/2010/main" val="11660064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12.jpe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image" Target="../media/image12.jpe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image" Target="../media/image14.jpe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image" Target="../media/image14.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image" Target="../media/image6.jpe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image" Target="../media/image16.jpe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image" Target="../media/image16.jpe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image" Target="../media/image10.jpe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image" Target="../media/image8.jpe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4.jpe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6.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6.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8.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8.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10.jpe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image" Target="../media/image10.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2253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22532" name="Rectangle 4"/>
          <p:cNvSpPr>
            <a:spLocks noGrp="1" noChangeArrowheads="1"/>
          </p:cNvSpPr>
          <p:nvPr>
            <p:ph type="dt" sz="half" idx="2"/>
          </p:nvPr>
        </p:nvSpPr>
        <p:spPr/>
        <p:txBody>
          <a:bodyPr/>
          <a:lstStyle>
            <a:lvl1pPr>
              <a:defRPr/>
            </a:lvl1pPr>
          </a:lstStyle>
          <a:p>
            <a:endParaRPr lang="en-US"/>
          </a:p>
        </p:txBody>
      </p:sp>
      <p:sp>
        <p:nvSpPr>
          <p:cNvPr id="22533" name="Rectangle 5"/>
          <p:cNvSpPr>
            <a:spLocks noGrp="1" noChangeArrowheads="1"/>
          </p:cNvSpPr>
          <p:nvPr>
            <p:ph type="ftr" sz="quarter" idx="3"/>
          </p:nvPr>
        </p:nvSpPr>
        <p:spPr/>
        <p:txBody>
          <a:bodyPr/>
          <a:lstStyle>
            <a:lvl1pPr>
              <a:defRPr/>
            </a:lvl1pPr>
          </a:lstStyle>
          <a:p>
            <a:endParaRPr lang="en-US"/>
          </a:p>
        </p:txBody>
      </p:sp>
      <p:sp>
        <p:nvSpPr>
          <p:cNvPr id="22534" name="Rectangle 6"/>
          <p:cNvSpPr>
            <a:spLocks noGrp="1" noChangeArrowheads="1"/>
          </p:cNvSpPr>
          <p:nvPr>
            <p:ph type="sldNum" sz="quarter" idx="4"/>
          </p:nvPr>
        </p:nvSpPr>
        <p:spPr/>
        <p:txBody>
          <a:bodyPr/>
          <a:lstStyle>
            <a:lvl1pPr>
              <a:defRPr/>
            </a:lvl1pPr>
          </a:lstStyle>
          <a:p>
            <a:fld id="{C983CAAE-8909-4FFA-B663-0A5D854694C8}" type="slidenum">
              <a:rPr lang="en-US"/>
              <a:pPr/>
              <a:t>‹#›</a:t>
            </a:fld>
            <a:endParaRPr lang="en-US"/>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a:pPr/>
              <a:t>‹#›</a:t>
            </a:fld>
            <a:endParaRPr lang="en-US"/>
          </a:p>
        </p:txBody>
      </p:sp>
    </p:spTree>
  </p:cSld>
  <p:clrMapOvr>
    <a:masterClrMapping/>
  </p:clrMapOvr>
  <p:transition spd="med">
    <p:wipe dir="d"/>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2253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2532" name="Rectangle 4"/>
          <p:cNvSpPr>
            <a:spLocks noGrp="1" noChangeArrowheads="1"/>
          </p:cNvSpPr>
          <p:nvPr>
            <p:ph type="dt" sz="half" idx="2"/>
          </p:nvPr>
        </p:nvSpPr>
        <p:spPr/>
        <p:txBody>
          <a:bodyPr/>
          <a:lstStyle>
            <a:lvl1pPr>
              <a:defRPr/>
            </a:lvl1pPr>
          </a:lstStyle>
          <a:p>
            <a:endParaRPr lang="en-US"/>
          </a:p>
        </p:txBody>
      </p:sp>
      <p:sp>
        <p:nvSpPr>
          <p:cNvPr id="22533" name="Rectangle 5"/>
          <p:cNvSpPr>
            <a:spLocks noGrp="1" noChangeArrowheads="1"/>
          </p:cNvSpPr>
          <p:nvPr>
            <p:ph type="ftr" sz="quarter" idx="3"/>
          </p:nvPr>
        </p:nvSpPr>
        <p:spPr/>
        <p:txBody>
          <a:bodyPr/>
          <a:lstStyle>
            <a:lvl1pPr>
              <a:defRPr/>
            </a:lvl1pPr>
          </a:lstStyle>
          <a:p>
            <a:endParaRPr lang="en-US"/>
          </a:p>
        </p:txBody>
      </p:sp>
      <p:sp>
        <p:nvSpPr>
          <p:cNvPr id="22534"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a:pPr/>
              <a:t>‹#›</a:t>
            </a:fld>
            <a:endParaRPr lang="en-US"/>
          </a:p>
        </p:txBody>
      </p:sp>
    </p:spTree>
  </p:cSld>
  <p:clrMapOvr>
    <a:masterClrMapping/>
  </p:clrMapOvr>
  <p:transition spd="med">
    <p:wipe dir="d"/>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9701" name="Rectangle 5"/>
          <p:cNvSpPr>
            <a:spLocks noGrp="1" noChangeArrowheads="1"/>
          </p:cNvSpPr>
          <p:nvPr>
            <p:ph type="dt" sz="half" idx="2"/>
          </p:nvPr>
        </p:nvSpPr>
        <p:spPr/>
        <p:txBody>
          <a:bodyPr/>
          <a:lstStyle>
            <a:lvl1pPr>
              <a:defRPr/>
            </a:lvl1pPr>
          </a:lstStyle>
          <a:p>
            <a:endParaRPr lang="en-US"/>
          </a:p>
        </p:txBody>
      </p:sp>
      <p:sp>
        <p:nvSpPr>
          <p:cNvPr id="29702" name="Rectangle 6"/>
          <p:cNvSpPr>
            <a:spLocks noGrp="1" noChangeArrowheads="1"/>
          </p:cNvSpPr>
          <p:nvPr>
            <p:ph type="ftr" sz="quarter" idx="3"/>
          </p:nvPr>
        </p:nvSpPr>
        <p:spPr/>
        <p:txBody>
          <a:bodyPr/>
          <a:lstStyle>
            <a:lvl1pPr>
              <a:defRPr/>
            </a:lvl1pPr>
          </a:lstStyle>
          <a:p>
            <a:endParaRPr lang="en-US"/>
          </a:p>
        </p:txBody>
      </p:sp>
      <p:sp>
        <p:nvSpPr>
          <p:cNvPr id="29703" name="Rectangle 7"/>
          <p:cNvSpPr>
            <a:spLocks noGrp="1" noChangeArrowheads="1"/>
          </p:cNvSpPr>
          <p:nvPr>
            <p:ph type="sldNum" sz="quarter" idx="4"/>
          </p:nvPr>
        </p:nvSpPr>
        <p:spPr/>
        <p:txBody>
          <a:bodyPr/>
          <a:lstStyle>
            <a:lvl1pPr>
              <a:defRPr/>
            </a:lvl1pPr>
          </a:lstStyle>
          <a:p>
            <a:fld id="{28BB66DD-769E-408D-9FF9-3615DD200DE2}" type="slidenum">
              <a:rPr lang="en-US"/>
              <a:pPr/>
              <a:t>‹#›</a:t>
            </a:fld>
            <a:endParaRPr lang="en-US"/>
          </a:p>
        </p:txBody>
      </p:sp>
    </p:spTree>
  </p:cSld>
  <p:clrMapOvr>
    <a:masterClrMapping/>
  </p:clrMapOvr>
  <p:transition spd="med">
    <p:wipe dir="d"/>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E30BE5-C559-453C-B570-22608C8B4CE6}" type="slidenum">
              <a:rPr lang="en-US"/>
              <a:pPr/>
              <a:t>‹#›</a:t>
            </a:fld>
            <a:endParaRPr lang="en-US"/>
          </a:p>
        </p:txBody>
      </p:sp>
    </p:spTree>
  </p:cSld>
  <p:clrMapOvr>
    <a:masterClrMapping/>
  </p:clrMapOvr>
  <p:transition spd="med">
    <p:wipe dir="d"/>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A6C88E-2F97-4E7E-B104-FC5802294B3C}" type="slidenum">
              <a:rPr lang="en-US"/>
              <a:pPr/>
              <a:t>‹#›</a:t>
            </a:fld>
            <a:endParaRPr lang="en-US"/>
          </a:p>
        </p:txBody>
      </p:sp>
    </p:spTree>
  </p:cSld>
  <p:clrMapOvr>
    <a:masterClrMapping/>
  </p:clrMapOvr>
  <p:transition spd="med">
    <p:wipe dir="d"/>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5D3373D-4678-4D53-B82B-149ACF02ACC5}" type="slidenum">
              <a:rPr lang="en-US"/>
              <a:pPr/>
              <a:t>‹#›</a:t>
            </a:fld>
            <a:endParaRPr lang="en-US"/>
          </a:p>
        </p:txBody>
      </p:sp>
    </p:spTree>
  </p:cSld>
  <p:clrMapOvr>
    <a:masterClrMapping/>
  </p:clrMapOvr>
  <p:transition spd="med">
    <p:wipe dir="d"/>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004F47A-FAAC-472B-8F03-0FED4821F5AF}" type="slidenum">
              <a:rPr lang="en-US"/>
              <a:pPr/>
              <a:t>‹#›</a:t>
            </a:fld>
            <a:endParaRPr lang="en-US"/>
          </a:p>
        </p:txBody>
      </p:sp>
    </p:spTree>
  </p:cSld>
  <p:clrMapOvr>
    <a:masterClrMapping/>
  </p:clrMapOvr>
  <p:transition spd="med">
    <p:wipe dir="d"/>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E57083D-DF25-4315-B7F0-5583188A2288}" type="slidenum">
              <a:rPr lang="en-US"/>
              <a:pPr/>
              <a:t>‹#›</a:t>
            </a:fld>
            <a:endParaRPr lang="en-US"/>
          </a:p>
        </p:txBody>
      </p:sp>
    </p:spTree>
  </p:cSld>
  <p:clrMapOvr>
    <a:masterClrMapping/>
  </p:clrMapOvr>
  <p:transition spd="med">
    <p:wipe dir="d"/>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1A8841-1FF3-4B74-A7E6-1B3B1D538FEB}" type="slidenum">
              <a:rPr lang="en-US"/>
              <a:pPr/>
              <a:t>‹#›</a:t>
            </a:fld>
            <a:endParaRPr lang="en-US"/>
          </a:p>
        </p:txBody>
      </p:sp>
    </p:spTree>
  </p:cSld>
  <p:clrMapOvr>
    <a:masterClrMapping/>
  </p:clrMapOvr>
  <p:transition spd="med">
    <p:wipe dir="d"/>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3393970-7C15-4741-964F-FB4A0C305508}" type="slidenum">
              <a:rPr lang="en-US"/>
              <a:pPr/>
              <a:t>‹#›</a:t>
            </a:fld>
            <a:endParaRPr lang="en-US"/>
          </a:p>
        </p:txBody>
      </p:sp>
    </p:spTree>
  </p:cSld>
  <p:clrMapOvr>
    <a:masterClrMapping/>
  </p:clrMapOvr>
  <p:transition spd="med">
    <p:wipe dir="d"/>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71571D8-949B-4627-9EED-F57809A51BB8}" type="slidenum">
              <a:rPr lang="en-US"/>
              <a:pPr/>
              <a:t>‹#›</a:t>
            </a:fld>
            <a:endParaRPr lang="en-US"/>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a:p>
        </p:txBody>
      </p:sp>
      <p:sp>
        <p:nvSpPr>
          <p:cNvPr id="29702" name="Rectangle 6"/>
          <p:cNvSpPr>
            <a:spLocks noGrp="1" noChangeArrowheads="1"/>
          </p:cNvSpPr>
          <p:nvPr>
            <p:ph type="ftr" sz="quarter" idx="3"/>
          </p:nvPr>
        </p:nvSpPr>
        <p:spPr/>
        <p:txBody>
          <a:bodyPr/>
          <a:lstStyle>
            <a:lvl1pPr>
              <a:defRPr/>
            </a:lvl1pPr>
          </a:lstStyle>
          <a:p>
            <a:endParaRPr lang="en-US"/>
          </a:p>
        </p:txBody>
      </p:sp>
      <p:sp>
        <p:nvSpPr>
          <p:cNvPr id="29703" name="Rectangle 7"/>
          <p:cNvSpPr>
            <a:spLocks noGrp="1" noChangeArrowheads="1"/>
          </p:cNvSpPr>
          <p:nvPr>
            <p:ph type="sldNum" sz="quarter" idx="4"/>
          </p:nvPr>
        </p:nvSpPr>
        <p:spPr/>
        <p:txBody>
          <a:bodyPr/>
          <a:lstStyle>
            <a:lvl1pPr>
              <a:defRPr/>
            </a:lvl1pPr>
          </a:lstStyle>
          <a:p>
            <a:fld id="{B95D0883-C6A7-461E-8A11-66470415ABC4}" type="slidenum">
              <a:rPr lang="en-US"/>
              <a:pPr/>
              <a:t>‹#›</a:t>
            </a:fld>
            <a:endParaRPr lang="en-US"/>
          </a:p>
        </p:txBody>
      </p:sp>
    </p:spTree>
  </p:cSld>
  <p:clrMapOvr>
    <a:masterClrMapping/>
  </p:clrMapOvr>
  <p:transition spd="med">
    <p:wipe dir="d"/>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9B1970-CF1F-4C60-B50D-3D559D11082B}" type="slidenum">
              <a:rPr lang="en-US"/>
              <a:pPr/>
              <a:t>‹#›</a:t>
            </a:fld>
            <a:endParaRPr lang="en-US"/>
          </a:p>
        </p:txBody>
      </p:sp>
    </p:spTree>
  </p:cSld>
  <p:clrMapOvr>
    <a:masterClrMapping/>
  </p:clrMapOvr>
  <p:transition spd="med">
    <p:wipe dir="d"/>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8BFFCF-F618-43EA-9EAB-2057D6D01B55}" type="slidenum">
              <a:rPr lang="en-US"/>
              <a:pPr/>
              <a:t>‹#›</a:t>
            </a:fld>
            <a:endParaRPr lang="en-US"/>
          </a:p>
        </p:txBody>
      </p:sp>
    </p:spTree>
  </p:cSld>
  <p:clrMapOvr>
    <a:masterClrMapping/>
  </p:clrMapOvr>
  <p:transition spd="med">
    <p:wipe dir="d"/>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839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83972" name="Rectangle 4"/>
          <p:cNvSpPr>
            <a:spLocks noGrp="1" noChangeArrowheads="1"/>
          </p:cNvSpPr>
          <p:nvPr>
            <p:ph type="dt" sz="half" idx="2"/>
          </p:nvPr>
        </p:nvSpPr>
        <p:spPr/>
        <p:txBody>
          <a:bodyPr/>
          <a:lstStyle>
            <a:lvl1pPr>
              <a:defRPr/>
            </a:lvl1pPr>
          </a:lstStyle>
          <a:p>
            <a:endParaRPr lang="en-US"/>
          </a:p>
        </p:txBody>
      </p:sp>
      <p:sp>
        <p:nvSpPr>
          <p:cNvPr id="83973" name="Rectangle 5"/>
          <p:cNvSpPr>
            <a:spLocks noGrp="1" noChangeArrowheads="1"/>
          </p:cNvSpPr>
          <p:nvPr>
            <p:ph type="ftr" sz="quarter" idx="3"/>
          </p:nvPr>
        </p:nvSpPr>
        <p:spPr/>
        <p:txBody>
          <a:bodyPr/>
          <a:lstStyle>
            <a:lvl1pPr>
              <a:defRPr/>
            </a:lvl1pPr>
          </a:lstStyle>
          <a:p>
            <a:endParaRPr lang="en-US"/>
          </a:p>
        </p:txBody>
      </p:sp>
      <p:sp>
        <p:nvSpPr>
          <p:cNvPr id="83974"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DB13B3-DDD3-4D21-8863-68F054F70A49}" type="slidenum">
              <a:rPr lang="en-US"/>
              <a:pPr/>
              <a:t>‹#›</a:t>
            </a:fld>
            <a:endParaRPr lang="en-US"/>
          </a:p>
        </p:txBody>
      </p:sp>
    </p:spTree>
  </p:cSld>
  <p:clrMapOvr>
    <a:masterClrMapping/>
  </p:clrMapOvr>
  <p:transition spd="med">
    <p:wipe dir="d"/>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11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911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91141" name="Rectangle 5"/>
          <p:cNvSpPr>
            <a:spLocks noGrp="1" noChangeArrowheads="1"/>
          </p:cNvSpPr>
          <p:nvPr>
            <p:ph type="dt" sz="half" idx="2"/>
          </p:nvPr>
        </p:nvSpPr>
        <p:spPr/>
        <p:txBody>
          <a:bodyPr/>
          <a:lstStyle>
            <a:lvl1pPr>
              <a:defRPr/>
            </a:lvl1pPr>
          </a:lstStyle>
          <a:p>
            <a:endParaRPr lang="en-US"/>
          </a:p>
        </p:txBody>
      </p:sp>
      <p:sp>
        <p:nvSpPr>
          <p:cNvPr id="91142" name="Rectangle 6"/>
          <p:cNvSpPr>
            <a:spLocks noGrp="1" noChangeArrowheads="1"/>
          </p:cNvSpPr>
          <p:nvPr>
            <p:ph type="ftr" sz="quarter" idx="3"/>
          </p:nvPr>
        </p:nvSpPr>
        <p:spPr/>
        <p:txBody>
          <a:bodyPr/>
          <a:lstStyle>
            <a:lvl1pPr>
              <a:defRPr/>
            </a:lvl1pPr>
          </a:lstStyle>
          <a:p>
            <a:endParaRPr lang="en-US"/>
          </a:p>
        </p:txBody>
      </p:sp>
      <p:sp>
        <p:nvSpPr>
          <p:cNvPr id="91143" name="Rectangle 7"/>
          <p:cNvSpPr>
            <a:spLocks noGrp="1" noChangeArrowheads="1"/>
          </p:cNvSpPr>
          <p:nvPr>
            <p:ph type="sldNum" sz="quarter" idx="4"/>
          </p:nvPr>
        </p:nvSpPr>
        <p:spPr/>
        <p:txBody>
          <a:bodyPr/>
          <a:lstStyle>
            <a:lvl1pPr>
              <a:defRPr/>
            </a:lvl1pPr>
          </a:lstStyle>
          <a:p>
            <a:fld id="{4DECA60C-43C5-4CC5-8BF1-AAF8F219771D}" type="slidenum">
              <a:rPr lang="en-US"/>
              <a:pPr/>
              <a:t>‹#›</a:t>
            </a:fld>
            <a:endParaRPr lang="en-US"/>
          </a:p>
        </p:txBody>
      </p:sp>
    </p:spTree>
  </p:cSld>
  <p:clrMapOvr>
    <a:masterClrMapping/>
  </p:clrMapOvr>
  <p:transition spd="med">
    <p:wipe dir="d"/>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39D3B6-1091-45B8-AEBF-30B8918D50E9}" type="slidenum">
              <a:rPr lang="en-US"/>
              <a:pPr/>
              <a:t>‹#›</a:t>
            </a:fld>
            <a:endParaRPr lang="en-US"/>
          </a:p>
        </p:txBody>
      </p:sp>
    </p:spTree>
  </p:cSld>
  <p:clrMapOvr>
    <a:masterClrMapping/>
  </p:clrMapOvr>
  <p:transition spd="med">
    <p:wipe dir="d"/>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3E730B3-E27F-4C8E-8B22-B131F7393C76}" type="slidenum">
              <a:rPr lang="en-US"/>
              <a:pPr/>
              <a:t>‹#›</a:t>
            </a:fld>
            <a:endParaRPr lang="en-US"/>
          </a:p>
        </p:txBody>
      </p:sp>
    </p:spTree>
  </p:cSld>
  <p:clrMapOvr>
    <a:masterClrMapping/>
  </p:clrMapOvr>
  <p:transition spd="med">
    <p:wipe dir="d"/>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0CCC7C5-BE05-42BF-B633-D6C22D5E1149}" type="slidenum">
              <a:rPr lang="en-US"/>
              <a:pPr/>
              <a:t>‹#›</a:t>
            </a:fld>
            <a:endParaRPr lang="en-US"/>
          </a:p>
        </p:txBody>
      </p:sp>
    </p:spTree>
  </p:cSld>
  <p:clrMapOvr>
    <a:masterClrMapping/>
  </p:clrMapOvr>
  <p:transition spd="med">
    <p:wipe dir="d"/>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05A252F-277D-4109-858D-5EC6BF68A358}" type="slidenum">
              <a:rPr lang="en-US"/>
              <a:pPr/>
              <a:t>‹#›</a:t>
            </a:fld>
            <a:endParaRPr lang="en-US"/>
          </a:p>
        </p:txBody>
      </p:sp>
    </p:spTree>
  </p:cSld>
  <p:clrMapOvr>
    <a:masterClrMapping/>
  </p:clrMapOvr>
  <p:transition spd="med">
    <p:wipe dir="d"/>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053572-3461-4E5B-B804-AAF545E45A6A}" type="slidenum">
              <a:rPr lang="en-US"/>
              <a:pPr/>
              <a:t>‹#›</a:t>
            </a:fld>
            <a:endParaRPr lang="en-US"/>
          </a:p>
        </p:txBody>
      </p:sp>
    </p:spTree>
  </p:cSld>
  <p:clrMapOvr>
    <a:masterClrMapping/>
  </p:clrMapOvr>
  <p:transition spd="med">
    <p:wipe dir="d"/>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43977ED-52BD-4163-BBB9-D3765C49CD98}" type="slidenum">
              <a:rPr lang="en-US"/>
              <a:pPr/>
              <a:t>‹#›</a:t>
            </a:fld>
            <a:endParaRPr lang="en-US"/>
          </a:p>
        </p:txBody>
      </p:sp>
    </p:spTree>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897214-E1EE-424C-9671-A397B27BB0A0}" type="slidenum">
              <a:rPr lang="en-US"/>
              <a:pPr/>
              <a:t>‹#›</a:t>
            </a:fld>
            <a:endParaRPr lang="en-US"/>
          </a:p>
        </p:txBody>
      </p:sp>
    </p:spTree>
  </p:cSld>
  <p:clrMapOvr>
    <a:masterClrMapping/>
  </p:clrMapOvr>
  <p:transition spd="med">
    <p:wipe dir="d"/>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A17168-3AAD-473E-9560-F268F473B65F}" type="slidenum">
              <a:rPr lang="en-US"/>
              <a:pPr/>
              <a:t>‹#›</a:t>
            </a:fld>
            <a:endParaRPr lang="en-US"/>
          </a:p>
        </p:txBody>
      </p:sp>
    </p:spTree>
  </p:cSld>
  <p:clrMapOvr>
    <a:masterClrMapping/>
  </p:clrMapOvr>
  <p:transition spd="med">
    <p:wipe dir="d"/>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80E0C21-5514-4683-AB3C-4B79EE443BEF}" type="slidenum">
              <a:rPr lang="en-US"/>
              <a:pPr/>
              <a:t>‹#›</a:t>
            </a:fld>
            <a:endParaRPr lang="en-US"/>
          </a:p>
        </p:txBody>
      </p:sp>
    </p:spTree>
  </p:cSld>
  <p:clrMapOvr>
    <a:masterClrMapping/>
  </p:clrMapOvr>
  <p:transition spd="med">
    <p:wipe dir="d"/>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BE41AA-3DBE-418B-8A96-08659E4C93AC}" type="slidenum">
              <a:rPr lang="en-US"/>
              <a:pPr/>
              <a:t>‹#›</a:t>
            </a:fld>
            <a:endParaRPr lang="en-US"/>
          </a:p>
        </p:txBody>
      </p:sp>
    </p:spTree>
  </p:cSld>
  <p:clrMapOvr>
    <a:masterClrMapping/>
  </p:clrMapOvr>
  <p:transition spd="med">
    <p:wipe dir="d"/>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E25AB9-C499-4060-8D49-F29ADC3574EE}" type="slidenum">
              <a:rPr lang="en-US"/>
              <a:pPr/>
              <a:t>‹#›</a:t>
            </a:fld>
            <a:endParaRPr lang="en-US"/>
          </a:p>
        </p:txBody>
      </p:sp>
    </p:spTree>
  </p:cSld>
  <p:clrMapOvr>
    <a:masterClrMapping/>
  </p:clrMapOvr>
  <p:transition spd="med">
    <p:wipe dir="d"/>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64516"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64517" name="Rectangle 5"/>
          <p:cNvSpPr>
            <a:spLocks noGrp="1" noChangeArrowheads="1"/>
          </p:cNvSpPr>
          <p:nvPr>
            <p:ph type="dt" sz="half" idx="2"/>
          </p:nvPr>
        </p:nvSpPr>
        <p:spPr/>
        <p:txBody>
          <a:bodyPr/>
          <a:lstStyle>
            <a:lvl1pPr>
              <a:defRPr/>
            </a:lvl1pPr>
          </a:lstStyle>
          <a:p>
            <a:endParaRPr lang="en-US"/>
          </a:p>
        </p:txBody>
      </p:sp>
      <p:sp>
        <p:nvSpPr>
          <p:cNvPr id="64518" name="Rectangle 6"/>
          <p:cNvSpPr>
            <a:spLocks noGrp="1" noChangeArrowheads="1"/>
          </p:cNvSpPr>
          <p:nvPr>
            <p:ph type="ftr" sz="quarter" idx="3"/>
          </p:nvPr>
        </p:nvSpPr>
        <p:spPr/>
        <p:txBody>
          <a:bodyPr/>
          <a:lstStyle>
            <a:lvl1pPr>
              <a:defRPr/>
            </a:lvl1pPr>
          </a:lstStyle>
          <a:p>
            <a:endParaRPr lang="en-US"/>
          </a:p>
        </p:txBody>
      </p:sp>
      <p:sp>
        <p:nvSpPr>
          <p:cNvPr id="64519" name="Rectangle 7"/>
          <p:cNvSpPr>
            <a:spLocks noGrp="1" noChangeArrowheads="1"/>
          </p:cNvSpPr>
          <p:nvPr>
            <p:ph type="sldNum" sz="quarter" idx="4"/>
          </p:nvPr>
        </p:nvSpPr>
        <p:spPr/>
        <p:txBody>
          <a:bodyPr/>
          <a:lstStyle>
            <a:lvl1pPr>
              <a:defRPr/>
            </a:lvl1pPr>
          </a:lstStyle>
          <a:p>
            <a:fld id="{A670B371-F9A5-4D01-A022-A70FE6A62725}" type="slidenum">
              <a:rPr lang="en-US"/>
              <a:pPr/>
              <a:t>‹#›</a:t>
            </a:fld>
            <a:endParaRPr lang="en-US"/>
          </a:p>
        </p:txBody>
      </p:sp>
    </p:spTree>
  </p:cSld>
  <p:clrMapOvr>
    <a:masterClrMapping/>
  </p:clrMapOvr>
  <p:transition spd="med">
    <p:wipe dir="d"/>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DDBF55-159C-42AD-B1AA-E69C0BB6F225}" type="slidenum">
              <a:rPr lang="en-US"/>
              <a:pPr/>
              <a:t>‹#›</a:t>
            </a:fld>
            <a:endParaRPr lang="en-US"/>
          </a:p>
        </p:txBody>
      </p:sp>
    </p:spTree>
  </p:cSld>
  <p:clrMapOvr>
    <a:masterClrMapping/>
  </p:clrMapOvr>
  <p:transition spd="med">
    <p:wipe dir="d"/>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38E903-A958-4B26-A638-3854A4C69674}" type="slidenum">
              <a:rPr lang="en-US"/>
              <a:pPr/>
              <a:t>‹#›</a:t>
            </a:fld>
            <a:endParaRPr lang="en-US"/>
          </a:p>
        </p:txBody>
      </p:sp>
    </p:spTree>
  </p:cSld>
  <p:clrMapOvr>
    <a:masterClrMapping/>
  </p:clrMapOvr>
  <p:transition spd="med">
    <p:wipe dir="d"/>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6315CD7-BDE3-41F4-BE8D-23B0F17FB7C5}" type="slidenum">
              <a:rPr lang="en-US"/>
              <a:pPr/>
              <a:t>‹#›</a:t>
            </a:fld>
            <a:endParaRPr lang="en-US"/>
          </a:p>
        </p:txBody>
      </p:sp>
    </p:spTree>
  </p:cSld>
  <p:clrMapOvr>
    <a:masterClrMapping/>
  </p:clrMapOvr>
  <p:transition spd="med">
    <p:wipe dir="d"/>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2EA109-BEAF-42A3-A40E-7099F5020476}" type="slidenum">
              <a:rPr lang="en-US"/>
              <a:pPr/>
              <a:t>‹#›</a:t>
            </a:fld>
            <a:endParaRPr lang="en-US"/>
          </a:p>
        </p:txBody>
      </p:sp>
    </p:spTree>
  </p:cSld>
  <p:clrMapOvr>
    <a:masterClrMapping/>
  </p:clrMapOvr>
  <p:transition spd="med">
    <p:wipe dir="d"/>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BD9E709-DE1D-444C-8980-46FED7B0CD80}" type="slidenum">
              <a:rPr lang="en-US"/>
              <a:pPr/>
              <a:t>‹#›</a:t>
            </a:fld>
            <a:endParaRPr lang="en-US"/>
          </a:p>
        </p:txBody>
      </p:sp>
    </p:spTree>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0E823AA-B687-409B-8E32-C9CA31AE9F7D}" type="slidenum">
              <a:rPr lang="en-US"/>
              <a:pPr/>
              <a:t>‹#›</a:t>
            </a:fld>
            <a:endParaRPr lang="en-US"/>
          </a:p>
        </p:txBody>
      </p:sp>
    </p:spTree>
  </p:cSld>
  <p:clrMapOvr>
    <a:masterClrMapping/>
  </p:clrMapOvr>
  <p:transition spd="med">
    <p:wipe dir="d"/>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EB11127-6B75-4C82-B85E-BF61F4387752}" type="slidenum">
              <a:rPr lang="en-US"/>
              <a:pPr/>
              <a:t>‹#›</a:t>
            </a:fld>
            <a:endParaRPr lang="en-US"/>
          </a:p>
        </p:txBody>
      </p:sp>
    </p:spTree>
  </p:cSld>
  <p:clrMapOvr>
    <a:masterClrMapping/>
  </p:clrMapOvr>
  <p:transition spd="med">
    <p:wipe dir="d"/>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B4C35F6-2D03-4D08-BD6F-9D0D28F0DBCD}" type="slidenum">
              <a:rPr lang="en-US"/>
              <a:pPr/>
              <a:t>‹#›</a:t>
            </a:fld>
            <a:endParaRPr lang="en-US"/>
          </a:p>
        </p:txBody>
      </p:sp>
    </p:spTree>
  </p:cSld>
  <p:clrMapOvr>
    <a:masterClrMapping/>
  </p:clrMapOvr>
  <p:transition spd="med">
    <p:wipe dir="d"/>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20AD09F-9C79-4B16-834F-3689A62DA641}" type="slidenum">
              <a:rPr lang="en-US"/>
              <a:pPr/>
              <a:t>‹#›</a:t>
            </a:fld>
            <a:endParaRPr lang="en-US"/>
          </a:p>
        </p:txBody>
      </p:sp>
    </p:spTree>
  </p:cSld>
  <p:clrMapOvr>
    <a:masterClrMapping/>
  </p:clrMapOvr>
  <p:transition spd="med">
    <p:wipe dir="d"/>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B7898E-7313-4520-8586-7D91F6F1941A}" type="slidenum">
              <a:rPr lang="en-US"/>
              <a:pPr/>
              <a:t>‹#›</a:t>
            </a:fld>
            <a:endParaRPr lang="en-US"/>
          </a:p>
        </p:txBody>
      </p:sp>
    </p:spTree>
  </p:cSld>
  <p:clrMapOvr>
    <a:masterClrMapping/>
  </p:clrMapOvr>
  <p:transition spd="med">
    <p:wipe dir="d"/>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13460B-A918-4C60-A0C3-9E40E4B2B235}" type="slidenum">
              <a:rPr lang="en-US"/>
              <a:pPr/>
              <a:t>‹#›</a:t>
            </a:fld>
            <a:endParaRPr lang="en-US"/>
          </a:p>
        </p:txBody>
      </p:sp>
    </p:spTree>
  </p:cSld>
  <p:clrMapOvr>
    <a:masterClrMapping/>
  </p:clrMapOvr>
  <p:transition spd="med">
    <p:wipe dir="d"/>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839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83972" name="Rectangle 4"/>
          <p:cNvSpPr>
            <a:spLocks noGrp="1" noChangeArrowheads="1"/>
          </p:cNvSpPr>
          <p:nvPr>
            <p:ph type="dt" sz="half" idx="2"/>
          </p:nvPr>
        </p:nvSpPr>
        <p:spPr/>
        <p:txBody>
          <a:bodyPr/>
          <a:lstStyle>
            <a:lvl1pPr>
              <a:defRPr/>
            </a:lvl1pPr>
          </a:lstStyle>
          <a:p>
            <a:endParaRPr lang="en-US"/>
          </a:p>
        </p:txBody>
      </p:sp>
      <p:sp>
        <p:nvSpPr>
          <p:cNvPr id="83973" name="Rectangle 5"/>
          <p:cNvSpPr>
            <a:spLocks noGrp="1" noChangeArrowheads="1"/>
          </p:cNvSpPr>
          <p:nvPr>
            <p:ph type="ftr" sz="quarter" idx="3"/>
          </p:nvPr>
        </p:nvSpPr>
        <p:spPr/>
        <p:txBody>
          <a:bodyPr/>
          <a:lstStyle>
            <a:lvl1pPr>
              <a:defRPr/>
            </a:lvl1pPr>
          </a:lstStyle>
          <a:p>
            <a:endParaRPr lang="en-US"/>
          </a:p>
        </p:txBody>
      </p:sp>
      <p:sp>
        <p:nvSpPr>
          <p:cNvPr id="83974"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B22617B-6218-4D91-A884-1022B56FC42D}" type="slidenum">
              <a:rPr lang="en-US"/>
              <a:pPr/>
              <a:t>‹#›</a:t>
            </a:fld>
            <a:endParaRPr lang="en-US"/>
          </a:p>
        </p:txBody>
      </p:sp>
    </p:spTree>
  </p:cSld>
  <p:clrMapOvr>
    <a:masterClrMapping/>
  </p:clrMapOvr>
  <p:transition spd="med">
    <p:wipe dir="d"/>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11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911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91141" name="Rectangle 5"/>
          <p:cNvSpPr>
            <a:spLocks noGrp="1" noChangeArrowheads="1"/>
          </p:cNvSpPr>
          <p:nvPr>
            <p:ph type="dt" sz="half" idx="2"/>
          </p:nvPr>
        </p:nvSpPr>
        <p:spPr/>
        <p:txBody>
          <a:bodyPr/>
          <a:lstStyle>
            <a:lvl1pPr>
              <a:defRPr/>
            </a:lvl1pPr>
          </a:lstStyle>
          <a:p>
            <a:endParaRPr lang="en-US"/>
          </a:p>
        </p:txBody>
      </p:sp>
      <p:sp>
        <p:nvSpPr>
          <p:cNvPr id="91142" name="Rectangle 6"/>
          <p:cNvSpPr>
            <a:spLocks noGrp="1" noChangeArrowheads="1"/>
          </p:cNvSpPr>
          <p:nvPr>
            <p:ph type="ftr" sz="quarter" idx="3"/>
          </p:nvPr>
        </p:nvSpPr>
        <p:spPr/>
        <p:txBody>
          <a:bodyPr/>
          <a:lstStyle>
            <a:lvl1pPr>
              <a:defRPr/>
            </a:lvl1pPr>
          </a:lstStyle>
          <a:p>
            <a:endParaRPr lang="en-US"/>
          </a:p>
        </p:txBody>
      </p:sp>
      <p:sp>
        <p:nvSpPr>
          <p:cNvPr id="91143" name="Rectangle 7"/>
          <p:cNvSpPr>
            <a:spLocks noGrp="1" noChangeArrowheads="1"/>
          </p:cNvSpPr>
          <p:nvPr>
            <p:ph type="sldNum" sz="quarter" idx="4"/>
          </p:nvPr>
        </p:nvSpPr>
        <p:spPr/>
        <p:txBody>
          <a:bodyPr/>
          <a:lstStyle>
            <a:lvl1pPr>
              <a:defRPr/>
            </a:lvl1pPr>
          </a:lstStyle>
          <a:p>
            <a:fld id="{AF50377D-54DF-468C-B49D-1FDDCC3D1CA1}" type="slidenum">
              <a:rPr lang="en-US"/>
              <a:pPr/>
              <a:t>‹#›</a:t>
            </a:fld>
            <a:endParaRPr lang="en-US"/>
          </a:p>
        </p:txBody>
      </p:sp>
    </p:spTree>
  </p:cSld>
  <p:clrMapOvr>
    <a:masterClrMapping/>
  </p:clrMapOvr>
  <p:transition spd="med">
    <p:wipe dir="d"/>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E82499-3114-4293-AF25-19FF1B05CC75}" type="slidenum">
              <a:rPr lang="en-US"/>
              <a:pPr/>
              <a:t>‹#›</a:t>
            </a:fld>
            <a:endParaRPr lang="en-US"/>
          </a:p>
        </p:txBody>
      </p:sp>
    </p:spTree>
  </p:cSld>
  <p:clrMapOvr>
    <a:masterClrMapping/>
  </p:clrMapOvr>
  <p:transition spd="med">
    <p:wipe dir="d"/>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139B59-183A-4B5C-9248-0E4C3CB19EE7}" type="slidenum">
              <a:rPr lang="en-US"/>
              <a:pPr/>
              <a:t>‹#›</a:t>
            </a:fld>
            <a:endParaRPr lang="en-US"/>
          </a:p>
        </p:txBody>
      </p:sp>
    </p:spTree>
  </p:cSld>
  <p:clrMapOvr>
    <a:masterClrMapping/>
  </p:clrMapOvr>
  <p:transition spd="med">
    <p:wipe dir="d"/>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B75C1CE-576F-4409-9050-995FC88F4674}" type="slidenum">
              <a:rPr lang="en-US"/>
              <a:pPr/>
              <a:t>‹#›</a:t>
            </a:fld>
            <a:endParaRPr lang="en-US"/>
          </a:p>
        </p:txBody>
      </p:sp>
    </p:spTree>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2CC0707-1986-492E-B9E9-C0C9788BAC0C}" type="slidenum">
              <a:rPr lang="en-US"/>
              <a:pPr/>
              <a:t>‹#›</a:t>
            </a:fld>
            <a:endParaRPr lang="en-US"/>
          </a:p>
        </p:txBody>
      </p:sp>
    </p:spTree>
  </p:cSld>
  <p:clrMapOvr>
    <a:masterClrMapping/>
  </p:clrMapOvr>
  <p:transition spd="med">
    <p:wipe dir="d"/>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57B0030-B522-4881-A746-B6DDEF1D1EE1}" type="slidenum">
              <a:rPr lang="en-US"/>
              <a:pPr/>
              <a:t>‹#›</a:t>
            </a:fld>
            <a:endParaRPr lang="en-US"/>
          </a:p>
        </p:txBody>
      </p:sp>
    </p:spTree>
  </p:cSld>
  <p:clrMapOvr>
    <a:masterClrMapping/>
  </p:clrMapOvr>
  <p:transition spd="med">
    <p:wipe dir="d"/>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81EEC19-FA8E-4F66-8682-CE9621BCE356}" type="slidenum">
              <a:rPr lang="en-US"/>
              <a:pPr/>
              <a:t>‹#›</a:t>
            </a:fld>
            <a:endParaRPr lang="en-US"/>
          </a:p>
        </p:txBody>
      </p:sp>
    </p:spTree>
  </p:cSld>
  <p:clrMapOvr>
    <a:masterClrMapping/>
  </p:clrMapOvr>
  <p:transition spd="med">
    <p:wipe dir="d"/>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60DD75-2B85-462A-819F-A6450507E0F6}" type="slidenum">
              <a:rPr lang="en-US"/>
              <a:pPr/>
              <a:t>‹#›</a:t>
            </a:fld>
            <a:endParaRPr lang="en-US"/>
          </a:p>
        </p:txBody>
      </p:sp>
    </p:spTree>
  </p:cSld>
  <p:clrMapOvr>
    <a:masterClrMapping/>
  </p:clrMapOvr>
  <p:transition spd="med">
    <p:wipe dir="d"/>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2BA958-5372-42E3-B27E-25165545639E}" type="slidenum">
              <a:rPr lang="en-US"/>
              <a:pPr/>
              <a:t>‹#›</a:t>
            </a:fld>
            <a:endParaRPr lang="en-US"/>
          </a:p>
        </p:txBody>
      </p:sp>
    </p:spTree>
  </p:cSld>
  <p:clrMapOvr>
    <a:masterClrMapping/>
  </p:clrMapOvr>
  <p:transition spd="med">
    <p:wipe dir="d"/>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5F15B9-976C-43E9-9FAB-ED4D2376D082}" type="slidenum">
              <a:rPr lang="en-US"/>
              <a:pPr/>
              <a:t>‹#›</a:t>
            </a:fld>
            <a:endParaRPr lang="en-US"/>
          </a:p>
        </p:txBody>
      </p:sp>
    </p:spTree>
  </p:cSld>
  <p:clrMapOvr>
    <a:masterClrMapping/>
  </p:clrMapOvr>
  <p:transition spd="med">
    <p:wipe dir="d"/>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1CBCA84-C304-43BB-BF60-F71013CD074F}" type="slidenum">
              <a:rPr lang="en-US"/>
              <a:pPr/>
              <a:t>‹#›</a:t>
            </a:fld>
            <a:endParaRPr lang="en-US"/>
          </a:p>
        </p:txBody>
      </p:sp>
    </p:spTree>
  </p:cSld>
  <p:clrMapOvr>
    <a:masterClrMapping/>
  </p:clrMapOvr>
  <p:transition spd="med">
    <p:wipe dir="d"/>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1BAE2-2B80-4527-8A85-C891BEA77F3A}" type="slidenum">
              <a:rPr lang="en-US"/>
              <a:pPr/>
              <a:t>‹#›</a:t>
            </a:fld>
            <a:endParaRPr lang="en-US"/>
          </a:p>
        </p:txBody>
      </p:sp>
    </p:spTree>
  </p:cSld>
  <p:clrMapOvr>
    <a:masterClrMapping/>
  </p:clrMapOvr>
  <p:transition spd="med">
    <p:wipe dir="d"/>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9701" name="Rectangle 5"/>
          <p:cNvSpPr>
            <a:spLocks noGrp="1" noChangeArrowheads="1"/>
          </p:cNvSpPr>
          <p:nvPr>
            <p:ph type="dt" sz="half" idx="2"/>
          </p:nvPr>
        </p:nvSpPr>
        <p:spPr/>
        <p:txBody>
          <a:bodyPr/>
          <a:lstStyle>
            <a:lvl1pPr>
              <a:defRPr/>
            </a:lvl1pPr>
          </a:lstStyle>
          <a:p>
            <a:endParaRPr lang="en-US"/>
          </a:p>
        </p:txBody>
      </p:sp>
      <p:sp>
        <p:nvSpPr>
          <p:cNvPr id="29702" name="Rectangle 6"/>
          <p:cNvSpPr>
            <a:spLocks noGrp="1" noChangeArrowheads="1"/>
          </p:cNvSpPr>
          <p:nvPr>
            <p:ph type="ftr" sz="quarter" idx="3"/>
          </p:nvPr>
        </p:nvSpPr>
        <p:spPr/>
        <p:txBody>
          <a:bodyPr/>
          <a:lstStyle>
            <a:lvl1pPr>
              <a:defRPr/>
            </a:lvl1pPr>
          </a:lstStyle>
          <a:p>
            <a:endParaRPr lang="en-US"/>
          </a:p>
        </p:txBody>
      </p:sp>
      <p:sp>
        <p:nvSpPr>
          <p:cNvPr id="29703" name="Rectangle 7"/>
          <p:cNvSpPr>
            <a:spLocks noGrp="1" noChangeArrowheads="1"/>
          </p:cNvSpPr>
          <p:nvPr>
            <p:ph type="sldNum" sz="quarter" idx="4"/>
          </p:nvPr>
        </p:nvSpPr>
        <p:spPr/>
        <p:txBody>
          <a:bodyPr/>
          <a:lstStyle>
            <a:lvl1pPr>
              <a:defRPr/>
            </a:lvl1pPr>
          </a:lstStyle>
          <a:p>
            <a:fld id="{EA5A1D18-ED51-402D-850D-9E727F32E5A0}" type="slidenum">
              <a:rPr lang="en-US"/>
              <a:pPr/>
              <a:t>‹#›</a:t>
            </a:fld>
            <a:endParaRPr lang="en-US"/>
          </a:p>
        </p:txBody>
      </p:sp>
    </p:spTree>
  </p:cSld>
  <p:clrMapOvr>
    <a:masterClrMapping/>
  </p:clrMapOvr>
  <p:transition spd="med">
    <p:wipe dir="d"/>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207CBDA-2369-4214-842D-244CAA829253}" type="slidenum">
              <a:rPr lang="en-US"/>
              <a:pPr/>
              <a:t>‹#›</a:t>
            </a:fld>
            <a:endParaRPr lang="en-US"/>
          </a:p>
        </p:txBody>
      </p:sp>
    </p:spTree>
  </p:cSld>
  <p:clrMapOvr>
    <a:masterClrMapping/>
  </p:clrMapOvr>
  <p:transition spd="med">
    <p:wipe dir="d"/>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AEB3BB-17EA-47E9-B040-A59591A73B36}" type="slidenum">
              <a:rPr lang="en-US"/>
              <a:pPr/>
              <a:t>‹#›</a:t>
            </a:fld>
            <a:endParaRPr lang="en-US"/>
          </a:p>
        </p:txBody>
      </p:sp>
    </p:spTree>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98F77DF-39F0-4980-A376-19655019C85F}" type="slidenum">
              <a:rPr lang="en-US"/>
              <a:pPr/>
              <a:t>‹#›</a:t>
            </a:fld>
            <a:endParaRPr lang="en-US"/>
          </a:p>
        </p:txBody>
      </p:sp>
    </p:spTree>
  </p:cSld>
  <p:clrMapOvr>
    <a:masterClrMapping/>
  </p:clrMapOvr>
  <p:transition spd="med">
    <p:wipe dir="d"/>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0AC7570-F057-49A9-9813-34EE778499F3}" type="slidenum">
              <a:rPr lang="en-US"/>
              <a:pPr/>
              <a:t>‹#›</a:t>
            </a:fld>
            <a:endParaRPr lang="en-US"/>
          </a:p>
        </p:txBody>
      </p:sp>
    </p:spTree>
  </p:cSld>
  <p:clrMapOvr>
    <a:masterClrMapping/>
  </p:clrMapOvr>
  <p:transition spd="med">
    <p:wipe dir="d"/>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88F4222-95CC-4FD9-A7FC-1EB4A6374D23}" type="slidenum">
              <a:rPr lang="en-US"/>
              <a:pPr/>
              <a:t>‹#›</a:t>
            </a:fld>
            <a:endParaRPr lang="en-US"/>
          </a:p>
        </p:txBody>
      </p:sp>
    </p:spTree>
  </p:cSld>
  <p:clrMapOvr>
    <a:masterClrMapping/>
  </p:clrMapOvr>
  <p:transition spd="med">
    <p:wipe dir="d"/>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E5FD332-86BE-4596-A423-705CD5BAEB82}" type="slidenum">
              <a:rPr lang="en-US"/>
              <a:pPr/>
              <a:t>‹#›</a:t>
            </a:fld>
            <a:endParaRPr lang="en-US"/>
          </a:p>
        </p:txBody>
      </p:sp>
    </p:spTree>
  </p:cSld>
  <p:clrMapOvr>
    <a:masterClrMapping/>
  </p:clrMapOvr>
  <p:transition spd="med">
    <p:wipe dir="d"/>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B7A7F77-F4B6-4260-8114-50F6B8B20AD3}" type="slidenum">
              <a:rPr lang="en-US"/>
              <a:pPr/>
              <a:t>‹#›</a:t>
            </a:fld>
            <a:endParaRPr lang="en-US"/>
          </a:p>
        </p:txBody>
      </p:sp>
    </p:spTree>
  </p:cSld>
  <p:clrMapOvr>
    <a:masterClrMapping/>
  </p:clrMapOvr>
  <p:transition spd="med">
    <p:wipe dir="d"/>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3A203A-BFBF-41D3-AA7A-067043BDF5CE}" type="slidenum">
              <a:rPr lang="en-US"/>
              <a:pPr/>
              <a:t>‹#›</a:t>
            </a:fld>
            <a:endParaRPr lang="en-US"/>
          </a:p>
        </p:txBody>
      </p:sp>
    </p:spTree>
  </p:cSld>
  <p:clrMapOvr>
    <a:masterClrMapping/>
  </p:clrMapOvr>
  <p:transition spd="med">
    <p:wipe dir="d"/>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A5B1553-C407-4915-9A6F-560449169067}" type="slidenum">
              <a:rPr lang="en-US"/>
              <a:pPr/>
              <a:t>‹#›</a:t>
            </a:fld>
            <a:endParaRPr lang="en-US"/>
          </a:p>
        </p:txBody>
      </p:sp>
    </p:spTree>
  </p:cSld>
  <p:clrMapOvr>
    <a:masterClrMapping/>
  </p:clrMapOvr>
  <p:transition spd="med">
    <p:wipe dir="d"/>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492898-33BA-4F75-BFFF-E6B6CFB6E979}" type="slidenum">
              <a:rPr lang="en-US"/>
              <a:pPr/>
              <a:t>‹#›</a:t>
            </a:fld>
            <a:endParaRPr lang="en-US"/>
          </a:p>
        </p:txBody>
      </p:sp>
    </p:spTree>
  </p:cSld>
  <p:clrMapOvr>
    <a:masterClrMapping/>
  </p:clrMapOvr>
  <p:transition spd="med">
    <p:wipe dir="d"/>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4CEC73-81E4-4C99-A591-A400F027E09B}" type="slidenum">
              <a:rPr lang="en-US"/>
              <a:pPr/>
              <a:t>‹#›</a:t>
            </a:fld>
            <a:endParaRPr lang="en-US"/>
          </a:p>
        </p:txBody>
      </p:sp>
    </p:spTree>
  </p:cSld>
  <p:clrMapOvr>
    <a:masterClrMapping/>
  </p:clrMapOvr>
  <p:transition spd="med">
    <p:wipe dir="d"/>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839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83972" name="Rectangle 4"/>
          <p:cNvSpPr>
            <a:spLocks noGrp="1" noChangeArrowheads="1"/>
          </p:cNvSpPr>
          <p:nvPr>
            <p:ph type="dt" sz="half" idx="2"/>
          </p:nvPr>
        </p:nvSpPr>
        <p:spPr/>
        <p:txBody>
          <a:bodyPr/>
          <a:lstStyle>
            <a:lvl1pPr>
              <a:defRPr/>
            </a:lvl1pPr>
          </a:lstStyle>
          <a:p>
            <a:endParaRPr lang="en-US"/>
          </a:p>
        </p:txBody>
      </p:sp>
      <p:sp>
        <p:nvSpPr>
          <p:cNvPr id="83973" name="Rectangle 5"/>
          <p:cNvSpPr>
            <a:spLocks noGrp="1" noChangeArrowheads="1"/>
          </p:cNvSpPr>
          <p:nvPr>
            <p:ph type="ftr" sz="quarter" idx="3"/>
          </p:nvPr>
        </p:nvSpPr>
        <p:spPr/>
        <p:txBody>
          <a:bodyPr/>
          <a:lstStyle>
            <a:lvl1pPr>
              <a:defRPr/>
            </a:lvl1pPr>
          </a:lstStyle>
          <a:p>
            <a:endParaRPr lang="en-US"/>
          </a:p>
        </p:txBody>
      </p:sp>
      <p:sp>
        <p:nvSpPr>
          <p:cNvPr id="83974"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43CF7F-49FB-4FF2-82B2-02AC6511A90C}" type="slidenum">
              <a:rPr lang="en-US"/>
              <a:pPr/>
              <a:t>‹#›</a:t>
            </a:fld>
            <a:endParaRPr lang="en-US"/>
          </a:p>
        </p:txBody>
      </p:sp>
    </p:spTree>
  </p:cSld>
  <p:clrMapOvr>
    <a:masterClrMapping/>
  </p:clrMapOvr>
  <p:transition spd="med">
    <p:wipe dir="d"/>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11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911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91141" name="Rectangle 5"/>
          <p:cNvSpPr>
            <a:spLocks noGrp="1" noChangeArrowheads="1"/>
          </p:cNvSpPr>
          <p:nvPr>
            <p:ph type="dt" sz="half" idx="2"/>
          </p:nvPr>
        </p:nvSpPr>
        <p:spPr/>
        <p:txBody>
          <a:bodyPr/>
          <a:lstStyle>
            <a:lvl1pPr>
              <a:defRPr/>
            </a:lvl1pPr>
          </a:lstStyle>
          <a:p>
            <a:endParaRPr lang="en-US"/>
          </a:p>
        </p:txBody>
      </p:sp>
      <p:sp>
        <p:nvSpPr>
          <p:cNvPr id="91142" name="Rectangle 6"/>
          <p:cNvSpPr>
            <a:spLocks noGrp="1" noChangeArrowheads="1"/>
          </p:cNvSpPr>
          <p:nvPr>
            <p:ph type="ftr" sz="quarter" idx="3"/>
          </p:nvPr>
        </p:nvSpPr>
        <p:spPr/>
        <p:txBody>
          <a:bodyPr/>
          <a:lstStyle>
            <a:lvl1pPr>
              <a:defRPr/>
            </a:lvl1pPr>
          </a:lstStyle>
          <a:p>
            <a:endParaRPr lang="en-US"/>
          </a:p>
        </p:txBody>
      </p:sp>
      <p:sp>
        <p:nvSpPr>
          <p:cNvPr id="91143" name="Rectangle 7"/>
          <p:cNvSpPr>
            <a:spLocks noGrp="1" noChangeArrowheads="1"/>
          </p:cNvSpPr>
          <p:nvPr>
            <p:ph type="sldNum" sz="quarter" idx="4"/>
          </p:nvPr>
        </p:nvSpPr>
        <p:spPr/>
        <p:txBody>
          <a:bodyPr/>
          <a:lstStyle>
            <a:lvl1pPr>
              <a:defRPr/>
            </a:lvl1pPr>
          </a:lstStyle>
          <a:p>
            <a:fld id="{6F047093-CD52-4AD3-808B-F7E6DC9EBAF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a:pPr/>
              <a:t>‹#›</a:t>
            </a:fld>
            <a:endParaRPr lang="en-US"/>
          </a:p>
        </p:txBody>
      </p:sp>
    </p:spTree>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18D816-1183-4B5E-B144-7A0C5A2AEBCE}" type="slidenum">
              <a:rPr lang="en-US"/>
              <a:pPr/>
              <a:t>‹#›</a:t>
            </a:fld>
            <a:endParaRPr lang="en-US"/>
          </a:p>
        </p:txBody>
      </p:sp>
    </p:spTree>
  </p:cSld>
  <p:clrMapOvr>
    <a:masterClrMapping/>
  </p:clrMapOvr>
  <p:transition spd="med">
    <p:wipe dir="d"/>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EB037B-C0F5-45D1-8B44-EEDA7FD74562}" type="slidenum">
              <a:rPr lang="en-US"/>
              <a:pPr/>
              <a:t>‹#›</a:t>
            </a:fld>
            <a:endParaRPr 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0ECDD4-895C-437D-AAB4-10AB38B3FE2F}" type="slidenum">
              <a:rPr lang="en-US"/>
              <a:pPr/>
              <a:t>‹#›</a:t>
            </a:fld>
            <a:endParaRPr 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58A70A-0C75-4047-8A59-9465617B5F31}" type="slidenum">
              <a:rPr lang="en-US"/>
              <a:pPr/>
              <a:t>‹#›</a:t>
            </a:fld>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6B575D1-C418-4196-A25F-D7D8D2BA2D57}" type="slidenum">
              <a:rPr lang="en-US"/>
              <a:pPr/>
              <a:t>‹#›</a:t>
            </a:fld>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7961ABA-329D-4F13-8952-659F30151EB8}" type="slidenum">
              <a:rPr lang="en-US"/>
              <a:pPr/>
              <a:t>‹#›</a:t>
            </a:fld>
            <a:endParaRPr 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0C6B64D-B4AE-4D55-A16F-C8CB04C30B3C}" type="slidenum">
              <a:rPr lang="en-US"/>
              <a:pPr/>
              <a:t>‹#›</a:t>
            </a:fld>
            <a:endParaRPr 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647699D-4ADF-46F6-BE17-9503E683F9B5}" type="slidenum">
              <a:rPr lang="en-US"/>
              <a:pPr/>
              <a:t>‹#›</a:t>
            </a:fld>
            <a:endParaRPr 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0E2EDB-E808-4C82-AB0C-B0EE58B4ED71}" type="slidenum">
              <a:rPr lang="en-US"/>
              <a:pPr/>
              <a:t>‹#›</a:t>
            </a:fld>
            <a:endParaRPr 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18C24D-89C5-4392-B2C6-A16D188661E7}" type="slidenum">
              <a:rPr lang="en-US"/>
              <a:pPr/>
              <a:t>‹#›</a:t>
            </a:fld>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182CFA-C0A1-4B5B-93B6-E816FC72197A}"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C9F733-66D9-4BB4-A3DD-F2C42D38EE4B}" type="slidenum">
              <a:rPr lang="en-US"/>
              <a:pPr/>
              <a:t>‹#›</a:t>
            </a:fld>
            <a:endParaRPr lang="en-US"/>
          </a:p>
        </p:txBody>
      </p:sp>
    </p:spTree>
  </p:cSld>
  <p:clrMapOvr>
    <a:masterClrMapping/>
  </p:clrMapOvr>
  <p:transition spd="med">
    <p:wipe dir="d"/>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983CAAE-8909-4FFA-B663-0A5D854694C8}"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F8F78D98-F9DC-44DF-AF93-DEEE8A0910DD}"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A085B48C-D627-4CB9-9F93-4CD3E2740077}"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8DA8BB2-3B2C-4041-BE88-D69696AF71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FFC974-45AA-4860-8A37-DCFD18F6402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7F7DB4D-92E1-4E6E-8831-669DC7C978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671EE4F-F099-4C43-9B28-645F92E2615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A0883E-CF54-4CA7-B5DD-E835326EB286}" type="slidenum">
              <a:rPr lang="en-US"/>
              <a:pPr/>
              <a:t>‹#›</a:t>
            </a:fld>
            <a:endParaRPr lang="en-US"/>
          </a:p>
        </p:txBody>
      </p:sp>
    </p:spTree>
  </p:cSld>
  <p:clrMapOvr>
    <a:masterClrMapping/>
  </p:clrMapOvr>
  <p:transition spd="med">
    <p:wipe dir="d"/>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983CAAE-8909-4FFA-B663-0A5D854694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78D98-F9DC-44DF-AF93-DEEE8A0910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B48C-D627-4CB9-9F93-4CD3E2740077}"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A8BB2-3B2C-4041-BE88-D69696AF7103}"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E9FFC974-45AA-4860-8A37-DCFD18F6402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spd="med">
    <p:wipe dir="d"/>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7F7DB4D-92E1-4E6E-8831-669DC7C978E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1EE4F-F099-4C43-9B28-645F92E2615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59395"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59396" name="Rectangle 4"/>
          <p:cNvSpPr>
            <a:spLocks noGrp="1" noChangeArrowheads="1"/>
          </p:cNvSpPr>
          <p:nvPr>
            <p:ph type="dt" sz="half" idx="2"/>
          </p:nvPr>
        </p:nvSpPr>
        <p:spPr/>
        <p:txBody>
          <a:bodyPr/>
          <a:lstStyle>
            <a:lvl1pPr>
              <a:defRPr/>
            </a:lvl1pPr>
          </a:lstStyle>
          <a:p>
            <a:endParaRPr lang="en-US"/>
          </a:p>
        </p:txBody>
      </p:sp>
      <p:sp>
        <p:nvSpPr>
          <p:cNvPr id="59397" name="Rectangle 5"/>
          <p:cNvSpPr>
            <a:spLocks noGrp="1" noChangeArrowheads="1"/>
          </p:cNvSpPr>
          <p:nvPr>
            <p:ph type="ftr" sz="quarter" idx="3"/>
          </p:nvPr>
        </p:nvSpPr>
        <p:spPr/>
        <p:txBody>
          <a:bodyPr/>
          <a:lstStyle>
            <a:lvl1pPr>
              <a:defRPr/>
            </a:lvl1pPr>
          </a:lstStyle>
          <a:p>
            <a:endParaRPr lang="en-US"/>
          </a:p>
        </p:txBody>
      </p:sp>
      <p:sp>
        <p:nvSpPr>
          <p:cNvPr id="59398"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983CAAE-8909-4FFA-B663-0A5D854694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DE58E838-7762-4F89-8428-313DDEBDF02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med">
    <p:wipe dir="d"/>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8F78D98-F9DC-44DF-AF93-DEEE8A0910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B48C-D627-4CB9-9F93-4CD3E274007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ipe dir="d"/>
  </p:transition>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A8BB2-3B2C-4041-BE88-D69696AF710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wipe dir="d"/>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E9FFC974-45AA-4860-8A37-DCFD18F6402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med">
    <p:wipe dir="d"/>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07F7DB4D-92E1-4E6E-8831-669DC7C978E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0671EE4F-F099-4C43-9B28-645F92E2615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med">
    <p:wipe dir="d"/>
  </p:transition>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983CAAE-8909-4FFA-B663-0A5D854694C8}"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wipe dir="d"/>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8F78D98-F9DC-44DF-AF93-DEEE8A0910D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wipe dir="d"/>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85B48C-D627-4CB9-9F93-4CD3E2740077}"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8DA8BB2-3B2C-4041-BE88-D69696AF7103}"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med">
    <p:wipe dir="d"/>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9FFC974-45AA-4860-8A37-DCFD18F6402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F7DB4D-92E1-4E6E-8831-669DC7C978E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671EE4F-F099-4C43-9B28-645F92E2615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C983CAAE-8909-4FFA-B663-0A5D854694C8}"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8F78D98-F9DC-44DF-AF93-DEEE8A0910D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085B48C-D627-4CB9-9F93-4CD3E2740077}"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68DA8BB2-3B2C-4041-BE88-D69696AF7103}"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wipe dir="d"/>
  </p:transition>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FC974-45AA-4860-8A37-DCFD18F6402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7DB4D-92E1-4E6E-8831-669DC7C978E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671EE4F-F099-4C43-9B28-645F92E26154}"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med">
    <p:wipe dir="d"/>
  </p:transition>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983CAAE-8909-4FFA-B663-0A5D854694C8}"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58E838-7762-4F89-8428-313DDEBDF02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med">
    <p:wipe dir="d"/>
  </p:transition>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8F78D98-F9DC-44DF-AF93-DEEE8A0910D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85B48C-D627-4CB9-9F93-4CD3E274007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8DA8BB2-3B2C-4041-BE88-D69696AF71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9FFC974-45AA-4860-8A37-DCFD18F6402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F7DB4D-92E1-4E6E-8831-669DC7C978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671EE4F-F099-4C43-9B28-645F92E2615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83CAAE-8909-4FFA-B663-0A5D854694C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E58E838-7762-4F89-8428-313DDEBDF020}"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8F78D98-F9DC-44DF-AF93-DEEE8A0910DD}"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B48C-D627-4CB9-9F93-4CD3E274007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8DA8BB2-3B2C-4041-BE88-D69696AF710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9FFC974-45AA-4860-8A37-DCFD18F6402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7F7DB4D-92E1-4E6E-8831-669DC7C978E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671EE4F-F099-4C43-9B28-645F92E2615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transition spd="med">
    <p:wipe dir="d"/>
  </p:transition>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A81B-9839-458F-8B43-C4277F13E7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1648A1E-EC0C-4F07-BB5B-F8F9A01B008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983CAAE-8909-4FFA-B663-0A5D854694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78D98-F9DC-44DF-AF93-DEEE8A0910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B48C-D627-4CB9-9F93-4CD3E2740077}"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A8BB2-3B2C-4041-BE88-D69696AF7103}"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FFC974-45AA-4860-8A37-DCFD18F6402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7DB4D-92E1-4E6E-8831-669DC7C978E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671EE4F-F099-4C43-9B28-645F92E2615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wipe dir="d"/>
  </p:transition>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983CAAE-8909-4FFA-B663-0A5D854694C8}"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transition spd="med">
    <p:wipe dir="d"/>
  </p:transition>
  <p:timing>
    <p:tnLst>
      <p:par>
        <p:cTn id="1" dur="indefinite" restart="never" nodeType="tmRoot"/>
      </p:par>
    </p:tn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a:pPr/>
              <a:t>‹#›</a:t>
            </a:fld>
            <a:endParaRPr lang="en-US"/>
          </a:p>
        </p:txBody>
      </p:sp>
    </p:spTree>
  </p:cSld>
  <p:clrMapOvr>
    <a:masterClrMapping/>
  </p:clrMapOvr>
  <p:transition spd="med">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8F78D98-F9DC-44DF-AF93-DEEE8A0910DD}"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A085B48C-D627-4CB9-9F93-4CD3E2740077}"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wipe dir="d"/>
  </p:transition>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68DA8BB2-3B2C-4041-BE88-D69696AF7103}"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9FFC974-45AA-4860-8A37-DCFD18F6402E}"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wipe dir="d"/>
  </p:transition>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07F7DB4D-92E1-4E6E-8831-669DC7C978E4}"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0671EE4F-F099-4C43-9B28-645F92E26154}"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transition spd="med">
    <p:wipe dir="d"/>
  </p:transition>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983CAAE-8909-4FFA-B663-0A5D854694C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med">
    <p:wipe dir="d"/>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E838-7762-4F89-8428-313DDEBDF020}"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8F78D98-F9DC-44DF-AF93-DEEE8A0910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5B48C-D627-4CB9-9F93-4CD3E2740077}"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A8BB2-3B2C-4041-BE88-D69696AF7103}"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FFC974-45AA-4860-8A37-DCFD18F6402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2F82F-14F5-4874-9097-D92299B979B1}"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7DB4D-92E1-4E6E-8831-669DC7C978E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1EE4F-F099-4C43-9B28-645F92E26154}"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EA81B-9839-458F-8B43-C4277F13E722}"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48A1E-EC0C-4F07-BB5B-F8F9A01B008E}" type="slidenum">
              <a:rPr lang="en-US" smtClean="0"/>
              <a:pPr/>
              <a:t>‹#›</a:t>
            </a:fld>
            <a:endParaRPr lang="en-US"/>
          </a:p>
        </p:txBody>
      </p:sp>
    </p:spTree>
  </p:cSld>
  <p:clrMapOvr>
    <a:masterClrMapping/>
  </p:clrMapOvr>
  <p:transition spd="med">
    <p:wipe dir="d"/>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57347"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57348" name="Rectangle 4"/>
          <p:cNvSpPr>
            <a:spLocks noGrp="1" noChangeArrowheads="1"/>
          </p:cNvSpPr>
          <p:nvPr>
            <p:ph type="dt" sz="half" idx="2"/>
          </p:nvPr>
        </p:nvSpPr>
        <p:spPr/>
        <p:txBody>
          <a:bodyPr/>
          <a:lstStyle>
            <a:lvl1pPr>
              <a:defRPr/>
            </a:lvl1pPr>
          </a:lstStyle>
          <a:p>
            <a:endParaRPr lang="en-US"/>
          </a:p>
        </p:txBody>
      </p:sp>
      <p:sp>
        <p:nvSpPr>
          <p:cNvPr id="57349" name="Rectangle 5"/>
          <p:cNvSpPr>
            <a:spLocks noGrp="1" noChangeArrowheads="1"/>
          </p:cNvSpPr>
          <p:nvPr>
            <p:ph type="ftr" sz="quarter" idx="3"/>
          </p:nvPr>
        </p:nvSpPr>
        <p:spPr/>
        <p:txBody>
          <a:bodyPr/>
          <a:lstStyle>
            <a:lvl1pPr>
              <a:defRPr/>
            </a:lvl1pPr>
          </a:lstStyle>
          <a:p>
            <a:endParaRPr lang="en-US"/>
          </a:p>
        </p:txBody>
      </p:sp>
      <p:sp>
        <p:nvSpPr>
          <p:cNvPr id="57350"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a:pPr/>
              <a:t>‹#›</a:t>
            </a:fld>
            <a:endParaRPr lang="en-US"/>
          </a:p>
        </p:txBody>
      </p:sp>
    </p:spTree>
  </p:cSld>
  <p:clrMapOvr>
    <a:masterClrMapping/>
  </p:clrMapOvr>
  <p:transition spd="med">
    <p:wipe di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64516"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64517" name="Rectangle 5"/>
          <p:cNvSpPr>
            <a:spLocks noGrp="1" noChangeArrowheads="1"/>
          </p:cNvSpPr>
          <p:nvPr>
            <p:ph type="dt" sz="half" idx="2"/>
          </p:nvPr>
        </p:nvSpPr>
        <p:spPr/>
        <p:txBody>
          <a:bodyPr/>
          <a:lstStyle>
            <a:lvl1pPr>
              <a:defRPr/>
            </a:lvl1pPr>
          </a:lstStyle>
          <a:p>
            <a:endParaRPr lang="en-US"/>
          </a:p>
        </p:txBody>
      </p:sp>
      <p:sp>
        <p:nvSpPr>
          <p:cNvPr id="64518" name="Rectangle 6"/>
          <p:cNvSpPr>
            <a:spLocks noGrp="1" noChangeArrowheads="1"/>
          </p:cNvSpPr>
          <p:nvPr>
            <p:ph type="ftr" sz="quarter" idx="3"/>
          </p:nvPr>
        </p:nvSpPr>
        <p:spPr/>
        <p:txBody>
          <a:bodyPr/>
          <a:lstStyle>
            <a:lvl1pPr>
              <a:defRPr/>
            </a:lvl1pPr>
          </a:lstStyle>
          <a:p>
            <a:endParaRPr lang="en-US"/>
          </a:p>
        </p:txBody>
      </p:sp>
      <p:sp>
        <p:nvSpPr>
          <p:cNvPr id="64519" name="Rectangle 7"/>
          <p:cNvSpPr>
            <a:spLocks noGrp="1" noChangeArrowheads="1"/>
          </p:cNvSpPr>
          <p:nvPr>
            <p:ph type="sldNum" sz="quarter" idx="4"/>
          </p:nvPr>
        </p:nvSpPr>
        <p:spPr/>
        <p:txBody>
          <a:bodyPr/>
          <a:lstStyle>
            <a:lvl1pPr>
              <a:defRPr/>
            </a:lvl1pPr>
          </a:lstStyle>
          <a:p>
            <a:fld id="{BA2BFAC8-3826-412E-9A51-B185F3E591AA}" type="slidenum">
              <a:rPr lang="en-US"/>
              <a:pPr/>
              <a:t>‹#›</a:t>
            </a:fld>
            <a:endParaRPr lang="en-US"/>
          </a:p>
        </p:txBody>
      </p:sp>
    </p:spTree>
  </p:cSld>
  <p:clrMapOvr>
    <a:masterClrMapping/>
  </p:clrMapOvr>
  <p:transition spd="med">
    <p:wipe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16B454-261E-4D91-9B61-E00FB41F6274}" type="slidenum">
              <a:rPr lang="en-US"/>
              <a:pPr/>
              <a:t>‹#›</a:t>
            </a:fld>
            <a:endParaRPr lang="en-US"/>
          </a:p>
        </p:txBody>
      </p:sp>
    </p:spTree>
  </p:cSld>
  <p:clrMapOvr>
    <a:masterClrMapping/>
  </p:clrMapOvr>
  <p:transition spd="med">
    <p:wipe di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4AFCFC-F7A7-4E96-9D10-4FEA158C49A9}" type="slidenum">
              <a:rPr lang="en-US"/>
              <a:pPr/>
              <a:t>‹#›</a:t>
            </a:fld>
            <a:endParaRPr lang="en-US"/>
          </a:p>
        </p:txBody>
      </p:sp>
    </p:spTree>
  </p:cSld>
  <p:clrMapOvr>
    <a:masterClrMapping/>
  </p:clrMapOvr>
  <p:transition spd="med">
    <p:wipe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670B652-BCC7-4233-AFD3-B422D6B631D1}" type="slidenum">
              <a:rPr lang="en-US"/>
              <a:pPr/>
              <a:t>‹#›</a:t>
            </a:fld>
            <a:endParaRPr lang="en-US"/>
          </a:p>
        </p:txBody>
      </p:sp>
    </p:spTree>
  </p:cSld>
  <p:clrMapOvr>
    <a:masterClrMapping/>
  </p:clrMapOvr>
  <p:transition spd="med">
    <p:wipe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4B610FE-891F-4B81-ABA3-E554ADC7B004}" type="slidenum">
              <a:rPr lang="en-US"/>
              <a:pPr/>
              <a:t>‹#›</a:t>
            </a:fld>
            <a:endParaRPr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a:pPr/>
              <a:t>‹#›</a:t>
            </a:fld>
            <a:endParaRPr lang="en-US"/>
          </a:p>
        </p:txBody>
      </p:sp>
    </p:spTree>
  </p:cSld>
  <p:clrMapOvr>
    <a:masterClrMapping/>
  </p:clrMapOvr>
  <p:transition spd="med">
    <p:wipe dir="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8BACA0-9D83-451D-9CAA-0FD9AF27E592}" type="slidenum">
              <a:rPr lang="en-US"/>
              <a:pPr/>
              <a:t>‹#›</a:t>
            </a:fld>
            <a:endParaRPr lang="en-US"/>
          </a:p>
        </p:txBody>
      </p:sp>
    </p:spTree>
  </p:cSld>
  <p:clrMapOvr>
    <a:masterClrMapping/>
  </p:clrMapOvr>
  <p:transition spd="med">
    <p:wipe di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2BCC73-20BC-4CAE-BAA9-A3D8EF4EA5E4}" type="slidenum">
              <a:rPr lang="en-US"/>
              <a:pPr/>
              <a:t>‹#›</a:t>
            </a:fld>
            <a:endParaRPr lang="en-US"/>
          </a:p>
        </p:txBody>
      </p:sp>
    </p:spTree>
  </p:cSld>
  <p:clrMapOvr>
    <a:masterClrMapping/>
  </p:clrMapOvr>
  <p:transition spd="med">
    <p:wipe di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B18935-E7F9-4C91-83FA-0672A682D411}" type="slidenum">
              <a:rPr lang="en-US"/>
              <a:pPr/>
              <a:t>‹#›</a:t>
            </a:fld>
            <a:endParaRPr lang="en-US"/>
          </a:p>
        </p:txBody>
      </p:sp>
    </p:spTree>
  </p:cSld>
  <p:clrMapOvr>
    <a:masterClrMapping/>
  </p:clrMapOvr>
  <p:transition spd="med">
    <p:wipe dir="d"/>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A77C4C-82B4-4449-8B5F-98C46AB0C1E8}" type="slidenum">
              <a:rPr lang="en-US"/>
              <a:pPr/>
              <a:t>‹#›</a:t>
            </a:fld>
            <a:endParaRPr lang="en-US"/>
          </a:p>
        </p:txBody>
      </p:sp>
    </p:spTree>
  </p:cSld>
  <p:clrMapOvr>
    <a:masterClrMapping/>
  </p:clrMapOvr>
  <p:transition spd="med">
    <p:wipe dir="d"/>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90130F-98B2-4A33-A9B6-3D64FED6FFE9}" type="slidenum">
              <a:rPr lang="en-US"/>
              <a:pPr/>
              <a:t>‹#›</a:t>
            </a:fld>
            <a:endParaRPr lang="en-US"/>
          </a:p>
        </p:txBody>
      </p:sp>
    </p:spTree>
  </p:cSld>
  <p:clrMapOvr>
    <a:masterClrMapping/>
  </p:clrMapOvr>
  <p:transition spd="med">
    <p:wipe dir="d"/>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FD6794-7689-4DC7-9D51-AC99FDDF6FA7}" type="slidenum">
              <a:rPr lang="en-US"/>
              <a:pPr/>
              <a:t>‹#›</a:t>
            </a:fld>
            <a:endParaRPr lang="en-US"/>
          </a:p>
        </p:txBody>
      </p:sp>
    </p:spTree>
  </p:cSld>
  <p:clrMapOvr>
    <a:masterClrMapping/>
  </p:clrMapOvr>
  <p:transition spd="med">
    <p:wipe dir="d"/>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8397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83972" name="Rectangle 4"/>
          <p:cNvSpPr>
            <a:spLocks noGrp="1" noChangeArrowheads="1"/>
          </p:cNvSpPr>
          <p:nvPr>
            <p:ph type="dt" sz="half" idx="2"/>
          </p:nvPr>
        </p:nvSpPr>
        <p:spPr/>
        <p:txBody>
          <a:bodyPr/>
          <a:lstStyle>
            <a:lvl1pPr>
              <a:defRPr/>
            </a:lvl1pPr>
          </a:lstStyle>
          <a:p>
            <a:endParaRPr lang="en-US"/>
          </a:p>
        </p:txBody>
      </p:sp>
      <p:sp>
        <p:nvSpPr>
          <p:cNvPr id="83973" name="Rectangle 5"/>
          <p:cNvSpPr>
            <a:spLocks noGrp="1" noChangeArrowheads="1"/>
          </p:cNvSpPr>
          <p:nvPr>
            <p:ph type="ftr" sz="quarter" idx="3"/>
          </p:nvPr>
        </p:nvSpPr>
        <p:spPr/>
        <p:txBody>
          <a:bodyPr/>
          <a:lstStyle>
            <a:lvl1pPr>
              <a:defRPr/>
            </a:lvl1pPr>
          </a:lstStyle>
          <a:p>
            <a:endParaRPr lang="en-US"/>
          </a:p>
        </p:txBody>
      </p:sp>
      <p:sp>
        <p:nvSpPr>
          <p:cNvPr id="83974"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a:pPr/>
              <a:t>‹#›</a:t>
            </a:fld>
            <a:endParaRPr lang="en-US"/>
          </a:p>
        </p:txBody>
      </p:sp>
    </p:spTree>
  </p:cSld>
  <p:clrMapOvr>
    <a:masterClrMapping/>
  </p:clrMapOvr>
  <p:transition spd="med">
    <p:wipe dir="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113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9114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91141" name="Rectangle 5"/>
          <p:cNvSpPr>
            <a:spLocks noGrp="1" noChangeArrowheads="1"/>
          </p:cNvSpPr>
          <p:nvPr>
            <p:ph type="dt" sz="half" idx="2"/>
          </p:nvPr>
        </p:nvSpPr>
        <p:spPr/>
        <p:txBody>
          <a:bodyPr/>
          <a:lstStyle>
            <a:lvl1pPr>
              <a:defRPr/>
            </a:lvl1pPr>
          </a:lstStyle>
          <a:p>
            <a:endParaRPr lang="en-US"/>
          </a:p>
        </p:txBody>
      </p:sp>
      <p:sp>
        <p:nvSpPr>
          <p:cNvPr id="91142" name="Rectangle 6"/>
          <p:cNvSpPr>
            <a:spLocks noGrp="1" noChangeArrowheads="1"/>
          </p:cNvSpPr>
          <p:nvPr>
            <p:ph type="ftr" sz="quarter" idx="3"/>
          </p:nvPr>
        </p:nvSpPr>
        <p:spPr/>
        <p:txBody>
          <a:bodyPr/>
          <a:lstStyle>
            <a:lvl1pPr>
              <a:defRPr/>
            </a:lvl1pPr>
          </a:lstStyle>
          <a:p>
            <a:endParaRPr lang="en-US"/>
          </a:p>
        </p:txBody>
      </p:sp>
      <p:sp>
        <p:nvSpPr>
          <p:cNvPr id="91143" name="Rectangle 7"/>
          <p:cNvSpPr>
            <a:spLocks noGrp="1" noChangeArrowheads="1"/>
          </p:cNvSpPr>
          <p:nvPr>
            <p:ph type="sldNum" sz="quarter" idx="4"/>
          </p:nvPr>
        </p:nvSpPr>
        <p:spPr/>
        <p:txBody>
          <a:bodyPr/>
          <a:lstStyle>
            <a:lvl1pPr>
              <a:defRPr/>
            </a:lvl1pPr>
          </a:lstStyle>
          <a:p>
            <a:fld id="{76655748-05F5-4761-9101-A43ABDD9F747}" type="slidenum">
              <a:rPr lang="en-US"/>
              <a:pPr/>
              <a:t>‹#›</a:t>
            </a:fld>
            <a:endParaRPr lang="en-US"/>
          </a:p>
        </p:txBody>
      </p:sp>
    </p:spTree>
  </p:cSld>
  <p:clrMapOvr>
    <a:masterClrMapping/>
  </p:clrMapOvr>
  <p:transition spd="med">
    <p:wipe di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1456E4-F3E7-44FD-A864-3BDCFEC7EC43}" type="slidenum">
              <a:rPr lang="en-US"/>
              <a:pPr/>
              <a:t>‹#›</a:t>
            </a:fld>
            <a:endParaRPr lang="en-US"/>
          </a:p>
        </p:txBody>
      </p:sp>
    </p:spTree>
  </p:cSld>
  <p:clrMapOvr>
    <a:masterClrMapping/>
  </p:clrMapOvr>
  <p:transition spd="med">
    <p:wipe dir="d"/>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B6943E-1404-4C01-B698-B909C5E99BE8}" type="slidenum">
              <a:rPr lang="en-US"/>
              <a:pPr/>
              <a:t>‹#›</a:t>
            </a:fld>
            <a:endParaRPr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a:pPr/>
              <a:t>‹#›</a:t>
            </a:fld>
            <a:endParaRPr lang="en-US"/>
          </a:p>
        </p:txBody>
      </p:sp>
    </p:spTree>
  </p:cSld>
  <p:clrMapOvr>
    <a:masterClrMapping/>
  </p:clrMapOvr>
  <p:transition spd="med">
    <p:wipe dir="d"/>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A150FC-9A46-4EB6-9065-FD67D11489B0}" type="slidenum">
              <a:rPr lang="en-US"/>
              <a:pPr/>
              <a:t>‹#›</a:t>
            </a:fld>
            <a:endParaRPr lang="en-US"/>
          </a:p>
        </p:txBody>
      </p:sp>
    </p:spTree>
  </p:cSld>
  <p:clrMapOvr>
    <a:masterClrMapping/>
  </p:clrMapOvr>
  <p:transition spd="med">
    <p:wipe dir="d"/>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59718A3-B8E3-4BC3-8287-34C199A8069E}" type="slidenum">
              <a:rPr lang="en-US"/>
              <a:pPr/>
              <a:t>‹#›</a:t>
            </a:fld>
            <a:endParaRPr lang="en-US"/>
          </a:p>
        </p:txBody>
      </p:sp>
    </p:spTree>
  </p:cSld>
  <p:clrMapOvr>
    <a:masterClrMapping/>
  </p:clrMapOvr>
  <p:transition spd="med">
    <p:wipe dir="d"/>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93681DA-7408-4317-8CFD-FEC40E0184C8}" type="slidenum">
              <a:rPr lang="en-US"/>
              <a:pPr/>
              <a:t>‹#›</a:t>
            </a:fld>
            <a:endParaRPr lang="en-US"/>
          </a:p>
        </p:txBody>
      </p:sp>
    </p:spTree>
  </p:cSld>
  <p:clrMapOvr>
    <a:masterClrMapping/>
  </p:clrMapOvr>
  <p:transition spd="med">
    <p:wipe dir="d"/>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8030D3-5385-4F31-9435-1518B15667A0}" type="slidenum">
              <a:rPr lang="en-US"/>
              <a:pPr/>
              <a:t>‹#›</a:t>
            </a:fld>
            <a:endParaRPr lang="en-US"/>
          </a:p>
        </p:txBody>
      </p:sp>
    </p:spTree>
  </p:cSld>
  <p:clrMapOvr>
    <a:masterClrMapping/>
  </p:clrMapOvr>
  <p:transition spd="med">
    <p:wipe dir="d"/>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63069B-375F-4B00-AD77-0BDD797CCB49}" type="slidenum">
              <a:rPr lang="en-US"/>
              <a:pPr/>
              <a:t>‹#›</a:t>
            </a:fld>
            <a:endParaRPr lang="en-US"/>
          </a:p>
        </p:txBody>
      </p:sp>
    </p:spTree>
  </p:cSld>
  <p:clrMapOvr>
    <a:masterClrMapping/>
  </p:clrMapOvr>
  <p:transition spd="med">
    <p:wipe dir="d"/>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08605AE-27FF-4681-83EC-E27C82241F5F}" type="slidenum">
              <a:rPr lang="en-US"/>
              <a:pPr/>
              <a:t>‹#›</a:t>
            </a:fld>
            <a:endParaRPr lang="en-US"/>
          </a:p>
        </p:txBody>
      </p:sp>
    </p:spTree>
  </p:cSld>
  <p:clrMapOvr>
    <a:masterClrMapping/>
  </p:clrMapOvr>
  <p:transition spd="med">
    <p:wipe dir="d"/>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98C005-90BE-4EB0-BE96-7A80E7BA620B}" type="slidenum">
              <a:rPr lang="en-US"/>
              <a:pPr/>
              <a:t>‹#›</a:t>
            </a:fld>
            <a:endParaRPr lang="en-US"/>
          </a:p>
        </p:txBody>
      </p:sp>
    </p:spTree>
  </p:cSld>
  <p:clrMapOvr>
    <a:masterClrMapping/>
  </p:clrMapOvr>
  <p:transition spd="med">
    <p:wipe dir="d"/>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04FFA0-3734-44F9-9982-E248A6BA0FE5}" type="slidenum">
              <a:rPr lang="en-US"/>
              <a:pPr/>
              <a:t>‹#›</a:t>
            </a:fld>
            <a:endParaRPr lang="en-US"/>
          </a:p>
        </p:txBody>
      </p:sp>
    </p:spTree>
  </p:cSld>
  <p:clrMapOvr>
    <a:masterClrMapping/>
  </p:clrMapOvr>
  <p:transition spd="med">
    <p:wipe dir="d"/>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2253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2532" name="Rectangle 4"/>
          <p:cNvSpPr>
            <a:spLocks noGrp="1" noChangeArrowheads="1"/>
          </p:cNvSpPr>
          <p:nvPr>
            <p:ph type="dt" sz="half" idx="2"/>
          </p:nvPr>
        </p:nvSpPr>
        <p:spPr/>
        <p:txBody>
          <a:bodyPr/>
          <a:lstStyle>
            <a:lvl1pPr>
              <a:defRPr/>
            </a:lvl1pPr>
          </a:lstStyle>
          <a:p>
            <a:endParaRPr lang="en-US"/>
          </a:p>
        </p:txBody>
      </p:sp>
      <p:sp>
        <p:nvSpPr>
          <p:cNvPr id="22533" name="Rectangle 5"/>
          <p:cNvSpPr>
            <a:spLocks noGrp="1" noChangeArrowheads="1"/>
          </p:cNvSpPr>
          <p:nvPr>
            <p:ph type="ftr" sz="quarter" idx="3"/>
          </p:nvPr>
        </p:nvSpPr>
        <p:spPr/>
        <p:txBody>
          <a:bodyPr/>
          <a:lstStyle>
            <a:lvl1pPr>
              <a:defRPr/>
            </a:lvl1pPr>
          </a:lstStyle>
          <a:p>
            <a:endParaRPr lang="en-US"/>
          </a:p>
        </p:txBody>
      </p:sp>
      <p:sp>
        <p:nvSpPr>
          <p:cNvPr id="22534" name="Rectangle 6"/>
          <p:cNvSpPr>
            <a:spLocks noGrp="1" noChangeArrowheads="1"/>
          </p:cNvSpPr>
          <p:nvPr>
            <p:ph type="sldNum" sz="quarter" idx="4"/>
          </p:nvPr>
        </p:nvSpPr>
        <p:spPr/>
        <p:txBody>
          <a:bodyPr/>
          <a:lstStyle>
            <a:lvl1pPr>
              <a:defRPr/>
            </a:lvl1pPr>
          </a:lstStyle>
          <a:p>
            <a:fld id="{C983CAAE-8909-4FFA-B663-0A5D854694C8}" type="slidenum">
              <a:rPr lang="en-US" smtClean="0"/>
              <a:pPr/>
              <a:t>‹#›</a:t>
            </a:fld>
            <a:endParaRPr lang="en-US"/>
          </a:p>
        </p:txBody>
      </p:sp>
    </p:spTree>
  </p:cSld>
  <p:clrMapOvr>
    <a:masterClrMapping/>
  </p:clrMapOvr>
  <p:transition spd="med">
    <p:wipe dir="d"/>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58E838-7762-4F89-8428-313DDEBDF020}" type="slidenum">
              <a:rPr lang="en-US" smtClean="0"/>
              <a:pPr/>
              <a:t>‹#›</a:t>
            </a:fld>
            <a:endParaRPr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a:pPr/>
              <a:t>‹#›</a:t>
            </a:fld>
            <a:endParaRPr lang="en-US"/>
          </a:p>
        </p:txBody>
      </p:sp>
    </p:spTree>
  </p:cSld>
  <p:clrMapOvr>
    <a:masterClrMapping/>
  </p:clrMapOvr>
  <p:transition spd="med">
    <p:wipe dir="d"/>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F78D98-F9DC-44DF-AF93-DEEE8A0910DD}" type="slidenum">
              <a:rPr lang="en-US" smtClean="0"/>
              <a:pPr/>
              <a:t>‹#›</a:t>
            </a:fld>
            <a:endParaRPr lang="en-US"/>
          </a:p>
        </p:txBody>
      </p:sp>
    </p:spTree>
  </p:cSld>
  <p:clrMapOvr>
    <a:masterClrMapping/>
  </p:clrMapOvr>
  <p:transition spd="med">
    <p:wipe dir="d"/>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85B48C-D627-4CB9-9F93-4CD3E2740077}" type="slidenum">
              <a:rPr lang="en-US" smtClean="0"/>
              <a:pPr/>
              <a:t>‹#›</a:t>
            </a:fld>
            <a:endParaRPr lang="en-US"/>
          </a:p>
        </p:txBody>
      </p:sp>
    </p:spTree>
  </p:cSld>
  <p:clrMapOvr>
    <a:masterClrMapping/>
  </p:clrMapOvr>
  <p:transition spd="med">
    <p:wipe dir="d"/>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DA8BB2-3B2C-4041-BE88-D69696AF7103}" type="slidenum">
              <a:rPr lang="en-US" smtClean="0"/>
              <a:pPr/>
              <a:t>‹#›</a:t>
            </a:fld>
            <a:endParaRPr lang="en-US"/>
          </a:p>
        </p:txBody>
      </p:sp>
    </p:spTree>
  </p:cSld>
  <p:clrMapOvr>
    <a:masterClrMapping/>
  </p:clrMapOvr>
  <p:transition spd="med">
    <p:wipe dir="d"/>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FFC974-45AA-4860-8A37-DCFD18F6402E}" type="slidenum">
              <a:rPr lang="en-US" smtClean="0"/>
              <a:pPr/>
              <a:t>‹#›</a:t>
            </a:fld>
            <a:endParaRPr lang="en-US"/>
          </a:p>
        </p:txBody>
      </p:sp>
    </p:spTree>
  </p:cSld>
  <p:clrMapOvr>
    <a:masterClrMapping/>
  </p:clrMapOvr>
  <p:transition spd="med">
    <p:wipe dir="d"/>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52F82F-14F5-4874-9097-D92299B979B1}" type="slidenum">
              <a:rPr lang="en-US" smtClean="0"/>
              <a:pPr/>
              <a:t>‹#›</a:t>
            </a:fld>
            <a:endParaRPr lang="en-US"/>
          </a:p>
        </p:txBody>
      </p:sp>
    </p:spTree>
  </p:cSld>
  <p:clrMapOvr>
    <a:masterClrMapping/>
  </p:clrMapOvr>
  <p:transition spd="med">
    <p:wipe dir="d"/>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F7DB4D-92E1-4E6E-8831-669DC7C978E4}" type="slidenum">
              <a:rPr lang="en-US" smtClean="0"/>
              <a:pPr/>
              <a:t>‹#›</a:t>
            </a:fld>
            <a:endParaRPr lang="en-US"/>
          </a:p>
        </p:txBody>
      </p:sp>
    </p:spTree>
  </p:cSld>
  <p:clrMapOvr>
    <a:masterClrMapping/>
  </p:clrMapOvr>
  <p:transition spd="med">
    <p:wipe dir="d"/>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smtClean="0"/>
              <a:pPr/>
              <a:t>‹#›</a:t>
            </a:fld>
            <a:endParaRPr lang="en-US"/>
          </a:p>
        </p:txBody>
      </p:sp>
    </p:spTree>
  </p:cSld>
  <p:clrMapOvr>
    <a:masterClrMapping/>
  </p:clrMapOvr>
  <p:transition spd="med">
    <p:wipe dir="d"/>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4EA81B-9839-458F-8B43-C4277F13E722}" type="slidenum">
              <a:rPr lang="en-US" smtClean="0"/>
              <a:pPr/>
              <a:t>‹#›</a:t>
            </a:fld>
            <a:endParaRPr lang="en-US"/>
          </a:p>
        </p:txBody>
      </p:sp>
    </p:spTree>
  </p:cSld>
  <p:clrMapOvr>
    <a:masterClrMapping/>
  </p:clrMapOvr>
  <p:transition spd="med">
    <p:wipe dir="d"/>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48A1E-EC0C-4F07-BB5B-F8F9A01B008E}" type="slidenum">
              <a:rPr lang="en-US" smtClean="0"/>
              <a:pPr/>
              <a:t>‹#›</a:t>
            </a:fld>
            <a:endParaRPr lang="en-US"/>
          </a:p>
        </p:txBody>
      </p:sp>
    </p:spTree>
  </p:cSld>
  <p:clrMapOvr>
    <a:masterClrMapping/>
  </p:clrMapOvr>
  <p:transition spd="med">
    <p:wipe dir="d"/>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9701" name="Rectangle 5"/>
          <p:cNvSpPr>
            <a:spLocks noGrp="1" noChangeArrowheads="1"/>
          </p:cNvSpPr>
          <p:nvPr>
            <p:ph type="dt" sz="half" idx="2"/>
          </p:nvPr>
        </p:nvSpPr>
        <p:spPr/>
        <p:txBody>
          <a:bodyPr/>
          <a:lstStyle>
            <a:lvl1pPr>
              <a:defRPr/>
            </a:lvl1pPr>
          </a:lstStyle>
          <a:p>
            <a:endParaRPr lang="en-US"/>
          </a:p>
        </p:txBody>
      </p:sp>
      <p:sp>
        <p:nvSpPr>
          <p:cNvPr id="29702" name="Rectangle 6"/>
          <p:cNvSpPr>
            <a:spLocks noGrp="1" noChangeArrowheads="1"/>
          </p:cNvSpPr>
          <p:nvPr>
            <p:ph type="ftr" sz="quarter" idx="3"/>
          </p:nvPr>
        </p:nvSpPr>
        <p:spPr/>
        <p:txBody>
          <a:bodyPr/>
          <a:lstStyle>
            <a:lvl1pPr>
              <a:defRPr/>
            </a:lvl1pPr>
          </a:lstStyle>
          <a:p>
            <a:endParaRPr lang="en-US"/>
          </a:p>
        </p:txBody>
      </p:sp>
      <p:sp>
        <p:nvSpPr>
          <p:cNvPr id="29703" name="Rectangle 7"/>
          <p:cNvSpPr>
            <a:spLocks noGrp="1" noChangeArrowheads="1"/>
          </p:cNvSpPr>
          <p:nvPr>
            <p:ph type="sldNum" sz="quarter" idx="4"/>
          </p:nvPr>
        </p:nvSpPr>
        <p:spPr/>
        <p:txBody>
          <a:bodyPr/>
          <a:lstStyle>
            <a:lvl1pPr>
              <a:defRPr/>
            </a:lvl1pPr>
          </a:lstStyle>
          <a:p>
            <a:fld id="{F80E4C91-4DAF-433A-8AC5-3BABEB783232}" type="slidenum">
              <a:rPr lang="en-US"/>
              <a:pPr/>
              <a:t>‹#›</a:t>
            </a:fld>
            <a:endParaRPr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71EE4F-F099-4C43-9B28-645F92E26154}" type="slidenum">
              <a:rPr lang="en-US"/>
              <a:pPr/>
              <a:t>‹#›</a:t>
            </a:fld>
            <a:endParaRPr lang="en-US"/>
          </a:p>
        </p:txBody>
      </p:sp>
    </p:spTree>
  </p:cSld>
  <p:clrMapOvr>
    <a:masterClrMapping/>
  </p:clrMapOvr>
  <p:transition spd="med">
    <p:wipe dir="d"/>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F7DC0D-263A-4313-9C0F-8AF2AAD94BBE}" type="slidenum">
              <a:rPr lang="en-US"/>
              <a:pPr/>
              <a:t>‹#›</a:t>
            </a:fld>
            <a:endParaRPr lang="en-US"/>
          </a:p>
        </p:txBody>
      </p:sp>
    </p:spTree>
  </p:cSld>
  <p:clrMapOvr>
    <a:masterClrMapping/>
  </p:clrMapOvr>
  <p:transition spd="med">
    <p:wipe dir="d"/>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02DAFD-6CCE-4C1B-8319-65407AB7DAE7}" type="slidenum">
              <a:rPr lang="en-US"/>
              <a:pPr/>
              <a:t>‹#›</a:t>
            </a:fld>
            <a:endParaRPr lang="en-US"/>
          </a:p>
        </p:txBody>
      </p:sp>
    </p:spTree>
  </p:cSld>
  <p:clrMapOvr>
    <a:masterClrMapping/>
  </p:clrMapOvr>
  <p:transition spd="med">
    <p:wipe dir="d"/>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301562D-768D-42BA-A5D2-BA044FE73C0F}" type="slidenum">
              <a:rPr lang="en-US"/>
              <a:pPr/>
              <a:t>‹#›</a:t>
            </a:fld>
            <a:endParaRPr lang="en-US"/>
          </a:p>
        </p:txBody>
      </p:sp>
    </p:spTree>
  </p:cSld>
  <p:clrMapOvr>
    <a:masterClrMapping/>
  </p:clrMapOvr>
  <p:transition spd="med">
    <p:wipe dir="d"/>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C0021C-36F4-4837-AFCA-9CCD0746216D}" type="slidenum">
              <a:rPr lang="en-US"/>
              <a:pPr/>
              <a:t>‹#›</a:t>
            </a:fld>
            <a:endParaRPr lang="en-US"/>
          </a:p>
        </p:txBody>
      </p:sp>
    </p:spTree>
  </p:cSld>
  <p:clrMapOvr>
    <a:masterClrMapping/>
  </p:clrMapOvr>
  <p:transition spd="med">
    <p:wipe dir="d"/>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E0B45CB-EFC0-438B-BE1F-053A406A7B99}" type="slidenum">
              <a:rPr lang="en-US"/>
              <a:pPr/>
              <a:t>‹#›</a:t>
            </a:fld>
            <a:endParaRPr lang="en-US"/>
          </a:p>
        </p:txBody>
      </p:sp>
    </p:spTree>
  </p:cSld>
  <p:clrMapOvr>
    <a:masterClrMapping/>
  </p:clrMapOvr>
  <p:transition spd="med">
    <p:wipe dir="d"/>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419E144-DE2E-4E1B-9D29-6B8D1593CDB7}" type="slidenum">
              <a:rPr lang="en-US"/>
              <a:pPr/>
              <a:t>‹#›</a:t>
            </a:fld>
            <a:endParaRPr lang="en-US"/>
          </a:p>
        </p:txBody>
      </p:sp>
    </p:spTree>
  </p:cSld>
  <p:clrMapOvr>
    <a:masterClrMapping/>
  </p:clrMapOvr>
  <p:transition spd="med">
    <p:wipe dir="d"/>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06989E-E45E-4221-8581-FF623A15DEF0}" type="slidenum">
              <a:rPr lang="en-US"/>
              <a:pPr/>
              <a:t>‹#›</a:t>
            </a:fld>
            <a:endParaRPr lang="en-US"/>
          </a:p>
        </p:txBody>
      </p:sp>
    </p:spTree>
  </p:cSld>
  <p:clrMapOvr>
    <a:masterClrMapping/>
  </p:clrMapOvr>
  <p:transition spd="med">
    <p:wipe dir="d"/>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3EBF61-7C59-4438-A45E-EDC240E3379A}" type="slidenum">
              <a:rPr lang="en-US"/>
              <a:pPr/>
              <a:t>‹#›</a:t>
            </a:fld>
            <a:endParaRPr lang="en-US"/>
          </a:p>
        </p:txBody>
      </p:sp>
    </p:spTree>
  </p:cSld>
  <p:clrMapOvr>
    <a:masterClrMapping/>
  </p:clrMapOvr>
  <p:transition spd="med">
    <p:wipe dir="d"/>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DCF65B-991F-4934-8A1C-461D77ADFF14}" type="slidenum">
              <a:rPr lang="en-US"/>
              <a:pPr/>
              <a:t>‹#›</a:t>
            </a:fld>
            <a:endParaRPr lang="en-US"/>
          </a:p>
        </p:txBody>
      </p:sp>
    </p:spTree>
  </p:cSld>
  <p:clrMapOvr>
    <a:masterClrMapping/>
  </p:clrMapOvr>
  <p:transition spd="med">
    <p:wipe dir="d"/>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89A1FD-43C8-45DD-8408-16B75B5A421D}" type="slidenum">
              <a:rPr lang="en-US"/>
              <a:pPr/>
              <a:t>‹#›</a:t>
            </a:fld>
            <a:endParaRPr lang="en-US"/>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ags" Target="../tags/tag3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11.jpe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tags" Target="../tags/tag3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4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11.jpe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tags" Target="../tags/tag4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tags" Target="../tags/tag45.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3.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ags" Target="../tags/tag4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ags" Target="../tags/tag49.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13.jpe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tags" Target="../tags/tag5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ags" Target="../tags/tag5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5.jpe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tags" Target="../tags/tag5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tags" Target="../tags/tag5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15.jpe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tags" Target="../tags/tag5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ags" Target="../tags/tag61.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image" Target="../media/image15.jpeg"/><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tags" Target="../tags/tag6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tags" Target="../tags/tag65.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image" Target="../media/image9.jpeg"/><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tags" Target="../tags/tag6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tags" Target="../tags/tag69.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image" Target="../media/image7.jpeg"/><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tags" Target="../tags/tag7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tags" Target="../tags/tag73.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image" Target="../media/image7.jpeg"/><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tags" Target="../tags/tag7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22.jpe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9.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jpe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1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5.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21.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7.jpe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2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25.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7.jpe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2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29.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9.jpe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ags" Target="../tags/tag3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33.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9.jpe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518607-64F3-4EDD-B37F-FD02B7E0C12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wipe dir="d"/>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cs typeface="Arial" charset="0"/>
        </a:defRPr>
      </a:lvl2pPr>
      <a:lvl3pPr algn="l" rtl="0" fontAlgn="base">
        <a:spcBef>
          <a:spcPct val="0"/>
        </a:spcBef>
        <a:spcAft>
          <a:spcPct val="0"/>
        </a:spcAft>
        <a:buClr>
          <a:schemeClr val="tx1"/>
        </a:buClr>
        <a:defRPr sz="3200">
          <a:solidFill>
            <a:schemeClr val="tx1"/>
          </a:solidFill>
          <a:latin typeface="Arial" charset="0"/>
          <a:cs typeface="Arial" charset="0"/>
        </a:defRPr>
      </a:lvl3pPr>
      <a:lvl4pPr algn="l" rtl="0" fontAlgn="base">
        <a:spcBef>
          <a:spcPct val="0"/>
        </a:spcBef>
        <a:spcAft>
          <a:spcPct val="0"/>
        </a:spcAft>
        <a:buClr>
          <a:schemeClr val="tx1"/>
        </a:buClr>
        <a:defRPr sz="3200">
          <a:solidFill>
            <a:schemeClr val="tx1"/>
          </a:solidFill>
          <a:latin typeface="Arial" charset="0"/>
          <a:cs typeface="Arial" charset="0"/>
        </a:defRPr>
      </a:lvl4pPr>
      <a:lvl5pPr algn="l" rtl="0" fontAlgn="base">
        <a:spcBef>
          <a:spcPct val="0"/>
        </a:spcBef>
        <a:spcAft>
          <a:spcPct val="0"/>
        </a:spcAft>
        <a:buClr>
          <a:schemeClr val="tx1"/>
        </a:buClr>
        <a:defRPr sz="3200">
          <a:solidFill>
            <a:schemeClr val="tx1"/>
          </a:solidFill>
          <a:latin typeface="Arial" charset="0"/>
          <a:cs typeface="Arial" charset="0"/>
        </a:defRPr>
      </a:lvl5pPr>
      <a:lvl6pPr marL="457200" algn="l" rtl="0" fontAlgn="base">
        <a:spcBef>
          <a:spcPct val="0"/>
        </a:spcBef>
        <a:spcAft>
          <a:spcPct val="0"/>
        </a:spcAft>
        <a:buClr>
          <a:schemeClr val="tx1"/>
        </a:buClr>
        <a:defRPr sz="3200">
          <a:solidFill>
            <a:schemeClr val="tx1"/>
          </a:solidFill>
          <a:latin typeface="Arial" charset="0"/>
          <a:cs typeface="Arial" charset="0"/>
        </a:defRPr>
      </a:lvl6pPr>
      <a:lvl7pPr marL="914400" algn="l" rtl="0" fontAlgn="base">
        <a:spcBef>
          <a:spcPct val="0"/>
        </a:spcBef>
        <a:spcAft>
          <a:spcPct val="0"/>
        </a:spcAft>
        <a:buClr>
          <a:schemeClr val="tx1"/>
        </a:buClr>
        <a:defRPr sz="3200">
          <a:solidFill>
            <a:schemeClr val="tx1"/>
          </a:solidFill>
          <a:latin typeface="Arial" charset="0"/>
          <a:cs typeface="Arial" charset="0"/>
        </a:defRPr>
      </a:lvl7pPr>
      <a:lvl8pPr marL="1371600" algn="l" rtl="0" fontAlgn="base">
        <a:spcBef>
          <a:spcPct val="0"/>
        </a:spcBef>
        <a:spcAft>
          <a:spcPct val="0"/>
        </a:spcAft>
        <a:buClr>
          <a:schemeClr val="tx1"/>
        </a:buClr>
        <a:defRPr sz="3200">
          <a:solidFill>
            <a:schemeClr val="tx1"/>
          </a:solidFill>
          <a:latin typeface="Arial" charset="0"/>
          <a:cs typeface="Arial" charset="0"/>
        </a:defRPr>
      </a:lvl8pPr>
      <a:lvl9pPr marL="1828800" algn="l" rtl="0" fontAlgn="base">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cs typeface="+mn-cs"/>
        </a:defRPr>
      </a:lvl2pPr>
      <a:lvl3pPr marL="1143000" indent="-228600" algn="l" rtl="0" fontAlgn="base">
        <a:spcBef>
          <a:spcPct val="20000"/>
        </a:spcBef>
        <a:spcAft>
          <a:spcPct val="0"/>
        </a:spcAft>
        <a:buClr>
          <a:schemeClr val="tx1"/>
        </a:buClr>
        <a:buChar char="•"/>
        <a:defRPr sz="2400">
          <a:solidFill>
            <a:schemeClr val="tx1"/>
          </a:solidFill>
          <a:latin typeface="+mn-lt"/>
          <a:cs typeface="+mn-cs"/>
        </a:defRPr>
      </a:lvl3pPr>
      <a:lvl4pPr marL="1600200" indent="-228600" algn="l" rtl="0" fontAlgn="base">
        <a:spcBef>
          <a:spcPct val="20000"/>
        </a:spcBef>
        <a:spcAft>
          <a:spcPct val="0"/>
        </a:spcAft>
        <a:buClr>
          <a:schemeClr val="tx1"/>
        </a:buClr>
        <a:buChar char="•"/>
        <a:defRPr sz="2400">
          <a:solidFill>
            <a:schemeClr val="tx1"/>
          </a:solidFill>
          <a:latin typeface="+mn-lt"/>
          <a:cs typeface="+mn-cs"/>
        </a:defRPr>
      </a:lvl4pPr>
      <a:lvl5pPr marL="2057400" indent="-228600" algn="l" rtl="0" fontAlgn="base">
        <a:spcBef>
          <a:spcPct val="20000"/>
        </a:spcBef>
        <a:spcAft>
          <a:spcPct val="0"/>
        </a:spcAft>
        <a:buClr>
          <a:schemeClr val="tx1"/>
        </a:buClr>
        <a:buChar char="•"/>
        <a:defRPr sz="2400">
          <a:solidFill>
            <a:schemeClr val="tx1"/>
          </a:solidFill>
          <a:latin typeface="+mn-lt"/>
          <a:cs typeface="+mn-cs"/>
        </a:defRPr>
      </a:lvl5pPr>
      <a:lvl6pPr marL="2514600" indent="-228600" algn="l" rtl="0" fontAlgn="base">
        <a:spcBef>
          <a:spcPct val="20000"/>
        </a:spcBef>
        <a:spcAft>
          <a:spcPct val="0"/>
        </a:spcAft>
        <a:buClr>
          <a:schemeClr val="tx1"/>
        </a:buClr>
        <a:buChar char="•"/>
        <a:defRPr sz="2400">
          <a:solidFill>
            <a:schemeClr val="tx1"/>
          </a:solidFill>
          <a:latin typeface="+mn-lt"/>
          <a:cs typeface="+mn-cs"/>
        </a:defRPr>
      </a:lvl6pPr>
      <a:lvl7pPr marL="2971800" indent="-228600" algn="l" rtl="0" fontAlgn="base">
        <a:spcBef>
          <a:spcPct val="20000"/>
        </a:spcBef>
        <a:spcAft>
          <a:spcPct val="0"/>
        </a:spcAft>
        <a:buClr>
          <a:schemeClr val="tx1"/>
        </a:buClr>
        <a:buChar char="•"/>
        <a:defRPr sz="2400">
          <a:solidFill>
            <a:schemeClr val="tx1"/>
          </a:solidFill>
          <a:latin typeface="+mn-lt"/>
          <a:cs typeface="+mn-cs"/>
        </a:defRPr>
      </a:lvl7pPr>
      <a:lvl8pPr marL="3429000" indent="-228600" algn="l" rtl="0" fontAlgn="base">
        <a:spcBef>
          <a:spcPct val="20000"/>
        </a:spcBef>
        <a:spcAft>
          <a:spcPct val="0"/>
        </a:spcAft>
        <a:buClr>
          <a:schemeClr val="tx1"/>
        </a:buClr>
        <a:buChar char="•"/>
        <a:defRPr sz="2400">
          <a:solidFill>
            <a:schemeClr val="tx1"/>
          </a:solidFill>
          <a:latin typeface="+mn-lt"/>
          <a:cs typeface="+mn-cs"/>
        </a:defRPr>
      </a:lvl8pPr>
      <a:lvl9pPr marL="3886200" indent="-228600" algn="l" rtl="0" fontAlgn="base">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AFF19EE-956F-4853-8099-F9A632A6B8F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3491"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endParaRPr lang="en-US"/>
          </a:p>
        </p:txBody>
      </p:sp>
      <p:sp>
        <p:nvSpPr>
          <p:cNvPr id="634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endParaRPr lang="en-US"/>
          </a:p>
        </p:txBody>
      </p:sp>
      <p:sp>
        <p:nvSpPr>
          <p:cNvPr id="634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fld id="{36518607-64F3-4EDD-B37F-FD02B7E0C120}"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01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01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901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901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94384C1-CFDB-42F6-A029-A2AAC72096C1}"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3491"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3492"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634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6349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513C402-2A5A-4D92-903C-3E49BC12A7EF}"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3491"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endParaRPr lang="en-US"/>
          </a:p>
        </p:txBody>
      </p:sp>
      <p:sp>
        <p:nvSpPr>
          <p:cNvPr id="634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endParaRPr lang="en-US"/>
          </a:p>
        </p:txBody>
      </p:sp>
      <p:sp>
        <p:nvSpPr>
          <p:cNvPr id="634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01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01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901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901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4F30F0-F3BC-4D65-8890-A3A00BAD8CF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224F615-22C7-46F2-B24E-B8784596043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3491"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endParaRPr lang="en-US"/>
          </a:p>
        </p:txBody>
      </p:sp>
      <p:sp>
        <p:nvSpPr>
          <p:cNvPr id="634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endParaRPr lang="en-US"/>
          </a:p>
        </p:txBody>
      </p:sp>
      <p:sp>
        <p:nvSpPr>
          <p:cNvPr id="634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spd="med">
    <p:wipe dir="d"/>
  </p:transition>
  <p:timing>
    <p:tnLst>
      <p:par>
        <p:cTn id="1" dur="indefinite" restart="never" nodeType="tmRoot"/>
      </p:par>
    </p:tnLst>
  </p:timing>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01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01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901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901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5F5DA23-ACBF-4A75-9A8E-52DBBBF52AB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B324CB4-1E0B-48F4-9D97-948FE24C321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d"/>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6518607-64F3-4EDD-B37F-FD02B7E0C12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spd="med">
    <p:wipe dir="d"/>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6518607-64F3-4EDD-B37F-FD02B7E0C12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spd="med">
    <p:wipe dir="d"/>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spd="med">
    <p:wipe dir="d"/>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6518607-64F3-4EDD-B37F-FD02B7E0C12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spd="med">
    <p:wipe dir="d"/>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6518607-64F3-4EDD-B37F-FD02B7E0C120}"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spd="med">
    <p:wipe dir="d"/>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wipe dir="d"/>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6518607-64F3-4EDD-B37F-FD02B7E0C120}"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ransition spd="med">
    <p:wipe dir="d"/>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518607-64F3-4EDD-B37F-FD02B7E0C12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ransition spd="med">
    <p:wipe dir="d"/>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6518607-64F3-4EDD-B37F-FD02B7E0C12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ransition spd="med">
    <p:wipe dir="d"/>
  </p:transition>
  <p:timing>
    <p:tnLst>
      <p:par>
        <p:cTn id="1" dur="indefinite" restart="never" nodeType="tmRoot"/>
      </p:par>
    </p:tnLst>
  </p:timing>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6518607-64F3-4EDD-B37F-FD02B7E0C12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ransition spd="med">
    <p:wipe dir="d"/>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d"/>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cs typeface="Arial" charset="0"/>
        </a:defRPr>
      </a:lvl2pPr>
      <a:lvl3pPr algn="l" rtl="0" fontAlgn="base">
        <a:spcBef>
          <a:spcPct val="0"/>
        </a:spcBef>
        <a:spcAft>
          <a:spcPct val="0"/>
        </a:spcAft>
        <a:buClr>
          <a:schemeClr val="tx1"/>
        </a:buClr>
        <a:defRPr sz="3200">
          <a:solidFill>
            <a:schemeClr val="tx1"/>
          </a:solidFill>
          <a:latin typeface="Arial" charset="0"/>
          <a:cs typeface="Arial" charset="0"/>
        </a:defRPr>
      </a:lvl3pPr>
      <a:lvl4pPr algn="l" rtl="0" fontAlgn="base">
        <a:spcBef>
          <a:spcPct val="0"/>
        </a:spcBef>
        <a:spcAft>
          <a:spcPct val="0"/>
        </a:spcAft>
        <a:buClr>
          <a:schemeClr val="tx1"/>
        </a:buClr>
        <a:defRPr sz="3200">
          <a:solidFill>
            <a:schemeClr val="tx1"/>
          </a:solidFill>
          <a:latin typeface="Arial" charset="0"/>
          <a:cs typeface="Arial" charset="0"/>
        </a:defRPr>
      </a:lvl4pPr>
      <a:lvl5pPr algn="l" rtl="0" fontAlgn="base">
        <a:spcBef>
          <a:spcPct val="0"/>
        </a:spcBef>
        <a:spcAft>
          <a:spcPct val="0"/>
        </a:spcAft>
        <a:buClr>
          <a:schemeClr val="tx1"/>
        </a:buClr>
        <a:defRPr sz="3200">
          <a:solidFill>
            <a:schemeClr val="tx1"/>
          </a:solidFill>
          <a:latin typeface="Arial" charset="0"/>
          <a:cs typeface="Arial" charset="0"/>
        </a:defRPr>
      </a:lvl5pPr>
      <a:lvl6pPr marL="457200" algn="l" rtl="0" fontAlgn="base">
        <a:spcBef>
          <a:spcPct val="0"/>
        </a:spcBef>
        <a:spcAft>
          <a:spcPct val="0"/>
        </a:spcAft>
        <a:buClr>
          <a:schemeClr val="tx1"/>
        </a:buClr>
        <a:defRPr sz="3200">
          <a:solidFill>
            <a:schemeClr val="tx1"/>
          </a:solidFill>
          <a:latin typeface="Arial" charset="0"/>
          <a:cs typeface="Arial" charset="0"/>
        </a:defRPr>
      </a:lvl6pPr>
      <a:lvl7pPr marL="914400" algn="l" rtl="0" fontAlgn="base">
        <a:spcBef>
          <a:spcPct val="0"/>
        </a:spcBef>
        <a:spcAft>
          <a:spcPct val="0"/>
        </a:spcAft>
        <a:buClr>
          <a:schemeClr val="tx1"/>
        </a:buClr>
        <a:defRPr sz="3200">
          <a:solidFill>
            <a:schemeClr val="tx1"/>
          </a:solidFill>
          <a:latin typeface="Arial" charset="0"/>
          <a:cs typeface="Arial" charset="0"/>
        </a:defRPr>
      </a:lvl7pPr>
      <a:lvl8pPr marL="1371600" algn="l" rtl="0" fontAlgn="base">
        <a:spcBef>
          <a:spcPct val="0"/>
        </a:spcBef>
        <a:spcAft>
          <a:spcPct val="0"/>
        </a:spcAft>
        <a:buClr>
          <a:schemeClr val="tx1"/>
        </a:buClr>
        <a:defRPr sz="3200">
          <a:solidFill>
            <a:schemeClr val="tx1"/>
          </a:solidFill>
          <a:latin typeface="Arial" charset="0"/>
          <a:cs typeface="Arial" charset="0"/>
        </a:defRPr>
      </a:lvl8pPr>
      <a:lvl9pPr marL="1828800" algn="l" rtl="0" fontAlgn="base">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cs typeface="+mn-cs"/>
        </a:defRPr>
      </a:lvl2pPr>
      <a:lvl3pPr marL="1143000" indent="-228600" algn="l" rtl="0" fontAlgn="base">
        <a:spcBef>
          <a:spcPct val="20000"/>
        </a:spcBef>
        <a:spcAft>
          <a:spcPct val="0"/>
        </a:spcAft>
        <a:buClr>
          <a:schemeClr val="tx1"/>
        </a:buClr>
        <a:buChar char="•"/>
        <a:defRPr sz="2400">
          <a:solidFill>
            <a:schemeClr val="tx1"/>
          </a:solidFill>
          <a:latin typeface="+mn-lt"/>
          <a:cs typeface="+mn-cs"/>
        </a:defRPr>
      </a:lvl3pPr>
      <a:lvl4pPr marL="1600200" indent="-228600" algn="l" rtl="0" fontAlgn="base">
        <a:spcBef>
          <a:spcPct val="20000"/>
        </a:spcBef>
        <a:spcAft>
          <a:spcPct val="0"/>
        </a:spcAft>
        <a:buClr>
          <a:schemeClr val="tx1"/>
        </a:buClr>
        <a:buChar char="•"/>
        <a:defRPr sz="2400">
          <a:solidFill>
            <a:schemeClr val="tx1"/>
          </a:solidFill>
          <a:latin typeface="+mn-lt"/>
          <a:cs typeface="+mn-cs"/>
        </a:defRPr>
      </a:lvl4pPr>
      <a:lvl5pPr marL="2057400" indent="-228600" algn="l" rtl="0" fontAlgn="base">
        <a:spcBef>
          <a:spcPct val="20000"/>
        </a:spcBef>
        <a:spcAft>
          <a:spcPct val="0"/>
        </a:spcAft>
        <a:buClr>
          <a:schemeClr val="tx1"/>
        </a:buClr>
        <a:buChar char="•"/>
        <a:defRPr sz="2400">
          <a:solidFill>
            <a:schemeClr val="tx1"/>
          </a:solidFill>
          <a:latin typeface="+mn-lt"/>
          <a:cs typeface="+mn-cs"/>
        </a:defRPr>
      </a:lvl5pPr>
      <a:lvl6pPr marL="2514600" indent="-228600" algn="l" rtl="0" fontAlgn="base">
        <a:spcBef>
          <a:spcPct val="20000"/>
        </a:spcBef>
        <a:spcAft>
          <a:spcPct val="0"/>
        </a:spcAft>
        <a:buClr>
          <a:schemeClr val="tx1"/>
        </a:buClr>
        <a:buChar char="•"/>
        <a:defRPr sz="2400">
          <a:solidFill>
            <a:schemeClr val="tx1"/>
          </a:solidFill>
          <a:latin typeface="+mn-lt"/>
          <a:cs typeface="+mn-cs"/>
        </a:defRPr>
      </a:lvl6pPr>
      <a:lvl7pPr marL="2971800" indent="-228600" algn="l" rtl="0" fontAlgn="base">
        <a:spcBef>
          <a:spcPct val="20000"/>
        </a:spcBef>
        <a:spcAft>
          <a:spcPct val="0"/>
        </a:spcAft>
        <a:buClr>
          <a:schemeClr val="tx1"/>
        </a:buClr>
        <a:buChar char="•"/>
        <a:defRPr sz="2400">
          <a:solidFill>
            <a:schemeClr val="tx1"/>
          </a:solidFill>
          <a:latin typeface="+mn-lt"/>
          <a:cs typeface="+mn-cs"/>
        </a:defRPr>
      </a:lvl7pPr>
      <a:lvl8pPr marL="3429000" indent="-228600" algn="l" rtl="0" fontAlgn="base">
        <a:spcBef>
          <a:spcPct val="20000"/>
        </a:spcBef>
        <a:spcAft>
          <a:spcPct val="0"/>
        </a:spcAft>
        <a:buClr>
          <a:schemeClr val="tx1"/>
        </a:buClr>
        <a:buChar char="•"/>
        <a:defRPr sz="2400">
          <a:solidFill>
            <a:schemeClr val="tx1"/>
          </a:solidFill>
          <a:latin typeface="+mn-lt"/>
          <a:cs typeface="+mn-cs"/>
        </a:defRPr>
      </a:lvl8pPr>
      <a:lvl9pPr marL="3886200" indent="-228600" algn="l" rtl="0" fontAlgn="base">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518607-64F3-4EDD-B37F-FD02B7E0C120}"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3491"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3492"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634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6349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72E7981-0DD0-402B-B9F0-AC940EE5CBB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3491"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endParaRPr lang="en-US"/>
          </a:p>
        </p:txBody>
      </p:sp>
      <p:sp>
        <p:nvSpPr>
          <p:cNvPr id="634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endParaRPr lang="en-US"/>
          </a:p>
        </p:txBody>
      </p:sp>
      <p:sp>
        <p:nvSpPr>
          <p:cNvPr id="634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9011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011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9011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9011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439E175-0BA0-45A6-91BB-99A16D7EBF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518607-64F3-4EDD-B37F-FD02B7E0C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78F640-06CA-44FD-B38D-866424038C7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p:wipe dir="d"/>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10.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11.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15.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0.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1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0.jpeg"/><Relationship Id="rId1" Type="http://schemas.openxmlformats.org/officeDocument/2006/relationships/slideLayout" Target="../slideLayouts/slideLayout2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1.jpeg"/><Relationship Id="rId1" Type="http://schemas.openxmlformats.org/officeDocument/2006/relationships/slideLayout" Target="../slideLayouts/slideLayout2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3" Type="http://schemas.openxmlformats.org/officeDocument/2006/relationships/hyperlink" Target="9%20point.pptx" TargetMode="External"/><Relationship Id="rId2" Type="http://schemas.openxmlformats.org/officeDocument/2006/relationships/image" Target="../media/image31.jpeg"/><Relationship Id="rId1" Type="http://schemas.openxmlformats.org/officeDocument/2006/relationships/slideLayout" Target="../slideLayouts/slideLayout2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223889" y="2236763"/>
            <a:ext cx="7920111" cy="3080824"/>
          </a:xfrm>
        </p:spPr>
        <p:txBody>
          <a:bodyPr/>
          <a:lstStyle/>
          <a:p>
            <a:pPr algn="ctr"/>
            <a:r>
              <a:rPr lang="en-US" sz="8000" b="1" dirty="0" smtClean="0">
                <a:solidFill>
                  <a:srgbClr val="FF0000"/>
                </a:solidFill>
                <a:latin typeface="Freestyle Script" pitchFamily="66" charset="0"/>
              </a:rPr>
              <a:t>KODE ETIK </a:t>
            </a:r>
            <a:r>
              <a:rPr lang="en-US" sz="8000" b="1" dirty="0" err="1" smtClean="0">
                <a:solidFill>
                  <a:srgbClr val="FF0000"/>
                </a:solidFill>
                <a:latin typeface="Freestyle Script" pitchFamily="66" charset="0"/>
              </a:rPr>
              <a:t>dan</a:t>
            </a:r>
            <a:r>
              <a:rPr lang="en-US" sz="8000" b="1" dirty="0" smtClean="0">
                <a:solidFill>
                  <a:srgbClr val="FF0000"/>
                </a:solidFill>
                <a:latin typeface="Freestyle Script" pitchFamily="66" charset="0"/>
              </a:rPr>
              <a:t/>
            </a:r>
            <a:br>
              <a:rPr lang="en-US" sz="8000" b="1" dirty="0" smtClean="0">
                <a:solidFill>
                  <a:srgbClr val="FF0000"/>
                </a:solidFill>
                <a:latin typeface="Freestyle Script" pitchFamily="66" charset="0"/>
              </a:rPr>
            </a:br>
            <a:r>
              <a:rPr lang="en-US" sz="8000" b="1" dirty="0" smtClean="0">
                <a:solidFill>
                  <a:srgbClr val="FF0000"/>
                </a:solidFill>
                <a:latin typeface="Freestyle Script" pitchFamily="66" charset="0"/>
              </a:rPr>
              <a:t>DEWAN KEHORMATAN</a:t>
            </a:r>
            <a:br>
              <a:rPr lang="en-US" sz="8000" b="1" dirty="0" smtClean="0">
                <a:solidFill>
                  <a:srgbClr val="FF0000"/>
                </a:solidFill>
                <a:latin typeface="Freestyle Script" pitchFamily="66" charset="0"/>
              </a:rPr>
            </a:br>
            <a:r>
              <a:rPr lang="en-US" sz="8000" b="1" dirty="0" smtClean="0">
                <a:latin typeface="Freestyle Script" pitchFamily="66" charset="0"/>
              </a:rPr>
              <a:t>GURU INDONESIA</a:t>
            </a:r>
            <a:endParaRPr lang="en-US" sz="8000" b="1" dirty="0">
              <a:latin typeface="Freestyle Script" pitchFamily="66" charset="0"/>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1"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4)">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5589800" cy="791000"/>
          </a:xfrm>
        </p:spPr>
        <p:txBody>
          <a:bodyPr>
            <a:normAutofit/>
          </a:bodyPr>
          <a:lstStyle/>
          <a:p>
            <a:pPr algn="ctr"/>
            <a:r>
              <a:rPr lang="en-US" sz="3600" dirty="0" err="1" smtClean="0"/>
              <a:t>Keorganisasian</a:t>
            </a:r>
            <a:r>
              <a:rPr lang="en-US" sz="3600" dirty="0" smtClean="0"/>
              <a:t> DKGI</a:t>
            </a:r>
            <a:endParaRPr lang="en-US" sz="3600" dirty="0"/>
          </a:p>
        </p:txBody>
      </p:sp>
      <p:sp>
        <p:nvSpPr>
          <p:cNvPr id="5" name="Subtitle 4"/>
          <p:cNvSpPr>
            <a:spLocks noGrp="1"/>
          </p:cNvSpPr>
          <p:nvPr>
            <p:ph type="subTitle" idx="1"/>
          </p:nvPr>
        </p:nvSpPr>
        <p:spPr>
          <a:xfrm>
            <a:off x="489028" y="1104059"/>
            <a:ext cx="8178453" cy="5399771"/>
          </a:xfrm>
        </p:spPr>
        <p:txBody>
          <a:bodyPr/>
          <a:lstStyle/>
          <a:p>
            <a:pPr algn="ctr"/>
            <a:r>
              <a:rPr lang="fi-FI" b="1" dirty="0">
                <a:solidFill>
                  <a:schemeClr val="bg1"/>
                </a:solidFill>
              </a:rPr>
              <a:t>Keorganisasian Dewan Kehormatan Guru Indonesia merupakan peraturan atau pedoman pelaksanaan yang dijabarkan dari Anggaran Dasar (AD) PGRI BAB XVII pasal 30, dan Anggaran Rumah Tangga (ART) PGRI BAB XXVI pasal 92 tentang Majelis Kehormatan Organisasi dan Kode Etik profesi, dalam rangka penegakan disiplin etik guru</a:t>
            </a:r>
            <a:r>
              <a:rPr lang="fi-FI" b="1" dirty="0"/>
              <a:t>.  </a:t>
            </a:r>
            <a:endParaRPr lang="en-US" b="1" dirty="0"/>
          </a:p>
          <a:p>
            <a:pPr algn="l"/>
            <a:endParaRPr lang="en-US" dirty="0"/>
          </a:p>
        </p:txBody>
      </p:sp>
    </p:spTree>
    <p:extLst>
      <p:ext uri="{BB962C8B-B14F-4D97-AF65-F5344CB8AC3E}">
        <p14:creationId xmlns="" xmlns:p14="http://schemas.microsoft.com/office/powerpoint/2010/main" val="3230968134"/>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amond(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Keorganisasian DKGI Hasil Kongres XXI PGRI Tahun 2013 </a:t>
            </a:r>
            <a:endParaRPr lang="id-ID" dirty="0"/>
          </a:p>
        </p:txBody>
      </p:sp>
      <p:sp>
        <p:nvSpPr>
          <p:cNvPr id="3" name="Content Placeholder 2"/>
          <p:cNvSpPr>
            <a:spLocks noGrp="1"/>
          </p:cNvSpPr>
          <p:nvPr>
            <p:ph idx="1"/>
          </p:nvPr>
        </p:nvSpPr>
        <p:spPr/>
        <p:txBody>
          <a:bodyPr/>
          <a:lstStyle/>
          <a:p>
            <a:r>
              <a:rPr lang="id-ID" dirty="0" smtClean="0"/>
              <a:t>Mengalami Perubahan berikut:</a:t>
            </a:r>
          </a:p>
          <a:p>
            <a:r>
              <a:rPr lang="fi-FI" b="1" dirty="0" smtClean="0">
                <a:solidFill>
                  <a:schemeClr val="bg1"/>
                </a:solidFill>
              </a:rPr>
              <a:t>Anggaran Dasar (AD) PGRI BAB XVII pasal 3</a:t>
            </a:r>
            <a:r>
              <a:rPr lang="id-ID" b="1" dirty="0" smtClean="0">
                <a:solidFill>
                  <a:schemeClr val="bg1"/>
                </a:solidFill>
              </a:rPr>
              <a:t>2</a:t>
            </a:r>
            <a:r>
              <a:rPr lang="fi-FI" b="1" dirty="0" smtClean="0">
                <a:solidFill>
                  <a:schemeClr val="bg1"/>
                </a:solidFill>
              </a:rPr>
              <a:t>, dan Anggaran Rumah Tangga (ART) PGRI BAB XXV</a:t>
            </a:r>
            <a:r>
              <a:rPr lang="id-ID" b="1" dirty="0" smtClean="0">
                <a:solidFill>
                  <a:schemeClr val="bg1"/>
                </a:solidFill>
              </a:rPr>
              <a:t>II</a:t>
            </a:r>
            <a:r>
              <a:rPr lang="fi-FI" b="1" dirty="0" smtClean="0">
                <a:solidFill>
                  <a:schemeClr val="bg1"/>
                </a:solidFill>
              </a:rPr>
              <a:t>I pasal 92 tentang </a:t>
            </a:r>
            <a:r>
              <a:rPr lang="id-ID" b="1" dirty="0" smtClean="0">
                <a:solidFill>
                  <a:schemeClr val="bg1"/>
                </a:solidFill>
              </a:rPr>
              <a:t>Status</a:t>
            </a:r>
            <a:r>
              <a:rPr lang="fi-FI" b="1" dirty="0" smtClean="0">
                <a:solidFill>
                  <a:schemeClr val="bg1"/>
                </a:solidFill>
              </a:rPr>
              <a:t>, </a:t>
            </a:r>
            <a:r>
              <a:rPr lang="id-ID" b="1" dirty="0" smtClean="0">
                <a:solidFill>
                  <a:schemeClr val="bg1"/>
                </a:solidFill>
              </a:rPr>
              <a:t>Kedudukan, Tugas dan Wewenang</a:t>
            </a:r>
          </a:p>
          <a:p>
            <a:r>
              <a:rPr lang="id-ID" b="1" dirty="0" smtClean="0">
                <a:solidFill>
                  <a:schemeClr val="bg1"/>
                </a:solidFill>
              </a:rPr>
              <a:t>Akan dijabarkan kembali pada Bagian Akhir Presentasi ini</a:t>
            </a:r>
            <a:endParaRPr lang="id-ID" dirty="0"/>
          </a:p>
        </p:txBody>
      </p:sp>
    </p:spTree>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18941" y="115910"/>
            <a:ext cx="4855335" cy="566670"/>
          </a:xfrm>
          <a:prstGeom prst="rect">
            <a:avLst/>
          </a:prstGeom>
          <a:solidFill>
            <a:schemeClr val="accent5">
              <a:lumMod val="7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Tata </a:t>
            </a:r>
            <a:r>
              <a:rPr lang="en-US" sz="2400" dirty="0" err="1" smtClean="0"/>
              <a:t>cara</a:t>
            </a:r>
            <a:r>
              <a:rPr lang="en-US" sz="2400" dirty="0" smtClean="0"/>
              <a:t> </a:t>
            </a:r>
            <a:r>
              <a:rPr lang="en-US" sz="2400" dirty="0" err="1" smtClean="0"/>
              <a:t>Pembentukan</a:t>
            </a:r>
            <a:endParaRPr lang="en-US" sz="2400" dirty="0"/>
          </a:p>
        </p:txBody>
      </p:sp>
      <p:sp>
        <p:nvSpPr>
          <p:cNvPr id="5" name="Rectangle 4"/>
          <p:cNvSpPr/>
          <p:nvPr/>
        </p:nvSpPr>
        <p:spPr>
          <a:xfrm>
            <a:off x="218941" y="1081825"/>
            <a:ext cx="8757634" cy="1519707"/>
          </a:xfrm>
          <a:prstGeom prst="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Pembentukan</a:t>
            </a:r>
            <a:r>
              <a:rPr lang="en-US" sz="2400" dirty="0"/>
              <a:t> DKGI </a:t>
            </a:r>
            <a:r>
              <a:rPr lang="en-US" sz="2400" dirty="0" err="1"/>
              <a:t>hanya</a:t>
            </a:r>
            <a:r>
              <a:rPr lang="en-US" sz="2400" dirty="0"/>
              <a:t> </a:t>
            </a:r>
            <a:r>
              <a:rPr lang="en-US" sz="2400" dirty="0" err="1"/>
              <a:t>dibenarkan</a:t>
            </a:r>
            <a:r>
              <a:rPr lang="en-US" sz="2400" dirty="0"/>
              <a:t> </a:t>
            </a:r>
            <a:r>
              <a:rPr lang="en-US" sz="2400" dirty="0" err="1"/>
              <a:t>jika</a:t>
            </a:r>
            <a:r>
              <a:rPr lang="en-US" sz="2400" dirty="0"/>
              <a:t> di </a:t>
            </a:r>
            <a:r>
              <a:rPr lang="en-US" sz="2400" dirty="0" err="1"/>
              <a:t>daerah</a:t>
            </a:r>
            <a:r>
              <a:rPr lang="en-US" sz="2400" dirty="0"/>
              <a:t> </a:t>
            </a:r>
            <a:r>
              <a:rPr lang="en-US" sz="2400" dirty="0" err="1"/>
              <a:t>tersebut</a:t>
            </a:r>
            <a:r>
              <a:rPr lang="en-US" sz="2400" dirty="0"/>
              <a:t> </a:t>
            </a:r>
            <a:r>
              <a:rPr lang="en-US" sz="2400" dirty="0" err="1"/>
              <a:t>telah</a:t>
            </a:r>
            <a:r>
              <a:rPr lang="en-US" sz="2400" dirty="0"/>
              <a:t> </a:t>
            </a:r>
            <a:r>
              <a:rPr lang="en-US" sz="2400" dirty="0" err="1"/>
              <a:t>ada</a:t>
            </a:r>
            <a:r>
              <a:rPr lang="en-US" sz="2400" dirty="0"/>
              <a:t> </a:t>
            </a:r>
            <a:r>
              <a:rPr lang="en-US" sz="2400" dirty="0" err="1"/>
              <a:t>pengurus</a:t>
            </a:r>
            <a:r>
              <a:rPr lang="en-US" sz="2400" dirty="0"/>
              <a:t> PGRI </a:t>
            </a:r>
            <a:r>
              <a:rPr lang="en-US" sz="2400" dirty="0" err="1"/>
              <a:t>tingkat</a:t>
            </a:r>
            <a:r>
              <a:rPr lang="en-US" sz="2400" dirty="0"/>
              <a:t> </a:t>
            </a:r>
            <a:r>
              <a:rPr lang="en-US" sz="2400" dirty="0" err="1"/>
              <a:t>Provinsi</a:t>
            </a:r>
            <a:r>
              <a:rPr lang="en-US" sz="2400" dirty="0"/>
              <a:t> </a:t>
            </a:r>
            <a:r>
              <a:rPr lang="en-US" sz="2400" dirty="0" err="1"/>
              <a:t>dan</a:t>
            </a:r>
            <a:r>
              <a:rPr lang="en-US" sz="2400" dirty="0"/>
              <a:t> </a:t>
            </a:r>
            <a:r>
              <a:rPr lang="en-US" sz="2400" dirty="0" err="1"/>
              <a:t>Kabupaten</a:t>
            </a:r>
            <a:r>
              <a:rPr lang="en-US" sz="2400" dirty="0"/>
              <a:t>/</a:t>
            </a:r>
            <a:r>
              <a:rPr lang="en-US" sz="2400" dirty="0" err="1"/>
              <a:t>kota</a:t>
            </a:r>
            <a:r>
              <a:rPr lang="en-US" sz="2400" dirty="0"/>
              <a:t> : yang </a:t>
            </a:r>
            <a:r>
              <a:rPr lang="en-US" sz="2400" dirty="0" err="1"/>
              <a:t>masing-masing</a:t>
            </a:r>
            <a:r>
              <a:rPr lang="en-US" sz="2400" dirty="0"/>
              <a:t> </a:t>
            </a:r>
            <a:r>
              <a:rPr lang="en-US" sz="2400" dirty="0" err="1"/>
              <a:t>disebut</a:t>
            </a:r>
            <a:r>
              <a:rPr lang="en-US" sz="2400" dirty="0"/>
              <a:t> </a:t>
            </a:r>
            <a:r>
              <a:rPr lang="en-US" sz="2400" dirty="0" err="1"/>
              <a:t>pengurus</a:t>
            </a:r>
            <a:r>
              <a:rPr lang="en-US" sz="2400" dirty="0"/>
              <a:t> </a:t>
            </a:r>
            <a:r>
              <a:rPr lang="en-US" sz="2400" dirty="0" err="1"/>
              <a:t>Provinsi</a:t>
            </a:r>
            <a:r>
              <a:rPr lang="en-US" sz="2400" dirty="0"/>
              <a:t> </a:t>
            </a:r>
            <a:r>
              <a:rPr lang="en-US" sz="2400" dirty="0" err="1"/>
              <a:t>dan</a:t>
            </a:r>
            <a:r>
              <a:rPr lang="en-US" sz="2400" dirty="0"/>
              <a:t> </a:t>
            </a:r>
            <a:r>
              <a:rPr lang="en-US" sz="2400" dirty="0" err="1"/>
              <a:t>Kabupaten</a:t>
            </a:r>
            <a:r>
              <a:rPr lang="en-US" sz="2400" dirty="0"/>
              <a:t>/</a:t>
            </a:r>
            <a:r>
              <a:rPr lang="en-US" sz="2400" dirty="0" err="1"/>
              <a:t>kota</a:t>
            </a:r>
            <a:r>
              <a:rPr lang="en-US" sz="2400" dirty="0" smtClean="0"/>
              <a:t>.</a:t>
            </a:r>
            <a:endParaRPr lang="en-US" sz="2400" dirty="0"/>
          </a:p>
        </p:txBody>
      </p:sp>
      <p:sp>
        <p:nvSpPr>
          <p:cNvPr id="6" name="Rectangle 5"/>
          <p:cNvSpPr/>
          <p:nvPr/>
        </p:nvSpPr>
        <p:spPr>
          <a:xfrm>
            <a:off x="309093" y="3013656"/>
            <a:ext cx="4391696" cy="669702"/>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Pembentukan</a:t>
            </a:r>
            <a:r>
              <a:rPr lang="en-US" sz="2400" dirty="0" smtClean="0"/>
              <a:t> DKGI </a:t>
            </a:r>
            <a:r>
              <a:rPr lang="en-US" sz="2400" dirty="0" err="1" smtClean="0"/>
              <a:t>pusat</a:t>
            </a:r>
            <a:endParaRPr lang="en-US" sz="2400" dirty="0"/>
          </a:p>
        </p:txBody>
      </p:sp>
      <p:sp>
        <p:nvSpPr>
          <p:cNvPr id="7" name="Down Arrow 6"/>
          <p:cNvSpPr/>
          <p:nvPr/>
        </p:nvSpPr>
        <p:spPr>
          <a:xfrm>
            <a:off x="2202287" y="3825025"/>
            <a:ext cx="444321" cy="56667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7619" y="4494729"/>
            <a:ext cx="3013656" cy="476518"/>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Dilakukan</a:t>
            </a:r>
            <a:r>
              <a:rPr lang="en-US" dirty="0" smtClean="0"/>
              <a:t> </a:t>
            </a:r>
            <a:r>
              <a:rPr lang="en-US" dirty="0" err="1" smtClean="0"/>
              <a:t>oleh</a:t>
            </a:r>
            <a:endParaRPr lang="en-US" dirty="0"/>
          </a:p>
        </p:txBody>
      </p:sp>
      <p:sp>
        <p:nvSpPr>
          <p:cNvPr id="9" name="Curved Right Arrow 8"/>
          <p:cNvSpPr/>
          <p:nvPr/>
        </p:nvSpPr>
        <p:spPr>
          <a:xfrm>
            <a:off x="379927" y="4732988"/>
            <a:ext cx="425003" cy="1126899"/>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1056068" y="5550794"/>
            <a:ext cx="5048518" cy="553792"/>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Konfrensi</a:t>
            </a:r>
            <a:r>
              <a:rPr lang="en-US" sz="2400" dirty="0" smtClean="0"/>
              <a:t> </a:t>
            </a:r>
            <a:r>
              <a:rPr lang="en-US" sz="2400" dirty="0" err="1" smtClean="0"/>
              <a:t>Pusat</a:t>
            </a:r>
            <a:r>
              <a:rPr lang="en-US" sz="2400" dirty="0" smtClean="0"/>
              <a:t> (</a:t>
            </a:r>
            <a:r>
              <a:rPr lang="en-US" sz="2400" dirty="0" err="1" smtClean="0"/>
              <a:t>KonPus</a:t>
            </a:r>
            <a:r>
              <a:rPr lang="en-US" sz="2400" dirty="0" smtClean="0"/>
              <a:t>) PGRI</a:t>
            </a:r>
            <a:endParaRPr lang="en-US" sz="2400" dirty="0"/>
          </a:p>
        </p:txBody>
      </p:sp>
    </p:spTree>
    <p:extLst>
      <p:ext uri="{BB962C8B-B14F-4D97-AF65-F5344CB8AC3E}">
        <p14:creationId xmlns="" xmlns:p14="http://schemas.microsoft.com/office/powerpoint/2010/main" val="222632468"/>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edge">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strVal val="#ppt_w*0.70"/>
                                          </p:val>
                                        </p:tav>
                                        <p:tav tm="100000">
                                          <p:val>
                                            <p:strVal val="#ppt_w"/>
                                          </p:val>
                                        </p:tav>
                                      </p:tavLst>
                                    </p:anim>
                                    <p:anim calcmode="lin" valueType="num">
                                      <p:cBhvr>
                                        <p:cTn id="19" dur="1000" fill="hold"/>
                                        <p:tgtEl>
                                          <p:spTgt spid="6"/>
                                        </p:tgtEl>
                                        <p:attrNameLst>
                                          <p:attrName>ppt_h</p:attrName>
                                        </p:attrNameLst>
                                      </p:cBhvr>
                                      <p:tavLst>
                                        <p:tav tm="0">
                                          <p:val>
                                            <p:strVal val="#ppt_h"/>
                                          </p:val>
                                        </p:tav>
                                        <p:tav tm="100000">
                                          <p:val>
                                            <p:strVal val="#ppt_h"/>
                                          </p:val>
                                        </p:tav>
                                      </p:tavLst>
                                    </p:anim>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lide(fromBottom)">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10"/>
                                        </p:tgtEl>
                                        <p:attrNameLst>
                                          <p:attrName>style.visibility</p:attrName>
                                        </p:attrNameLst>
                                      </p:cBhvr>
                                      <p:to>
                                        <p:strVal val="visible"/>
                                      </p:to>
                                    </p:set>
                                    <p:anim calcmode="discrete" valueType="clr">
                                      <p:cBhvr override="childStyle">
                                        <p:cTn id="37"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0"/>
                                        </p:tgtEl>
                                        <p:attrNameLst>
                                          <p:attrName>fillcolor</p:attrName>
                                        </p:attrNameLst>
                                      </p:cBhvr>
                                      <p:tavLst>
                                        <p:tav tm="0">
                                          <p:val>
                                            <p:clrVal>
                                              <a:schemeClr val="accent2"/>
                                            </p:clrVal>
                                          </p:val>
                                        </p:tav>
                                        <p:tav tm="50000">
                                          <p:val>
                                            <p:clrVal>
                                              <a:schemeClr val="hlink"/>
                                            </p:clrVal>
                                          </p:val>
                                        </p:tav>
                                      </p:tavLst>
                                    </p:anim>
                                    <p:set>
                                      <p:cBhvr>
                                        <p:cTn id="39" dur="80"/>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3">
                <a:lumMod val="40000"/>
                <a:lumOff val="60000"/>
                <a:alpha val="82000"/>
              </a:schemeClr>
            </a:gs>
            <a:gs pos="12000">
              <a:srgbClr val="E6D78A"/>
            </a:gs>
            <a:gs pos="30000">
              <a:srgbClr val="C7AC4C"/>
            </a:gs>
            <a:gs pos="45000">
              <a:srgbClr val="E6D78A"/>
            </a:gs>
            <a:gs pos="77000">
              <a:srgbClr val="C7AC4C"/>
            </a:gs>
            <a:gs pos="100000">
              <a:srgbClr val="E6DCAC"/>
            </a:gs>
          </a:gsLst>
          <a:lin ang="162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218941" y="115910"/>
            <a:ext cx="4855335" cy="56667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Tata </a:t>
            </a:r>
            <a:r>
              <a:rPr lang="en-US" sz="2400" dirty="0" err="1" smtClean="0"/>
              <a:t>cara</a:t>
            </a:r>
            <a:r>
              <a:rPr lang="en-US" sz="2400" dirty="0" smtClean="0"/>
              <a:t> </a:t>
            </a:r>
            <a:r>
              <a:rPr lang="en-US" sz="2400" dirty="0" err="1" smtClean="0"/>
              <a:t>Pembentukan</a:t>
            </a:r>
            <a:endParaRPr lang="en-US" sz="2400" dirty="0"/>
          </a:p>
        </p:txBody>
      </p:sp>
      <p:sp>
        <p:nvSpPr>
          <p:cNvPr id="3" name="Rectangle 2"/>
          <p:cNvSpPr/>
          <p:nvPr/>
        </p:nvSpPr>
        <p:spPr>
          <a:xfrm>
            <a:off x="218941" y="1107583"/>
            <a:ext cx="8783391" cy="1893195"/>
          </a:xfrm>
          <a:prstGeom prst="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t>Untuk</a:t>
            </a:r>
            <a:r>
              <a:rPr lang="en-US" sz="2400" dirty="0"/>
              <a:t> </a:t>
            </a:r>
            <a:r>
              <a:rPr lang="en-US" sz="2400" dirty="0" err="1"/>
              <a:t>kepentingan</a:t>
            </a:r>
            <a:r>
              <a:rPr lang="en-US" sz="2400" dirty="0"/>
              <a:t> </a:t>
            </a:r>
            <a:r>
              <a:rPr lang="en-US" sz="2400" dirty="0" err="1"/>
              <a:t>pertimbangan</a:t>
            </a:r>
            <a:r>
              <a:rPr lang="en-US" sz="2400" dirty="0"/>
              <a:t> </a:t>
            </a:r>
            <a:r>
              <a:rPr lang="en-US" sz="2400" dirty="0" err="1"/>
              <a:t>khusus</a:t>
            </a:r>
            <a:r>
              <a:rPr lang="en-US" sz="2400" dirty="0"/>
              <a:t> </a:t>
            </a:r>
            <a:r>
              <a:rPr lang="en-US" sz="2400" dirty="0" err="1"/>
              <a:t>dalam</a:t>
            </a:r>
            <a:r>
              <a:rPr lang="en-US" sz="2400" dirty="0"/>
              <a:t> </a:t>
            </a:r>
            <a:r>
              <a:rPr lang="en-US" sz="2400" dirty="0" err="1"/>
              <a:t>pengesahan</a:t>
            </a:r>
            <a:r>
              <a:rPr lang="en-US" sz="2400" dirty="0"/>
              <a:t> </a:t>
            </a:r>
            <a:r>
              <a:rPr lang="en-US" sz="2400" dirty="0" err="1"/>
              <a:t>organisasi</a:t>
            </a:r>
            <a:r>
              <a:rPr lang="en-US" sz="2400" dirty="0"/>
              <a:t> </a:t>
            </a:r>
            <a:r>
              <a:rPr lang="en-US" sz="2400" dirty="0" smtClean="0"/>
              <a:t>DKGI, </a:t>
            </a:r>
            <a:r>
              <a:rPr lang="en-US" sz="2400" dirty="0" err="1"/>
              <a:t>pengurus</a:t>
            </a:r>
            <a:r>
              <a:rPr lang="en-US" sz="2400" dirty="0"/>
              <a:t> PGRI </a:t>
            </a:r>
            <a:r>
              <a:rPr lang="en-US" sz="2400" dirty="0" err="1"/>
              <a:t>Propinsi</a:t>
            </a:r>
            <a:r>
              <a:rPr lang="en-US" sz="2400" dirty="0"/>
              <a:t> </a:t>
            </a:r>
            <a:r>
              <a:rPr lang="en-US" sz="2400" dirty="0" err="1"/>
              <a:t>dan</a:t>
            </a:r>
            <a:r>
              <a:rPr lang="en-US" sz="2400" dirty="0"/>
              <a:t> </a:t>
            </a:r>
            <a:r>
              <a:rPr lang="en-US" sz="2400" dirty="0" err="1"/>
              <a:t>atau</a:t>
            </a:r>
            <a:r>
              <a:rPr lang="en-US" sz="2400" dirty="0"/>
              <a:t> </a:t>
            </a:r>
            <a:r>
              <a:rPr lang="en-US" sz="2400" dirty="0" err="1"/>
              <a:t>Kabupaten</a:t>
            </a:r>
            <a:r>
              <a:rPr lang="en-US" sz="2400" dirty="0"/>
              <a:t>/</a:t>
            </a:r>
            <a:r>
              <a:rPr lang="en-US" sz="2400" dirty="0" err="1"/>
              <a:t>kota</a:t>
            </a:r>
            <a:r>
              <a:rPr lang="en-US" sz="2400" dirty="0"/>
              <a:t> </a:t>
            </a:r>
            <a:r>
              <a:rPr lang="en-US" sz="2400" dirty="0" err="1"/>
              <a:t>harus</a:t>
            </a:r>
            <a:r>
              <a:rPr lang="en-US" sz="2400" dirty="0"/>
              <a:t> </a:t>
            </a:r>
            <a:r>
              <a:rPr lang="en-US" sz="2400" dirty="0" err="1"/>
              <a:t>mengirimkan</a:t>
            </a:r>
            <a:r>
              <a:rPr lang="en-US" sz="2400" dirty="0"/>
              <a:t> </a:t>
            </a:r>
            <a:r>
              <a:rPr lang="en-US" sz="2400" dirty="0" err="1"/>
              <a:t>informasi</a:t>
            </a:r>
            <a:r>
              <a:rPr lang="en-US" sz="2400" dirty="0"/>
              <a:t> </a:t>
            </a:r>
            <a:r>
              <a:rPr lang="en-US" sz="2400" dirty="0" err="1"/>
              <a:t>tentang</a:t>
            </a:r>
            <a:r>
              <a:rPr lang="en-US" sz="2400" dirty="0"/>
              <a:t> </a:t>
            </a:r>
            <a:r>
              <a:rPr lang="en-US" sz="2400" dirty="0" smtClean="0"/>
              <a:t>:</a:t>
            </a:r>
            <a:endParaRPr lang="en-US" sz="2400" dirty="0"/>
          </a:p>
        </p:txBody>
      </p:sp>
      <p:sp>
        <p:nvSpPr>
          <p:cNvPr id="5" name="Rectangle 4"/>
          <p:cNvSpPr/>
          <p:nvPr/>
        </p:nvSpPr>
        <p:spPr>
          <a:xfrm>
            <a:off x="218940" y="3348507"/>
            <a:ext cx="8384147" cy="78561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lphaLcParenR"/>
            </a:pPr>
            <a:r>
              <a:rPr lang="es-ES" sz="2400" dirty="0" smtClean="0"/>
              <a:t>Data </a:t>
            </a:r>
            <a:r>
              <a:rPr lang="es-ES" sz="2400" dirty="0" err="1"/>
              <a:t>organisasi</a:t>
            </a:r>
            <a:r>
              <a:rPr lang="es-ES" sz="2400" dirty="0"/>
              <a:t> dan </a:t>
            </a:r>
            <a:r>
              <a:rPr lang="es-ES" sz="2400" dirty="0" err="1"/>
              <a:t>anggota</a:t>
            </a:r>
            <a:r>
              <a:rPr lang="es-ES" sz="2400" dirty="0"/>
              <a:t> secara </a:t>
            </a:r>
            <a:r>
              <a:rPr lang="es-ES" sz="2400" dirty="0" err="1"/>
              <a:t>lengkap</a:t>
            </a:r>
            <a:r>
              <a:rPr lang="es-ES" sz="2400" dirty="0"/>
              <a:t> dan </a:t>
            </a:r>
            <a:r>
              <a:rPr lang="es-ES" sz="2400" dirty="0" err="1"/>
              <a:t>menyeluruh</a:t>
            </a:r>
            <a:r>
              <a:rPr lang="es-ES" sz="2400" dirty="0" smtClean="0"/>
              <a:t>.</a:t>
            </a:r>
            <a:endParaRPr lang="en-US" sz="2400" dirty="0"/>
          </a:p>
        </p:txBody>
      </p:sp>
      <p:sp>
        <p:nvSpPr>
          <p:cNvPr id="6" name="Rectangle 5"/>
          <p:cNvSpPr/>
          <p:nvPr/>
        </p:nvSpPr>
        <p:spPr>
          <a:xfrm>
            <a:off x="218940" y="4533363"/>
            <a:ext cx="8384147" cy="798491"/>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lphaLcParenR" startAt="2"/>
            </a:pPr>
            <a:r>
              <a:rPr lang="es-ES" sz="2400" dirty="0" err="1" smtClean="0"/>
              <a:t>Hal-hal</a:t>
            </a:r>
            <a:r>
              <a:rPr lang="es-ES" sz="2400" dirty="0" smtClean="0"/>
              <a:t> </a:t>
            </a:r>
            <a:r>
              <a:rPr lang="es-ES" sz="2400" dirty="0" err="1"/>
              <a:t>lain</a:t>
            </a:r>
            <a:r>
              <a:rPr lang="es-ES" sz="2400" dirty="0"/>
              <a:t> yang </a:t>
            </a:r>
            <a:r>
              <a:rPr lang="es-ES" sz="2400" dirty="0" err="1"/>
              <a:t>berkaitan</a:t>
            </a:r>
            <a:r>
              <a:rPr lang="es-ES" sz="2400" dirty="0"/>
              <a:t> </a:t>
            </a:r>
            <a:r>
              <a:rPr lang="es-ES" sz="2400" dirty="0" err="1"/>
              <a:t>dengan</a:t>
            </a:r>
            <a:r>
              <a:rPr lang="es-ES" sz="2400" dirty="0"/>
              <a:t> </a:t>
            </a:r>
            <a:r>
              <a:rPr lang="es-ES" sz="2400" dirty="0" err="1"/>
              <a:t>urgensi</a:t>
            </a:r>
            <a:r>
              <a:rPr lang="es-ES" sz="2400" dirty="0"/>
              <a:t> </a:t>
            </a:r>
            <a:r>
              <a:rPr lang="es-ES" sz="2400" dirty="0" err="1"/>
              <a:t>pembentukan</a:t>
            </a:r>
            <a:r>
              <a:rPr lang="es-ES" sz="2400" dirty="0"/>
              <a:t> DKGI </a:t>
            </a:r>
            <a:r>
              <a:rPr lang="es-ES" sz="2400" dirty="0" err="1"/>
              <a:t>dimaksud</a:t>
            </a:r>
            <a:r>
              <a:rPr lang="es-ES" sz="2400" dirty="0" smtClean="0"/>
              <a:t>.</a:t>
            </a:r>
            <a:endParaRPr lang="en-US" sz="2400" dirty="0"/>
          </a:p>
        </p:txBody>
      </p:sp>
    </p:spTree>
    <p:extLst>
      <p:ext uri="{BB962C8B-B14F-4D97-AF65-F5344CB8AC3E}">
        <p14:creationId xmlns="" xmlns:p14="http://schemas.microsoft.com/office/powerpoint/2010/main" val="3449864792"/>
      </p:ext>
    </p:extLst>
  </p:cSld>
  <p:clrMapOvr>
    <a:masterClrMapping/>
  </p:clrMapOvr>
  <p:transition spd="med">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5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770" decel="100000"/>
                                        <p:tgtEl>
                                          <p:spTgt spid="6"/>
                                        </p:tgtEl>
                                      </p:cBhvr>
                                    </p:animEffect>
                                    <p:animScale>
                                      <p:cBhvr>
                                        <p:cTn id="37" dur="770" decel="100000"/>
                                        <p:tgtEl>
                                          <p:spTgt spid="6"/>
                                        </p:tgtEl>
                                      </p:cBhvr>
                                      <p:from x="10000" y="10000"/>
                                      <p:to x="200000" y="450000"/>
                                    </p:animScale>
                                    <p:animScale>
                                      <p:cBhvr>
                                        <p:cTn id="38" dur="1230" accel="100000" fill="hold">
                                          <p:stCondLst>
                                            <p:cond delay="770"/>
                                          </p:stCondLst>
                                        </p:cTn>
                                        <p:tgtEl>
                                          <p:spTgt spid="6"/>
                                        </p:tgtEl>
                                      </p:cBhvr>
                                      <p:from x="200000" y="450000"/>
                                      <p:to x="100000" y="100000"/>
                                    </p:animScale>
                                    <p:set>
                                      <p:cBhvr>
                                        <p:cTn id="39" dur="770" fill="hold"/>
                                        <p:tgtEl>
                                          <p:spTgt spid="6"/>
                                        </p:tgtEl>
                                        <p:attrNameLst>
                                          <p:attrName>ppt_x</p:attrName>
                                        </p:attrNameLst>
                                      </p:cBhvr>
                                      <p:to>
                                        <p:strVal val="(0.5)"/>
                                      </p:to>
                                    </p:set>
                                    <p:anim from="(0.5)" to="(#ppt_x)" calcmode="lin" valueType="num">
                                      <p:cBhvr>
                                        <p:cTn id="40" dur="1230" accel="100000" fill="hold">
                                          <p:stCondLst>
                                            <p:cond delay="770"/>
                                          </p:stCondLst>
                                        </p:cTn>
                                        <p:tgtEl>
                                          <p:spTgt spid="6"/>
                                        </p:tgtEl>
                                        <p:attrNameLst>
                                          <p:attrName>ppt_x</p:attrName>
                                        </p:attrNameLst>
                                      </p:cBhvr>
                                    </p:anim>
                                    <p:set>
                                      <p:cBhvr>
                                        <p:cTn id="41" dur="770" fill="hold"/>
                                        <p:tgtEl>
                                          <p:spTgt spid="6"/>
                                        </p:tgtEl>
                                        <p:attrNameLst>
                                          <p:attrName>ppt_y</p:attrName>
                                        </p:attrNameLst>
                                      </p:cBhvr>
                                      <p:to>
                                        <p:strVal val="(#ppt_y+0.4)"/>
                                      </p:to>
                                    </p:set>
                                    <p:anim from="(#ppt_y+0.4)" to="(#ppt_y)" calcmode="lin" valueType="num">
                                      <p:cBhvr>
                                        <p:cTn id="42"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06062" y="183861"/>
            <a:ext cx="3129565" cy="601750"/>
          </a:xfrm>
        </p:spPr>
        <p:txBody>
          <a:bodyPr>
            <a:normAutofit/>
          </a:bodyPr>
          <a:lstStyle/>
          <a:p>
            <a:pPr algn="ctr"/>
            <a:r>
              <a:rPr lang="en-US" dirty="0" smtClean="0"/>
              <a:t>Status</a:t>
            </a:r>
            <a:endParaRPr lang="en-US" dirty="0"/>
          </a:p>
        </p:txBody>
      </p:sp>
      <p:sp>
        <p:nvSpPr>
          <p:cNvPr id="5" name="Subtitle 4"/>
          <p:cNvSpPr>
            <a:spLocks noGrp="1"/>
          </p:cNvSpPr>
          <p:nvPr>
            <p:ph type="subTitle" idx="1"/>
          </p:nvPr>
        </p:nvSpPr>
        <p:spPr>
          <a:xfrm>
            <a:off x="399245" y="1159099"/>
            <a:ext cx="8319752" cy="1712890"/>
          </a:xfrm>
        </p:spPr>
        <p:txBody>
          <a:bodyPr>
            <a:noAutofit/>
          </a:bodyPr>
          <a:lstStyle/>
          <a:p>
            <a:pPr algn="l">
              <a:buClr>
                <a:schemeClr val="tx1"/>
              </a:buClr>
            </a:pPr>
            <a:r>
              <a:rPr lang="en-US" sz="2000" b="1" dirty="0" smtClean="0"/>
              <a:t>Status </a:t>
            </a:r>
            <a:r>
              <a:rPr lang="en-US" sz="2000" b="1" dirty="0"/>
              <a:t>DKGI </a:t>
            </a:r>
            <a:r>
              <a:rPr lang="en-US" sz="2000" b="1" dirty="0" err="1"/>
              <a:t>adalah</a:t>
            </a:r>
            <a:r>
              <a:rPr lang="en-US" sz="2000" b="1" dirty="0"/>
              <a:t> </a:t>
            </a:r>
            <a:r>
              <a:rPr lang="en-US" sz="2000" b="1" dirty="0" err="1"/>
              <a:t>perangkat</a:t>
            </a:r>
            <a:r>
              <a:rPr lang="en-US" sz="2000" b="1" dirty="0"/>
              <a:t> </a:t>
            </a:r>
            <a:r>
              <a:rPr lang="en-US" sz="2000" b="1" dirty="0" err="1"/>
              <a:t>kelengkapan</a:t>
            </a:r>
            <a:r>
              <a:rPr lang="en-US" sz="2000" b="1" dirty="0"/>
              <a:t> </a:t>
            </a:r>
            <a:r>
              <a:rPr lang="en-US" sz="2000" b="1" dirty="0" err="1"/>
              <a:t>organisasi</a:t>
            </a:r>
            <a:r>
              <a:rPr lang="en-US" sz="2000" b="1" dirty="0"/>
              <a:t>  PGRI, </a:t>
            </a:r>
            <a:r>
              <a:rPr lang="en-US" sz="2000" b="1" dirty="0" err="1"/>
              <a:t>sehingga</a:t>
            </a:r>
            <a:r>
              <a:rPr lang="en-US" sz="2000" b="1" dirty="0"/>
              <a:t> </a:t>
            </a:r>
            <a:r>
              <a:rPr lang="en-US" sz="2000" b="1" dirty="0" err="1"/>
              <a:t>keputusannya</a:t>
            </a:r>
            <a:r>
              <a:rPr lang="en-US" sz="2000" b="1" dirty="0"/>
              <a:t> </a:t>
            </a:r>
            <a:r>
              <a:rPr lang="en-US" sz="2000" b="1" dirty="0" err="1"/>
              <a:t>merupakan</a:t>
            </a:r>
            <a:r>
              <a:rPr lang="en-US" sz="2000" b="1" dirty="0"/>
              <a:t> </a:t>
            </a:r>
            <a:r>
              <a:rPr lang="en-US" sz="2000" b="1" dirty="0" err="1"/>
              <a:t>keputusan</a:t>
            </a:r>
            <a:r>
              <a:rPr lang="en-US" sz="2000" b="1" dirty="0"/>
              <a:t> </a:t>
            </a:r>
            <a:r>
              <a:rPr lang="en-US" sz="2000" b="1" dirty="0" err="1"/>
              <a:t>pengurus</a:t>
            </a:r>
            <a:r>
              <a:rPr lang="en-US" sz="2000" b="1" dirty="0"/>
              <a:t> </a:t>
            </a:r>
            <a:r>
              <a:rPr lang="en-US" sz="2000" b="1" dirty="0" smtClean="0"/>
              <a:t>PGRI</a:t>
            </a:r>
            <a:r>
              <a:rPr lang="en-US" sz="2000" b="1" dirty="0"/>
              <a:t> </a:t>
            </a:r>
            <a:r>
              <a:rPr lang="en-US" sz="2000" b="1" dirty="0" err="1" smtClean="0"/>
              <a:t>tetapi</a:t>
            </a:r>
            <a:r>
              <a:rPr lang="en-US" sz="2000" b="1" dirty="0" smtClean="0"/>
              <a:t> </a:t>
            </a:r>
            <a:r>
              <a:rPr lang="en-US" sz="2000" b="1" dirty="0" err="1" smtClean="0"/>
              <a:t>sebagai</a:t>
            </a:r>
            <a:r>
              <a:rPr lang="en-US" sz="2000" b="1" dirty="0" smtClean="0"/>
              <a:t> </a:t>
            </a:r>
            <a:r>
              <a:rPr lang="en-US" sz="2000" b="1" dirty="0" err="1" smtClean="0"/>
              <a:t>badan</a:t>
            </a:r>
            <a:r>
              <a:rPr lang="en-US" sz="2000" b="1" dirty="0" smtClean="0"/>
              <a:t> </a:t>
            </a:r>
            <a:r>
              <a:rPr lang="en-US" sz="2000" b="1" dirty="0" err="1" smtClean="0"/>
              <a:t>otonom,di</a:t>
            </a:r>
            <a:r>
              <a:rPr lang="en-US" sz="2000" b="1" dirty="0" smtClean="0"/>
              <a:t> </a:t>
            </a:r>
            <a:r>
              <a:rPr lang="en-US" sz="2000" b="1" dirty="0" err="1" smtClean="0"/>
              <a:t>mana</a:t>
            </a:r>
            <a:r>
              <a:rPr lang="en-US" sz="2000" b="1" dirty="0" smtClean="0"/>
              <a:t> </a:t>
            </a:r>
            <a:r>
              <a:rPr lang="en-US" sz="2000" b="1" dirty="0" err="1" smtClean="0"/>
              <a:t>segala</a:t>
            </a:r>
            <a:r>
              <a:rPr lang="en-US" sz="2000" b="1" dirty="0" smtClean="0"/>
              <a:t> </a:t>
            </a:r>
            <a:r>
              <a:rPr lang="en-US" sz="2000" b="1" dirty="0" err="1" smtClean="0"/>
              <a:t>keputusannya</a:t>
            </a:r>
            <a:r>
              <a:rPr lang="en-US" sz="2000" b="1" dirty="0" smtClean="0"/>
              <a:t> </a:t>
            </a:r>
            <a:r>
              <a:rPr lang="en-US" sz="2000" b="1" dirty="0" err="1" smtClean="0"/>
              <a:t>tidak</a:t>
            </a:r>
            <a:r>
              <a:rPr lang="en-US" sz="2000" b="1" dirty="0" smtClean="0"/>
              <a:t> </a:t>
            </a:r>
            <a:r>
              <a:rPr lang="en-US" sz="2000" b="1" dirty="0" err="1" smtClean="0"/>
              <a:t>bisa</a:t>
            </a:r>
            <a:r>
              <a:rPr lang="en-US" sz="2000" b="1" dirty="0" smtClean="0"/>
              <a:t> di </a:t>
            </a:r>
            <a:r>
              <a:rPr lang="en-US" sz="2000" b="1" dirty="0" err="1" smtClean="0"/>
              <a:t>pengaruhi</a:t>
            </a:r>
            <a:r>
              <a:rPr lang="en-US" sz="2000" b="1" dirty="0" smtClean="0"/>
              <a:t> </a:t>
            </a:r>
            <a:r>
              <a:rPr lang="en-US" sz="2000" b="1" dirty="0" err="1" smtClean="0"/>
              <a:t>pengurus</a:t>
            </a:r>
            <a:r>
              <a:rPr lang="en-US" sz="2000" b="1" dirty="0" smtClean="0"/>
              <a:t> PGRI </a:t>
            </a:r>
            <a:r>
              <a:rPr lang="en-US" sz="2000" b="1" dirty="0" err="1" smtClean="0"/>
              <a:t>atau</a:t>
            </a:r>
            <a:r>
              <a:rPr lang="en-US" sz="2000" b="1" dirty="0" smtClean="0"/>
              <a:t> </a:t>
            </a:r>
            <a:r>
              <a:rPr lang="en-US" sz="2000" b="1" dirty="0" err="1" smtClean="0"/>
              <a:t>badan-badan</a:t>
            </a:r>
            <a:r>
              <a:rPr lang="en-US" sz="2000" b="1" dirty="0" smtClean="0"/>
              <a:t> </a:t>
            </a:r>
            <a:r>
              <a:rPr lang="en-US" sz="2000" b="1" dirty="0" err="1" smtClean="0"/>
              <a:t>lainnya</a:t>
            </a:r>
            <a:r>
              <a:rPr lang="en-US" sz="2000" b="1" dirty="0" smtClean="0"/>
              <a:t>.</a:t>
            </a:r>
            <a:endParaRPr lang="en-US" sz="2000" b="1" dirty="0"/>
          </a:p>
        </p:txBody>
      </p:sp>
      <p:sp>
        <p:nvSpPr>
          <p:cNvPr id="2" name="Rectangle 1"/>
          <p:cNvSpPr/>
          <p:nvPr/>
        </p:nvSpPr>
        <p:spPr>
          <a:xfrm>
            <a:off x="991673" y="3258354"/>
            <a:ext cx="7340958" cy="721217"/>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Tugas</a:t>
            </a:r>
            <a:r>
              <a:rPr lang="en-US" sz="2400" dirty="0" smtClean="0">
                <a:solidFill>
                  <a:schemeClr val="tx1"/>
                </a:solidFill>
              </a:rPr>
              <a:t> </a:t>
            </a:r>
            <a:r>
              <a:rPr lang="en-US" sz="2400" dirty="0" err="1" smtClean="0">
                <a:solidFill>
                  <a:schemeClr val="tx1"/>
                </a:solidFill>
              </a:rPr>
              <a:t>dan</a:t>
            </a:r>
            <a:r>
              <a:rPr lang="en-US" sz="2400" dirty="0" smtClean="0">
                <a:solidFill>
                  <a:schemeClr val="tx1"/>
                </a:solidFill>
              </a:rPr>
              <a:t> </a:t>
            </a:r>
            <a:r>
              <a:rPr lang="en-US" sz="2400" dirty="0" err="1" smtClean="0">
                <a:solidFill>
                  <a:schemeClr val="tx1"/>
                </a:solidFill>
              </a:rPr>
              <a:t>wewenang</a:t>
            </a:r>
            <a:r>
              <a:rPr lang="en-US" sz="2400" dirty="0" smtClean="0">
                <a:solidFill>
                  <a:schemeClr val="tx1"/>
                </a:solidFill>
              </a:rPr>
              <a:t> DKGI</a:t>
            </a:r>
            <a:endParaRPr lang="en-US" sz="2400" dirty="0">
              <a:solidFill>
                <a:schemeClr val="tx1"/>
              </a:solidFill>
            </a:endParaRPr>
          </a:p>
        </p:txBody>
      </p:sp>
      <p:sp>
        <p:nvSpPr>
          <p:cNvPr id="6" name="Rectangle 5"/>
          <p:cNvSpPr/>
          <p:nvPr/>
        </p:nvSpPr>
        <p:spPr>
          <a:xfrm>
            <a:off x="991673" y="5046372"/>
            <a:ext cx="7340958" cy="721217"/>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Tugas</a:t>
            </a:r>
            <a:r>
              <a:rPr lang="en-US" sz="2400" dirty="0" smtClean="0">
                <a:solidFill>
                  <a:schemeClr val="tx1"/>
                </a:solidFill>
              </a:rPr>
              <a:t> </a:t>
            </a:r>
            <a:r>
              <a:rPr lang="en-US" sz="2400" dirty="0" err="1" smtClean="0">
                <a:solidFill>
                  <a:schemeClr val="tx1"/>
                </a:solidFill>
              </a:rPr>
              <a:t>dan</a:t>
            </a:r>
            <a:r>
              <a:rPr lang="en-US" sz="2400" dirty="0" smtClean="0">
                <a:solidFill>
                  <a:schemeClr val="tx1"/>
                </a:solidFill>
              </a:rPr>
              <a:t> </a:t>
            </a:r>
            <a:r>
              <a:rPr lang="en-US" sz="2400" dirty="0" err="1" smtClean="0">
                <a:solidFill>
                  <a:schemeClr val="tx1"/>
                </a:solidFill>
              </a:rPr>
              <a:t>wewenang</a:t>
            </a:r>
            <a:r>
              <a:rPr lang="en-US" sz="2400" dirty="0" smtClean="0">
                <a:solidFill>
                  <a:schemeClr val="tx1"/>
                </a:solidFill>
              </a:rPr>
              <a:t> </a:t>
            </a:r>
            <a:r>
              <a:rPr lang="en-US" sz="2400" dirty="0" err="1" smtClean="0">
                <a:solidFill>
                  <a:schemeClr val="tx1"/>
                </a:solidFill>
              </a:rPr>
              <a:t>Pengurus</a:t>
            </a:r>
            <a:r>
              <a:rPr lang="en-US" sz="2400" dirty="0" smtClean="0">
                <a:solidFill>
                  <a:schemeClr val="tx1"/>
                </a:solidFill>
              </a:rPr>
              <a:t> </a:t>
            </a:r>
            <a:r>
              <a:rPr lang="en-US" sz="2400" dirty="0" err="1" smtClean="0">
                <a:solidFill>
                  <a:schemeClr val="tx1"/>
                </a:solidFill>
              </a:rPr>
              <a:t>Besar</a:t>
            </a:r>
            <a:r>
              <a:rPr lang="en-US" sz="2400" dirty="0" smtClean="0">
                <a:solidFill>
                  <a:schemeClr val="tx1"/>
                </a:solidFill>
              </a:rPr>
              <a:t> PGRI</a:t>
            </a:r>
            <a:endParaRPr lang="en-US" sz="2400" dirty="0">
              <a:solidFill>
                <a:schemeClr val="tx1"/>
              </a:solidFill>
            </a:endParaRPr>
          </a:p>
        </p:txBody>
      </p:sp>
      <p:sp>
        <p:nvSpPr>
          <p:cNvPr id="3" name="Up-Down Arrow 2"/>
          <p:cNvSpPr/>
          <p:nvPr/>
        </p:nvSpPr>
        <p:spPr>
          <a:xfrm>
            <a:off x="4449650" y="4082603"/>
            <a:ext cx="425003" cy="82424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 xmlns:p14="http://schemas.microsoft.com/office/powerpoint/2010/main" val="176465723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Scale>
                                      <p:cBhvr>
                                        <p:cTn id="25" dur="1000" decel="50000" fill="hold">
                                          <p:stCondLst>
                                            <p:cond delay="0"/>
                                          </p:stCondLst>
                                        </p:cTn>
                                        <p:tgtEl>
                                          <p:spTgt spid="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
                                            <p:txEl>
                                              <p:pRg st="0" end="0"/>
                                            </p:txEl>
                                          </p:spTgt>
                                        </p:tgtEl>
                                        <p:attrNameLst>
                                          <p:attrName>ppt_x</p:attrName>
                                          <p:attrName>ppt_y</p:attrName>
                                        </p:attrNameLst>
                                      </p:cBhvr>
                                    </p:animMotion>
                                    <p:animEffect transition="in" filter="fade">
                                      <p:cBhvr>
                                        <p:cTn id="27" dur="1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2"/>
                                        </p:tgtEl>
                                        <p:attrNameLst>
                                          <p:attrName>style.visibility</p:attrName>
                                        </p:attrNameLst>
                                      </p:cBhvr>
                                      <p:to>
                                        <p:strVal val="visible"/>
                                      </p:to>
                                    </p:set>
                                    <p:anim by="(-#ppt_w*2)" calcmode="lin" valueType="num">
                                      <p:cBhvr rctx="PPT">
                                        <p:cTn id="32" dur="500" autoRev="1" fill="hold">
                                          <p:stCondLst>
                                            <p:cond delay="0"/>
                                          </p:stCondLst>
                                        </p:cTn>
                                        <p:tgtEl>
                                          <p:spTgt spid="2"/>
                                        </p:tgtEl>
                                        <p:attrNameLst>
                                          <p:attrName>ppt_w</p:attrName>
                                        </p:attrNameLst>
                                      </p:cBhvr>
                                    </p:anim>
                                    <p:anim by="(#ppt_w*0.50)" calcmode="lin" valueType="num">
                                      <p:cBhvr>
                                        <p:cTn id="33" dur="500" decel="50000" autoRev="1" fill="hold">
                                          <p:stCondLst>
                                            <p:cond delay="0"/>
                                          </p:stCondLst>
                                        </p:cTn>
                                        <p:tgtEl>
                                          <p:spTgt spid="2"/>
                                        </p:tgtEl>
                                        <p:attrNameLst>
                                          <p:attrName>ppt_x</p:attrName>
                                        </p:attrNameLst>
                                      </p:cBhvr>
                                    </p:anim>
                                    <p:anim from="(-#ppt_h/2)" to="(#ppt_y)" calcmode="lin" valueType="num">
                                      <p:cBhvr>
                                        <p:cTn id="34" dur="1000" fill="hold">
                                          <p:stCondLst>
                                            <p:cond delay="0"/>
                                          </p:stCondLst>
                                        </p:cTn>
                                        <p:tgtEl>
                                          <p:spTgt spid="2"/>
                                        </p:tgtEl>
                                        <p:attrNameLst>
                                          <p:attrName>ppt_y</p:attrName>
                                        </p:attrNameLst>
                                      </p:cBhvr>
                                    </p:anim>
                                    <p:animRot by="21600000">
                                      <p:cBhvr>
                                        <p:cTn id="35" dur="1000" fill="hold">
                                          <p:stCondLst>
                                            <p:cond delay="0"/>
                                          </p:stCondLst>
                                        </p:cTn>
                                        <p:tgtEl>
                                          <p:spTgt spid="2"/>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43" dur="1000" fill="hold"/>
                                        <p:tgtEl>
                                          <p:spTgt spid="3"/>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5"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55" dur="1000" fill="hold"/>
                                        <p:tgtEl>
                                          <p:spTgt spid="6"/>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2" grpId="0" animBg="1"/>
      <p:bldP spid="6"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7999">
              <a:srgbClr val="99CCFF"/>
            </a:gs>
            <a:gs pos="36000">
              <a:srgbClr val="9966FF"/>
            </a:gs>
            <a:gs pos="61000">
              <a:srgbClr val="CC99FF"/>
            </a:gs>
            <a:gs pos="82001">
              <a:srgbClr val="99CCFF"/>
            </a:gs>
            <a:gs pos="100000">
              <a:srgbClr val="CCCCFF"/>
            </a:gs>
          </a:gsLst>
          <a:lin ang="162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3761000" cy="662212"/>
          </a:xfrm>
        </p:spPr>
        <p:txBody>
          <a:bodyPr>
            <a:normAutofit fontScale="90000"/>
          </a:bodyPr>
          <a:lstStyle/>
          <a:p>
            <a:pPr algn="l"/>
            <a:r>
              <a:rPr lang="en-US" b="1" dirty="0" err="1" smtClean="0">
                <a:solidFill>
                  <a:schemeClr val="tx1"/>
                </a:solidFill>
              </a:rPr>
              <a:t>Kedudukan</a:t>
            </a:r>
            <a:endParaRPr lang="en-US" b="1" dirty="0">
              <a:solidFill>
                <a:schemeClr val="tx1"/>
              </a:solidFill>
            </a:endParaRPr>
          </a:p>
        </p:txBody>
      </p:sp>
      <p:sp>
        <p:nvSpPr>
          <p:cNvPr id="3" name="Rectangle 2"/>
          <p:cNvSpPr/>
          <p:nvPr/>
        </p:nvSpPr>
        <p:spPr>
          <a:xfrm>
            <a:off x="231820" y="1030310"/>
            <a:ext cx="3451538" cy="540913"/>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Kedudukan</a:t>
            </a:r>
            <a:r>
              <a:rPr lang="en-US" sz="2000" dirty="0" smtClean="0"/>
              <a:t> DKGI</a:t>
            </a:r>
            <a:endParaRPr lang="en-US" sz="2000" dirty="0"/>
          </a:p>
        </p:txBody>
      </p:sp>
      <p:sp>
        <p:nvSpPr>
          <p:cNvPr id="7" name="Rectangle 6"/>
          <p:cNvSpPr/>
          <p:nvPr/>
        </p:nvSpPr>
        <p:spPr>
          <a:xfrm>
            <a:off x="231820" y="5215943"/>
            <a:ext cx="3451538" cy="540913"/>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Fungsi</a:t>
            </a:r>
            <a:r>
              <a:rPr lang="en-US" sz="2000" dirty="0" smtClean="0"/>
              <a:t> </a:t>
            </a:r>
            <a:r>
              <a:rPr lang="en-US" sz="2000" dirty="0" err="1" smtClean="0"/>
              <a:t>dan</a:t>
            </a:r>
            <a:r>
              <a:rPr lang="en-US" sz="2000" dirty="0" smtClean="0"/>
              <a:t> </a:t>
            </a:r>
            <a:r>
              <a:rPr lang="en-US" sz="2000" dirty="0" err="1" smtClean="0"/>
              <a:t>Tugas</a:t>
            </a:r>
            <a:r>
              <a:rPr lang="en-US" sz="2000" dirty="0" smtClean="0"/>
              <a:t> DKGI</a:t>
            </a:r>
            <a:endParaRPr lang="en-US" sz="2000" dirty="0"/>
          </a:p>
        </p:txBody>
      </p:sp>
      <p:sp>
        <p:nvSpPr>
          <p:cNvPr id="8" name="Rectangle 7"/>
          <p:cNvSpPr/>
          <p:nvPr/>
        </p:nvSpPr>
        <p:spPr>
          <a:xfrm>
            <a:off x="4949780" y="1955441"/>
            <a:ext cx="3451538" cy="540913"/>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Wilayah </a:t>
            </a:r>
            <a:r>
              <a:rPr lang="en-US" sz="2000" dirty="0" err="1" smtClean="0"/>
              <a:t>Kerja</a:t>
            </a:r>
            <a:r>
              <a:rPr lang="en-US" sz="2000" dirty="0" smtClean="0"/>
              <a:t> PGRI</a:t>
            </a:r>
            <a:endParaRPr lang="en-US" sz="2000" dirty="0"/>
          </a:p>
        </p:txBody>
      </p:sp>
      <p:sp>
        <p:nvSpPr>
          <p:cNvPr id="9" name="Rectangle 8"/>
          <p:cNvSpPr/>
          <p:nvPr/>
        </p:nvSpPr>
        <p:spPr>
          <a:xfrm>
            <a:off x="231820" y="1955442"/>
            <a:ext cx="3451538" cy="540913"/>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Wilayah </a:t>
            </a:r>
            <a:r>
              <a:rPr lang="en-US" sz="2000" dirty="0" err="1" smtClean="0"/>
              <a:t>Kerja</a:t>
            </a:r>
            <a:r>
              <a:rPr lang="en-US" sz="2000" dirty="0" smtClean="0"/>
              <a:t> DKGI</a:t>
            </a:r>
            <a:endParaRPr lang="en-US" sz="2000" dirty="0"/>
          </a:p>
        </p:txBody>
      </p:sp>
      <p:sp>
        <p:nvSpPr>
          <p:cNvPr id="10" name="Rectangle 9"/>
          <p:cNvSpPr/>
          <p:nvPr/>
        </p:nvSpPr>
        <p:spPr>
          <a:xfrm>
            <a:off x="4949780" y="1030310"/>
            <a:ext cx="3451538" cy="540913"/>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Kedudukan</a:t>
            </a:r>
            <a:r>
              <a:rPr lang="en-US" sz="2000" dirty="0" smtClean="0"/>
              <a:t> PGRI</a:t>
            </a:r>
            <a:endParaRPr lang="en-US" sz="2000" dirty="0"/>
          </a:p>
        </p:txBody>
      </p:sp>
      <p:sp>
        <p:nvSpPr>
          <p:cNvPr id="11" name="Rectangle 10"/>
          <p:cNvSpPr/>
          <p:nvPr/>
        </p:nvSpPr>
        <p:spPr>
          <a:xfrm>
            <a:off x="4949780" y="5215942"/>
            <a:ext cx="3451538" cy="540913"/>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err="1" smtClean="0"/>
              <a:t>Tanggung</a:t>
            </a:r>
            <a:r>
              <a:rPr lang="en-US" sz="2000" b="1" dirty="0" smtClean="0"/>
              <a:t> </a:t>
            </a:r>
            <a:r>
              <a:rPr lang="en-US" sz="2000" b="1" dirty="0" err="1" smtClean="0"/>
              <a:t>jawab</a:t>
            </a:r>
            <a:r>
              <a:rPr lang="en-US" sz="2000" b="1" dirty="0" smtClean="0"/>
              <a:t> </a:t>
            </a:r>
            <a:r>
              <a:rPr lang="en-US" sz="2000" b="1" dirty="0" err="1" smtClean="0"/>
              <a:t>Pengurus</a:t>
            </a:r>
            <a:r>
              <a:rPr lang="en-US" sz="2000" b="1" dirty="0" smtClean="0"/>
              <a:t> PGRI</a:t>
            </a:r>
            <a:endParaRPr lang="en-US" sz="2000" b="1" dirty="0"/>
          </a:p>
        </p:txBody>
      </p:sp>
      <p:sp>
        <p:nvSpPr>
          <p:cNvPr id="13" name="Right Arrow 12"/>
          <p:cNvSpPr/>
          <p:nvPr/>
        </p:nvSpPr>
        <p:spPr>
          <a:xfrm>
            <a:off x="3940935" y="1043189"/>
            <a:ext cx="643944" cy="2962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ight Arrow 13"/>
          <p:cNvSpPr/>
          <p:nvPr/>
        </p:nvSpPr>
        <p:spPr>
          <a:xfrm>
            <a:off x="3940935" y="2140036"/>
            <a:ext cx="643944" cy="2962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ight Arrow 14"/>
          <p:cNvSpPr/>
          <p:nvPr/>
        </p:nvSpPr>
        <p:spPr>
          <a:xfrm>
            <a:off x="3940935" y="5338291"/>
            <a:ext cx="643944" cy="2962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p:cNvSpPr/>
          <p:nvPr/>
        </p:nvSpPr>
        <p:spPr>
          <a:xfrm>
            <a:off x="231820" y="3090930"/>
            <a:ext cx="8169498" cy="1365159"/>
          </a:xfrm>
          <a:prstGeom prst="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t>Apabila</a:t>
            </a:r>
            <a:r>
              <a:rPr lang="en-US" sz="2000" dirty="0"/>
              <a:t> </a:t>
            </a:r>
            <a:r>
              <a:rPr lang="en-US" sz="2000" dirty="0" err="1"/>
              <a:t>pengurus</a:t>
            </a:r>
            <a:r>
              <a:rPr lang="en-US" sz="2000" dirty="0"/>
              <a:t> PGRI </a:t>
            </a:r>
            <a:r>
              <a:rPr lang="en-US" sz="2000" dirty="0" err="1"/>
              <a:t>Provinsi</a:t>
            </a:r>
            <a:r>
              <a:rPr lang="en-US" sz="2000" dirty="0"/>
              <a:t> </a:t>
            </a:r>
            <a:r>
              <a:rPr lang="en-US" sz="2000" dirty="0" err="1"/>
              <a:t>belum</a:t>
            </a:r>
            <a:r>
              <a:rPr lang="en-US" sz="2000" dirty="0"/>
              <a:t> </a:t>
            </a:r>
            <a:r>
              <a:rPr lang="en-US" sz="2000" dirty="0" err="1"/>
              <a:t>terbentuk</a:t>
            </a:r>
            <a:r>
              <a:rPr lang="en-US" sz="2000" dirty="0"/>
              <a:t> </a:t>
            </a:r>
            <a:r>
              <a:rPr lang="en-US" sz="2000" dirty="0" err="1"/>
              <a:t>dan</a:t>
            </a:r>
            <a:r>
              <a:rPr lang="en-US" sz="2000" dirty="0"/>
              <a:t> </a:t>
            </a:r>
            <a:r>
              <a:rPr lang="en-US" sz="2000" dirty="0" err="1"/>
              <a:t>karena</a:t>
            </a:r>
            <a:r>
              <a:rPr lang="en-US" sz="2000" dirty="0"/>
              <a:t> </a:t>
            </a:r>
            <a:r>
              <a:rPr lang="en-US" sz="2000" dirty="0" err="1"/>
              <a:t>itu</a:t>
            </a:r>
            <a:r>
              <a:rPr lang="en-US" sz="2000" dirty="0"/>
              <a:t> DKGI </a:t>
            </a:r>
            <a:r>
              <a:rPr lang="en-US" sz="2000" dirty="0" err="1"/>
              <a:t>belum</a:t>
            </a:r>
            <a:r>
              <a:rPr lang="en-US" sz="2000" dirty="0"/>
              <a:t> </a:t>
            </a:r>
            <a:r>
              <a:rPr lang="en-US" sz="2000" dirty="0" err="1"/>
              <a:t>bisa</a:t>
            </a:r>
            <a:r>
              <a:rPr lang="en-US" sz="2000" dirty="0"/>
              <a:t> </a:t>
            </a:r>
            <a:r>
              <a:rPr lang="en-US" sz="2000" dirty="0" err="1"/>
              <a:t>terbentuk</a:t>
            </a:r>
            <a:r>
              <a:rPr lang="en-US" sz="2000" dirty="0"/>
              <a:t> </a:t>
            </a:r>
            <a:r>
              <a:rPr lang="en-US" sz="2000" dirty="0" err="1"/>
              <a:t>maka</a:t>
            </a:r>
            <a:r>
              <a:rPr lang="en-US" sz="2000" dirty="0"/>
              <a:t> </a:t>
            </a:r>
            <a:r>
              <a:rPr lang="en-US" sz="2000" dirty="0" err="1"/>
              <a:t>tugas</a:t>
            </a:r>
            <a:r>
              <a:rPr lang="en-US" sz="2000" dirty="0"/>
              <a:t> </a:t>
            </a:r>
            <a:r>
              <a:rPr lang="en-US" sz="2000" dirty="0" err="1"/>
              <a:t>kerja</a:t>
            </a:r>
            <a:r>
              <a:rPr lang="en-US" sz="2000" dirty="0"/>
              <a:t> </a:t>
            </a:r>
            <a:r>
              <a:rPr lang="en-US" sz="2000" dirty="0" err="1"/>
              <a:t>daerah</a:t>
            </a:r>
            <a:r>
              <a:rPr lang="en-US" sz="2000" dirty="0"/>
              <a:t> </a:t>
            </a:r>
            <a:r>
              <a:rPr lang="en-US" sz="2000" dirty="0" err="1"/>
              <a:t>tersebut</a:t>
            </a:r>
            <a:r>
              <a:rPr lang="en-US" sz="2000" dirty="0"/>
              <a:t> </a:t>
            </a:r>
            <a:r>
              <a:rPr lang="en-US" sz="2000" dirty="0" err="1"/>
              <a:t>dijabat</a:t>
            </a:r>
            <a:r>
              <a:rPr lang="en-US" sz="2000" dirty="0"/>
              <a:t> </a:t>
            </a:r>
            <a:r>
              <a:rPr lang="en-US" sz="2000" dirty="0" err="1"/>
              <a:t>oleh</a:t>
            </a:r>
            <a:r>
              <a:rPr lang="en-US" sz="2000" dirty="0"/>
              <a:t> </a:t>
            </a:r>
            <a:r>
              <a:rPr lang="en-US" sz="2000" dirty="0" err="1"/>
              <a:t>pengurus</a:t>
            </a:r>
            <a:r>
              <a:rPr lang="en-US" sz="2000" dirty="0"/>
              <a:t> </a:t>
            </a:r>
            <a:r>
              <a:rPr lang="en-US" sz="2000" dirty="0" err="1"/>
              <a:t>daerah</a:t>
            </a:r>
            <a:r>
              <a:rPr lang="en-US" sz="2000" dirty="0"/>
              <a:t> PGRI </a:t>
            </a:r>
            <a:r>
              <a:rPr lang="en-US" sz="2000" dirty="0" err="1"/>
              <a:t>terdekat</a:t>
            </a:r>
            <a:r>
              <a:rPr lang="en-US" sz="2000" dirty="0"/>
              <a:t>, </a:t>
            </a:r>
            <a:r>
              <a:rPr lang="en-US" sz="2000" dirty="0" err="1"/>
              <a:t>begitupun</a:t>
            </a:r>
            <a:r>
              <a:rPr lang="en-US" sz="2000" dirty="0"/>
              <a:t> </a:t>
            </a:r>
            <a:r>
              <a:rPr lang="en-US" sz="2000" dirty="0" err="1"/>
              <a:t>dengan</a:t>
            </a:r>
            <a:r>
              <a:rPr lang="en-US" sz="2000" dirty="0"/>
              <a:t>  PGRI </a:t>
            </a:r>
            <a:r>
              <a:rPr lang="en-US" sz="2000" dirty="0" err="1"/>
              <a:t>Kabupaten</a:t>
            </a:r>
            <a:r>
              <a:rPr lang="en-US" sz="2000" dirty="0"/>
              <a:t>/</a:t>
            </a:r>
            <a:r>
              <a:rPr lang="en-US" sz="2000" dirty="0" err="1"/>
              <a:t>kota</a:t>
            </a:r>
            <a:r>
              <a:rPr lang="en-US" sz="2000" dirty="0"/>
              <a:t>.</a:t>
            </a:r>
          </a:p>
        </p:txBody>
      </p:sp>
    </p:spTree>
    <p:extLst>
      <p:ext uri="{BB962C8B-B14F-4D97-AF65-F5344CB8AC3E}">
        <p14:creationId xmlns="" xmlns:p14="http://schemas.microsoft.com/office/powerpoint/2010/main" val="307283516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80">
                                          <p:stCondLst>
                                            <p:cond delay="0"/>
                                          </p:stCondLst>
                                        </p:cTn>
                                        <p:tgtEl>
                                          <p:spTgt spid="13"/>
                                        </p:tgtEl>
                                      </p:cBhvr>
                                    </p:animEffect>
                                    <p:anim calcmode="lin" valueType="num">
                                      <p:cBhvr>
                                        <p:cTn id="2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6" dur="26">
                                          <p:stCondLst>
                                            <p:cond delay="650"/>
                                          </p:stCondLst>
                                        </p:cTn>
                                        <p:tgtEl>
                                          <p:spTgt spid="13"/>
                                        </p:tgtEl>
                                      </p:cBhvr>
                                      <p:to x="100000" y="60000"/>
                                    </p:animScale>
                                    <p:animScale>
                                      <p:cBhvr>
                                        <p:cTn id="27" dur="166" decel="50000">
                                          <p:stCondLst>
                                            <p:cond delay="676"/>
                                          </p:stCondLst>
                                        </p:cTn>
                                        <p:tgtEl>
                                          <p:spTgt spid="13"/>
                                        </p:tgtEl>
                                      </p:cBhvr>
                                      <p:to x="100000" y="100000"/>
                                    </p:animScale>
                                    <p:animScale>
                                      <p:cBhvr>
                                        <p:cTn id="28" dur="26">
                                          <p:stCondLst>
                                            <p:cond delay="1312"/>
                                          </p:stCondLst>
                                        </p:cTn>
                                        <p:tgtEl>
                                          <p:spTgt spid="13"/>
                                        </p:tgtEl>
                                      </p:cBhvr>
                                      <p:to x="100000" y="80000"/>
                                    </p:animScale>
                                    <p:animScale>
                                      <p:cBhvr>
                                        <p:cTn id="29" dur="166" decel="50000">
                                          <p:stCondLst>
                                            <p:cond delay="1338"/>
                                          </p:stCondLst>
                                        </p:cTn>
                                        <p:tgtEl>
                                          <p:spTgt spid="13"/>
                                        </p:tgtEl>
                                      </p:cBhvr>
                                      <p:to x="100000" y="100000"/>
                                    </p:animScale>
                                    <p:animScale>
                                      <p:cBhvr>
                                        <p:cTn id="30" dur="26">
                                          <p:stCondLst>
                                            <p:cond delay="1642"/>
                                          </p:stCondLst>
                                        </p:cTn>
                                        <p:tgtEl>
                                          <p:spTgt spid="13"/>
                                        </p:tgtEl>
                                      </p:cBhvr>
                                      <p:to x="100000" y="90000"/>
                                    </p:animScale>
                                    <p:animScale>
                                      <p:cBhvr>
                                        <p:cTn id="31" dur="166" decel="50000">
                                          <p:stCondLst>
                                            <p:cond delay="1668"/>
                                          </p:stCondLst>
                                        </p:cTn>
                                        <p:tgtEl>
                                          <p:spTgt spid="13"/>
                                        </p:tgtEl>
                                      </p:cBhvr>
                                      <p:to x="100000" y="100000"/>
                                    </p:animScale>
                                    <p:animScale>
                                      <p:cBhvr>
                                        <p:cTn id="32" dur="26">
                                          <p:stCondLst>
                                            <p:cond delay="1808"/>
                                          </p:stCondLst>
                                        </p:cTn>
                                        <p:tgtEl>
                                          <p:spTgt spid="13"/>
                                        </p:tgtEl>
                                      </p:cBhvr>
                                      <p:to x="100000" y="95000"/>
                                    </p:animScale>
                                    <p:animScale>
                                      <p:cBhvr>
                                        <p:cTn id="33" dur="166" decel="50000">
                                          <p:stCondLst>
                                            <p:cond delay="1834"/>
                                          </p:stCondLst>
                                        </p:cTn>
                                        <p:tgtEl>
                                          <p:spTgt spid="13"/>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80">
                                          <p:stCondLst>
                                            <p:cond delay="0"/>
                                          </p:stCondLst>
                                        </p:cTn>
                                        <p:tgtEl>
                                          <p:spTgt spid="10"/>
                                        </p:tgtEl>
                                      </p:cBhvr>
                                    </p:animEffect>
                                    <p:anim calcmode="lin" valueType="num">
                                      <p:cBhvr>
                                        <p:cTn id="3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4" dur="26">
                                          <p:stCondLst>
                                            <p:cond delay="650"/>
                                          </p:stCondLst>
                                        </p:cTn>
                                        <p:tgtEl>
                                          <p:spTgt spid="10"/>
                                        </p:tgtEl>
                                      </p:cBhvr>
                                      <p:to x="100000" y="60000"/>
                                    </p:animScale>
                                    <p:animScale>
                                      <p:cBhvr>
                                        <p:cTn id="45" dur="166" decel="50000">
                                          <p:stCondLst>
                                            <p:cond delay="676"/>
                                          </p:stCondLst>
                                        </p:cTn>
                                        <p:tgtEl>
                                          <p:spTgt spid="10"/>
                                        </p:tgtEl>
                                      </p:cBhvr>
                                      <p:to x="100000" y="100000"/>
                                    </p:animScale>
                                    <p:animScale>
                                      <p:cBhvr>
                                        <p:cTn id="46" dur="26">
                                          <p:stCondLst>
                                            <p:cond delay="1312"/>
                                          </p:stCondLst>
                                        </p:cTn>
                                        <p:tgtEl>
                                          <p:spTgt spid="10"/>
                                        </p:tgtEl>
                                      </p:cBhvr>
                                      <p:to x="100000" y="80000"/>
                                    </p:animScale>
                                    <p:animScale>
                                      <p:cBhvr>
                                        <p:cTn id="47" dur="166" decel="50000">
                                          <p:stCondLst>
                                            <p:cond delay="1338"/>
                                          </p:stCondLst>
                                        </p:cTn>
                                        <p:tgtEl>
                                          <p:spTgt spid="10"/>
                                        </p:tgtEl>
                                      </p:cBhvr>
                                      <p:to x="100000" y="100000"/>
                                    </p:animScale>
                                    <p:animScale>
                                      <p:cBhvr>
                                        <p:cTn id="48" dur="26">
                                          <p:stCondLst>
                                            <p:cond delay="1642"/>
                                          </p:stCondLst>
                                        </p:cTn>
                                        <p:tgtEl>
                                          <p:spTgt spid="10"/>
                                        </p:tgtEl>
                                      </p:cBhvr>
                                      <p:to x="100000" y="90000"/>
                                    </p:animScale>
                                    <p:animScale>
                                      <p:cBhvr>
                                        <p:cTn id="49" dur="166" decel="50000">
                                          <p:stCondLst>
                                            <p:cond delay="1668"/>
                                          </p:stCondLst>
                                        </p:cTn>
                                        <p:tgtEl>
                                          <p:spTgt spid="10"/>
                                        </p:tgtEl>
                                      </p:cBhvr>
                                      <p:to x="100000" y="100000"/>
                                    </p:animScale>
                                    <p:animScale>
                                      <p:cBhvr>
                                        <p:cTn id="50" dur="26">
                                          <p:stCondLst>
                                            <p:cond delay="1808"/>
                                          </p:stCondLst>
                                        </p:cTn>
                                        <p:tgtEl>
                                          <p:spTgt spid="10"/>
                                        </p:tgtEl>
                                      </p:cBhvr>
                                      <p:to x="100000" y="95000"/>
                                    </p:animScale>
                                    <p:animScale>
                                      <p:cBhvr>
                                        <p:cTn id="51" dur="166" decel="50000">
                                          <p:stCondLst>
                                            <p:cond delay="1834"/>
                                          </p:stCondLst>
                                        </p:cTn>
                                        <p:tgtEl>
                                          <p:spTgt spid="10"/>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80">
                                          <p:stCondLst>
                                            <p:cond delay="0"/>
                                          </p:stCondLst>
                                        </p:cTn>
                                        <p:tgtEl>
                                          <p:spTgt spid="14"/>
                                        </p:tgtEl>
                                      </p:cBhvr>
                                    </p:animEffect>
                                    <p:anim calcmode="lin" valueType="num">
                                      <p:cBhvr>
                                        <p:cTn id="6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8" dur="26">
                                          <p:stCondLst>
                                            <p:cond delay="650"/>
                                          </p:stCondLst>
                                        </p:cTn>
                                        <p:tgtEl>
                                          <p:spTgt spid="14"/>
                                        </p:tgtEl>
                                      </p:cBhvr>
                                      <p:to x="100000" y="60000"/>
                                    </p:animScale>
                                    <p:animScale>
                                      <p:cBhvr>
                                        <p:cTn id="69" dur="166" decel="50000">
                                          <p:stCondLst>
                                            <p:cond delay="676"/>
                                          </p:stCondLst>
                                        </p:cTn>
                                        <p:tgtEl>
                                          <p:spTgt spid="14"/>
                                        </p:tgtEl>
                                      </p:cBhvr>
                                      <p:to x="100000" y="100000"/>
                                    </p:animScale>
                                    <p:animScale>
                                      <p:cBhvr>
                                        <p:cTn id="70" dur="26">
                                          <p:stCondLst>
                                            <p:cond delay="1312"/>
                                          </p:stCondLst>
                                        </p:cTn>
                                        <p:tgtEl>
                                          <p:spTgt spid="14"/>
                                        </p:tgtEl>
                                      </p:cBhvr>
                                      <p:to x="100000" y="80000"/>
                                    </p:animScale>
                                    <p:animScale>
                                      <p:cBhvr>
                                        <p:cTn id="71" dur="166" decel="50000">
                                          <p:stCondLst>
                                            <p:cond delay="1338"/>
                                          </p:stCondLst>
                                        </p:cTn>
                                        <p:tgtEl>
                                          <p:spTgt spid="14"/>
                                        </p:tgtEl>
                                      </p:cBhvr>
                                      <p:to x="100000" y="100000"/>
                                    </p:animScale>
                                    <p:animScale>
                                      <p:cBhvr>
                                        <p:cTn id="72" dur="26">
                                          <p:stCondLst>
                                            <p:cond delay="1642"/>
                                          </p:stCondLst>
                                        </p:cTn>
                                        <p:tgtEl>
                                          <p:spTgt spid="14"/>
                                        </p:tgtEl>
                                      </p:cBhvr>
                                      <p:to x="100000" y="90000"/>
                                    </p:animScale>
                                    <p:animScale>
                                      <p:cBhvr>
                                        <p:cTn id="73" dur="166" decel="50000">
                                          <p:stCondLst>
                                            <p:cond delay="1668"/>
                                          </p:stCondLst>
                                        </p:cTn>
                                        <p:tgtEl>
                                          <p:spTgt spid="14"/>
                                        </p:tgtEl>
                                      </p:cBhvr>
                                      <p:to x="100000" y="100000"/>
                                    </p:animScale>
                                    <p:animScale>
                                      <p:cBhvr>
                                        <p:cTn id="74" dur="26">
                                          <p:stCondLst>
                                            <p:cond delay="1808"/>
                                          </p:stCondLst>
                                        </p:cTn>
                                        <p:tgtEl>
                                          <p:spTgt spid="14"/>
                                        </p:tgtEl>
                                      </p:cBhvr>
                                      <p:to x="100000" y="95000"/>
                                    </p:animScale>
                                    <p:animScale>
                                      <p:cBhvr>
                                        <p:cTn id="75" dur="166" decel="50000">
                                          <p:stCondLst>
                                            <p:cond delay="1834"/>
                                          </p:stCondLst>
                                        </p:cTn>
                                        <p:tgtEl>
                                          <p:spTgt spid="14"/>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17" presetClass="entr" presetSubtype="1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30" presetClass="entr" presetSubtype="0"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800" decel="100000"/>
                                        <p:tgtEl>
                                          <p:spTgt spid="16"/>
                                        </p:tgtEl>
                                      </p:cBhvr>
                                    </p:animEffect>
                                    <p:anim calcmode="lin" valueType="num">
                                      <p:cBhvr>
                                        <p:cTn id="87" dur="800" decel="100000" fill="hold"/>
                                        <p:tgtEl>
                                          <p:spTgt spid="16"/>
                                        </p:tgtEl>
                                        <p:attrNameLst>
                                          <p:attrName>style.rotation</p:attrName>
                                        </p:attrNameLst>
                                      </p:cBhvr>
                                      <p:tavLst>
                                        <p:tav tm="0">
                                          <p:val>
                                            <p:fltVal val="-90"/>
                                          </p:val>
                                        </p:tav>
                                        <p:tav tm="100000">
                                          <p:val>
                                            <p:fltVal val="0"/>
                                          </p:val>
                                        </p:tav>
                                      </p:tavLst>
                                    </p:anim>
                                    <p:anim calcmode="lin" valueType="num">
                                      <p:cBhvr>
                                        <p:cTn id="88" dur="800" decel="100000" fill="hold"/>
                                        <p:tgtEl>
                                          <p:spTgt spid="16"/>
                                        </p:tgtEl>
                                        <p:attrNameLst>
                                          <p:attrName>ppt_x</p:attrName>
                                        </p:attrNameLst>
                                      </p:cBhvr>
                                      <p:tavLst>
                                        <p:tav tm="0">
                                          <p:val>
                                            <p:strVal val="#ppt_x+0.4"/>
                                          </p:val>
                                        </p:tav>
                                        <p:tav tm="100000">
                                          <p:val>
                                            <p:strVal val="#ppt_x-0.05"/>
                                          </p:val>
                                        </p:tav>
                                      </p:tavLst>
                                    </p:anim>
                                    <p:anim calcmode="lin" valueType="num">
                                      <p:cBhvr>
                                        <p:cTn id="89" dur="800" decel="100000" fill="hold"/>
                                        <p:tgtEl>
                                          <p:spTgt spid="16"/>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52" presetClass="entr" presetSubtype="0" fill="hold" grpId="0" nodeType="clickEffect">
                                  <p:stCondLst>
                                    <p:cond delay="0"/>
                                  </p:stCondLst>
                                  <p:childTnLst>
                                    <p:set>
                                      <p:cBhvr>
                                        <p:cTn id="95" dur="1" fill="hold">
                                          <p:stCondLst>
                                            <p:cond delay="0"/>
                                          </p:stCondLst>
                                        </p:cTn>
                                        <p:tgtEl>
                                          <p:spTgt spid="7"/>
                                        </p:tgtEl>
                                        <p:attrNameLst>
                                          <p:attrName>style.visibility</p:attrName>
                                        </p:attrNameLst>
                                      </p:cBhvr>
                                      <p:to>
                                        <p:strVal val="visible"/>
                                      </p:to>
                                    </p:set>
                                    <p:animScale>
                                      <p:cBhvr>
                                        <p:cTn id="96"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7" dur="1000" decel="50000" fill="hold">
                                          <p:stCondLst>
                                            <p:cond delay="0"/>
                                          </p:stCondLst>
                                        </p:cTn>
                                        <p:tgtEl>
                                          <p:spTgt spid="7"/>
                                        </p:tgtEl>
                                        <p:attrNameLst>
                                          <p:attrName>ppt_x</p:attrName>
                                          <p:attrName>ppt_y</p:attrName>
                                        </p:attrNameLst>
                                      </p:cBhvr>
                                    </p:animMotion>
                                    <p:animEffect transition="in" filter="fade">
                                      <p:cBhvr>
                                        <p:cTn id="98" dur="1000"/>
                                        <p:tgtEl>
                                          <p:spTgt spid="7"/>
                                        </p:tgtEl>
                                      </p:cBhvr>
                                    </p:animEffect>
                                  </p:childTnLst>
                                </p:cTn>
                              </p:par>
                            </p:childTnLst>
                          </p:cTn>
                        </p:par>
                      </p:childTnLst>
                    </p:cTn>
                  </p:par>
                  <p:par>
                    <p:cTn id="99" fill="hold">
                      <p:stCondLst>
                        <p:cond delay="indefinite"/>
                      </p:stCondLst>
                      <p:childTnLst>
                        <p:par>
                          <p:cTn id="100" fill="hold">
                            <p:stCondLst>
                              <p:cond delay="0"/>
                            </p:stCondLst>
                            <p:childTnLst>
                              <p:par>
                                <p:cTn id="101" presetID="51" presetClass="entr" presetSubtype="0"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fade">
                                      <p:cBhvr>
                                        <p:cTn id="103" dur="770" decel="100000"/>
                                        <p:tgtEl>
                                          <p:spTgt spid="15"/>
                                        </p:tgtEl>
                                      </p:cBhvr>
                                    </p:animEffect>
                                    <p:animScale>
                                      <p:cBhvr>
                                        <p:cTn id="104" dur="770" decel="100000"/>
                                        <p:tgtEl>
                                          <p:spTgt spid="15"/>
                                        </p:tgtEl>
                                      </p:cBhvr>
                                      <p:from x="10000" y="10000"/>
                                      <p:to x="200000" y="450000"/>
                                    </p:animScale>
                                    <p:animScale>
                                      <p:cBhvr>
                                        <p:cTn id="105" dur="1230" accel="100000" fill="hold">
                                          <p:stCondLst>
                                            <p:cond delay="770"/>
                                          </p:stCondLst>
                                        </p:cTn>
                                        <p:tgtEl>
                                          <p:spTgt spid="15"/>
                                        </p:tgtEl>
                                      </p:cBhvr>
                                      <p:from x="200000" y="450000"/>
                                      <p:to x="100000" y="100000"/>
                                    </p:animScale>
                                    <p:set>
                                      <p:cBhvr>
                                        <p:cTn id="106" dur="770" fill="hold"/>
                                        <p:tgtEl>
                                          <p:spTgt spid="15"/>
                                        </p:tgtEl>
                                        <p:attrNameLst>
                                          <p:attrName>ppt_x</p:attrName>
                                        </p:attrNameLst>
                                      </p:cBhvr>
                                      <p:to>
                                        <p:strVal val="(0.5)"/>
                                      </p:to>
                                    </p:set>
                                    <p:anim from="(0.5)" to="(#ppt_x)" calcmode="lin" valueType="num">
                                      <p:cBhvr>
                                        <p:cTn id="107" dur="1230" accel="100000" fill="hold">
                                          <p:stCondLst>
                                            <p:cond delay="770"/>
                                          </p:stCondLst>
                                        </p:cTn>
                                        <p:tgtEl>
                                          <p:spTgt spid="15"/>
                                        </p:tgtEl>
                                        <p:attrNameLst>
                                          <p:attrName>ppt_x</p:attrName>
                                        </p:attrNameLst>
                                      </p:cBhvr>
                                    </p:anim>
                                    <p:set>
                                      <p:cBhvr>
                                        <p:cTn id="108" dur="770" fill="hold"/>
                                        <p:tgtEl>
                                          <p:spTgt spid="15"/>
                                        </p:tgtEl>
                                        <p:attrNameLst>
                                          <p:attrName>ppt_y</p:attrName>
                                        </p:attrNameLst>
                                      </p:cBhvr>
                                      <p:to>
                                        <p:strVal val="(#ppt_y+0.4)"/>
                                      </p:to>
                                    </p:set>
                                    <p:anim from="(#ppt_y+0.4)" to="(#ppt_y)" calcmode="lin" valueType="num">
                                      <p:cBhvr>
                                        <p:cTn id="109" dur="1230" accel="100000" fill="hold">
                                          <p:stCondLst>
                                            <p:cond delay="770"/>
                                          </p:stCondLst>
                                        </p:cTn>
                                        <p:tgtEl>
                                          <p:spTgt spid="15"/>
                                        </p:tgtEl>
                                        <p:attrNameLst>
                                          <p:attrName>ppt_y</p:attrName>
                                        </p:attrNameLst>
                                      </p:cBhvr>
                                    </p:anim>
                                  </p:childTnLst>
                                </p:cTn>
                              </p:par>
                            </p:childTnLst>
                          </p:cTn>
                        </p:par>
                      </p:childTnLst>
                    </p:cTn>
                  </p:par>
                  <p:par>
                    <p:cTn id="110" fill="hold">
                      <p:stCondLst>
                        <p:cond delay="indefinite"/>
                      </p:stCondLst>
                      <p:childTnLst>
                        <p:par>
                          <p:cTn id="111" fill="hold">
                            <p:stCondLst>
                              <p:cond delay="0"/>
                            </p:stCondLst>
                            <p:childTnLst>
                              <p:par>
                                <p:cTn id="112" presetID="51" presetClass="entr" presetSubtype="0"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770" decel="100000"/>
                                        <p:tgtEl>
                                          <p:spTgt spid="11"/>
                                        </p:tgtEl>
                                      </p:cBhvr>
                                    </p:animEffect>
                                    <p:animScale>
                                      <p:cBhvr>
                                        <p:cTn id="115" dur="770" decel="100000"/>
                                        <p:tgtEl>
                                          <p:spTgt spid="11"/>
                                        </p:tgtEl>
                                      </p:cBhvr>
                                      <p:from x="10000" y="10000"/>
                                      <p:to x="200000" y="450000"/>
                                    </p:animScale>
                                    <p:animScale>
                                      <p:cBhvr>
                                        <p:cTn id="116" dur="1230" accel="100000" fill="hold">
                                          <p:stCondLst>
                                            <p:cond delay="770"/>
                                          </p:stCondLst>
                                        </p:cTn>
                                        <p:tgtEl>
                                          <p:spTgt spid="11"/>
                                        </p:tgtEl>
                                      </p:cBhvr>
                                      <p:from x="200000" y="450000"/>
                                      <p:to x="100000" y="100000"/>
                                    </p:animScale>
                                    <p:set>
                                      <p:cBhvr>
                                        <p:cTn id="117" dur="770" fill="hold"/>
                                        <p:tgtEl>
                                          <p:spTgt spid="11"/>
                                        </p:tgtEl>
                                        <p:attrNameLst>
                                          <p:attrName>ppt_x</p:attrName>
                                        </p:attrNameLst>
                                      </p:cBhvr>
                                      <p:to>
                                        <p:strVal val="(0.5)"/>
                                      </p:to>
                                    </p:set>
                                    <p:anim from="(0.5)" to="(#ppt_x)" calcmode="lin" valueType="num">
                                      <p:cBhvr>
                                        <p:cTn id="118" dur="1230" accel="100000" fill="hold">
                                          <p:stCondLst>
                                            <p:cond delay="770"/>
                                          </p:stCondLst>
                                        </p:cTn>
                                        <p:tgtEl>
                                          <p:spTgt spid="11"/>
                                        </p:tgtEl>
                                        <p:attrNameLst>
                                          <p:attrName>ppt_x</p:attrName>
                                        </p:attrNameLst>
                                      </p:cBhvr>
                                    </p:anim>
                                    <p:set>
                                      <p:cBhvr>
                                        <p:cTn id="119" dur="770" fill="hold"/>
                                        <p:tgtEl>
                                          <p:spTgt spid="11"/>
                                        </p:tgtEl>
                                        <p:attrNameLst>
                                          <p:attrName>ppt_y</p:attrName>
                                        </p:attrNameLst>
                                      </p:cBhvr>
                                      <p:to>
                                        <p:strVal val="(#ppt_y+0.4)"/>
                                      </p:to>
                                    </p:set>
                                    <p:anim from="(#ppt_y+0.4)" to="(#ppt_y)" calcmode="lin" valueType="num">
                                      <p:cBhvr>
                                        <p:cTn id="120" dur="1230" accel="100000" fill="hold">
                                          <p:stCondLst>
                                            <p:cond delay="770"/>
                                          </p:stCondLst>
                                        </p:cTn>
                                        <p:tgtEl>
                                          <p:spTgt spid="1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7" grpId="0" animBg="1"/>
      <p:bldP spid="8" grpId="0" animBg="1"/>
      <p:bldP spid="9" grpId="0" animBg="1"/>
      <p:bldP spid="10" grpId="0" animBg="1"/>
      <p:bldP spid="11" grpId="0" animBg="1"/>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424634" y="0"/>
            <a:ext cx="4714036" cy="816758"/>
          </a:xfrm>
        </p:spPr>
        <p:txBody>
          <a:bodyPr>
            <a:noAutofit/>
          </a:bodyPr>
          <a:lstStyle/>
          <a:p>
            <a:pPr algn="l"/>
            <a:r>
              <a:rPr lang="en-US" sz="3200" dirty="0" err="1" smtClean="0"/>
              <a:t>Susunan</a:t>
            </a:r>
            <a:r>
              <a:rPr lang="en-US" sz="3200" dirty="0" smtClean="0"/>
              <a:t> </a:t>
            </a:r>
            <a:r>
              <a:rPr lang="en-US" sz="3200" dirty="0" err="1" smtClean="0"/>
              <a:t>Pengurus</a:t>
            </a:r>
            <a:endParaRPr lang="en-US" sz="3200" dirty="0"/>
          </a:p>
        </p:txBody>
      </p:sp>
      <p:sp>
        <p:nvSpPr>
          <p:cNvPr id="5" name="Subtitle 4"/>
          <p:cNvSpPr>
            <a:spLocks noGrp="1"/>
          </p:cNvSpPr>
          <p:nvPr>
            <p:ph type="subTitle" idx="1"/>
          </p:nvPr>
        </p:nvSpPr>
        <p:spPr>
          <a:xfrm>
            <a:off x="3502686" y="1490427"/>
            <a:ext cx="4430701" cy="557314"/>
          </a:xfrm>
        </p:spPr>
        <p:txBody>
          <a:bodyPr>
            <a:normAutofit/>
          </a:bodyPr>
          <a:lstStyle/>
          <a:p>
            <a:pPr algn="l"/>
            <a:r>
              <a:rPr lang="en-US" sz="2400" b="1" dirty="0" err="1" smtClean="0"/>
              <a:t>Susunan</a:t>
            </a:r>
            <a:r>
              <a:rPr lang="en-US" sz="2400" b="1" dirty="0" smtClean="0"/>
              <a:t> </a:t>
            </a:r>
            <a:r>
              <a:rPr lang="en-US" sz="2400" b="1" dirty="0" err="1" smtClean="0"/>
              <a:t>keanggotaan</a:t>
            </a:r>
            <a:r>
              <a:rPr lang="en-US" sz="2400" b="1" dirty="0" smtClean="0"/>
              <a:t> DKGI</a:t>
            </a:r>
            <a:endParaRPr lang="en-US" sz="2400" b="1" dirty="0"/>
          </a:p>
        </p:txBody>
      </p:sp>
      <p:sp>
        <p:nvSpPr>
          <p:cNvPr id="3" name="Rectangle 2"/>
          <p:cNvSpPr/>
          <p:nvPr/>
        </p:nvSpPr>
        <p:spPr>
          <a:xfrm>
            <a:off x="837127" y="2434107"/>
            <a:ext cx="3425780"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Dewan</a:t>
            </a:r>
            <a:r>
              <a:rPr lang="en-US" sz="2000" dirty="0" smtClean="0"/>
              <a:t> </a:t>
            </a:r>
            <a:r>
              <a:rPr lang="en-US" sz="2000" dirty="0" err="1" smtClean="0"/>
              <a:t>Penasihat</a:t>
            </a:r>
            <a:endParaRPr lang="en-US" sz="2000" dirty="0"/>
          </a:p>
        </p:txBody>
      </p:sp>
      <p:sp>
        <p:nvSpPr>
          <p:cNvPr id="6" name="Rectangle 5"/>
          <p:cNvSpPr/>
          <p:nvPr/>
        </p:nvSpPr>
        <p:spPr>
          <a:xfrm>
            <a:off x="837127" y="3243330"/>
            <a:ext cx="3425780"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Badan</a:t>
            </a:r>
            <a:r>
              <a:rPr lang="en-US" dirty="0" smtClean="0"/>
              <a:t> </a:t>
            </a:r>
            <a:r>
              <a:rPr lang="en-US" dirty="0" err="1" smtClean="0"/>
              <a:t>pimpinan</a:t>
            </a:r>
            <a:r>
              <a:rPr lang="en-US" dirty="0" smtClean="0"/>
              <a:t> </a:t>
            </a:r>
            <a:r>
              <a:rPr lang="en-US" dirty="0" err="1" smtClean="0"/>
              <a:t>Organisasi</a:t>
            </a:r>
            <a:endParaRPr lang="en-US" dirty="0"/>
          </a:p>
        </p:txBody>
      </p:sp>
      <p:sp>
        <p:nvSpPr>
          <p:cNvPr id="12" name="Rectangle 11"/>
          <p:cNvSpPr/>
          <p:nvPr/>
        </p:nvSpPr>
        <p:spPr>
          <a:xfrm>
            <a:off x="837127" y="5649531"/>
            <a:ext cx="3425780"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Dan yang </a:t>
            </a:r>
            <a:r>
              <a:rPr lang="en-US" dirty="0" err="1" smtClean="0"/>
              <a:t>lainnya</a:t>
            </a:r>
            <a:endParaRPr lang="en-US" dirty="0"/>
          </a:p>
        </p:txBody>
      </p:sp>
      <p:sp>
        <p:nvSpPr>
          <p:cNvPr id="13" name="Rectangle 12"/>
          <p:cNvSpPr/>
          <p:nvPr/>
        </p:nvSpPr>
        <p:spPr>
          <a:xfrm>
            <a:off x="837127" y="4863921"/>
            <a:ext cx="3425780"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Keahlian</a:t>
            </a:r>
            <a:r>
              <a:rPr lang="en-US" dirty="0" smtClean="0"/>
              <a:t> </a:t>
            </a:r>
            <a:r>
              <a:rPr lang="en-US" dirty="0" err="1" smtClean="0"/>
              <a:t>sejenis</a:t>
            </a:r>
            <a:endParaRPr lang="en-US" dirty="0"/>
          </a:p>
        </p:txBody>
      </p:sp>
      <p:sp>
        <p:nvSpPr>
          <p:cNvPr id="14" name="Rectangle 13"/>
          <p:cNvSpPr/>
          <p:nvPr/>
        </p:nvSpPr>
        <p:spPr>
          <a:xfrm>
            <a:off x="837127" y="4076162"/>
            <a:ext cx="3425780"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Himpunan</a:t>
            </a:r>
            <a:r>
              <a:rPr lang="en-US" dirty="0" smtClean="0"/>
              <a:t> </a:t>
            </a:r>
            <a:r>
              <a:rPr lang="en-US" dirty="0" err="1" smtClean="0"/>
              <a:t>Profesi</a:t>
            </a:r>
            <a:endParaRPr lang="en-US" dirty="0"/>
          </a:p>
        </p:txBody>
      </p:sp>
      <p:sp>
        <p:nvSpPr>
          <p:cNvPr id="15" name="Curved Right Arrow 14"/>
          <p:cNvSpPr/>
          <p:nvPr/>
        </p:nvSpPr>
        <p:spPr>
          <a:xfrm>
            <a:off x="115910" y="2691684"/>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Curved Right Arrow 15"/>
          <p:cNvSpPr/>
          <p:nvPr/>
        </p:nvSpPr>
        <p:spPr>
          <a:xfrm>
            <a:off x="115909" y="5310389"/>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7" name="Curved Right Arrow 16"/>
          <p:cNvSpPr/>
          <p:nvPr/>
        </p:nvSpPr>
        <p:spPr>
          <a:xfrm>
            <a:off x="115910" y="4459309"/>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8" name="Curved Right Arrow 17"/>
          <p:cNvSpPr/>
          <p:nvPr/>
        </p:nvSpPr>
        <p:spPr>
          <a:xfrm>
            <a:off x="115910" y="3576034"/>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Bent-Up Arrow 18"/>
          <p:cNvSpPr/>
          <p:nvPr/>
        </p:nvSpPr>
        <p:spPr>
          <a:xfrm>
            <a:off x="4610637" y="2949262"/>
            <a:ext cx="862884" cy="3050146"/>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Curved Down Arrow 19"/>
          <p:cNvSpPr/>
          <p:nvPr/>
        </p:nvSpPr>
        <p:spPr>
          <a:xfrm>
            <a:off x="5190186" y="2189407"/>
            <a:ext cx="1030310" cy="631065"/>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 name="Snip and Round Single Corner Rectangle 20"/>
          <p:cNvSpPr/>
          <p:nvPr/>
        </p:nvSpPr>
        <p:spPr>
          <a:xfrm>
            <a:off x="5705342" y="2820472"/>
            <a:ext cx="3116686" cy="3344214"/>
          </a:xfrm>
          <a:prstGeom prst="snipRound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err="1"/>
              <a:t>terdiri</a:t>
            </a:r>
            <a:r>
              <a:rPr lang="en-US" sz="2000" dirty="0"/>
              <a:t> </a:t>
            </a:r>
            <a:r>
              <a:rPr lang="en-US" sz="2000" dirty="0" err="1"/>
              <a:t>dari</a:t>
            </a:r>
            <a:r>
              <a:rPr lang="en-US" sz="2000" dirty="0"/>
              <a:t> </a:t>
            </a:r>
            <a:r>
              <a:rPr lang="en-US" sz="2000" dirty="0" err="1"/>
              <a:t>latar</a:t>
            </a:r>
            <a:r>
              <a:rPr lang="en-US" sz="2000" dirty="0"/>
              <a:t> </a:t>
            </a:r>
            <a:r>
              <a:rPr lang="en-US" sz="2000" dirty="0" err="1"/>
              <a:t>belakang</a:t>
            </a:r>
            <a:r>
              <a:rPr lang="en-US" sz="2000" dirty="0"/>
              <a:t> yang </a:t>
            </a:r>
            <a:r>
              <a:rPr lang="en-US" sz="2000" dirty="0" err="1"/>
              <a:t>berbeda-beda</a:t>
            </a:r>
            <a:r>
              <a:rPr lang="en-US" sz="2000" dirty="0"/>
              <a:t> </a:t>
            </a:r>
            <a:r>
              <a:rPr lang="en-US" sz="2000" dirty="0" err="1"/>
              <a:t>baik</a:t>
            </a:r>
            <a:r>
              <a:rPr lang="en-US" sz="2000" dirty="0"/>
              <a:t> </a:t>
            </a:r>
            <a:r>
              <a:rPr lang="en-US" sz="2000" dirty="0" err="1"/>
              <a:t>profesi</a:t>
            </a:r>
            <a:r>
              <a:rPr lang="en-US" sz="2000" dirty="0"/>
              <a:t> </a:t>
            </a:r>
            <a:r>
              <a:rPr lang="en-US" sz="2000" dirty="0" err="1"/>
              <a:t>maupun</a:t>
            </a:r>
            <a:r>
              <a:rPr lang="en-US" sz="2000" dirty="0"/>
              <a:t> </a:t>
            </a:r>
            <a:r>
              <a:rPr lang="en-US" sz="2000" dirty="0" err="1"/>
              <a:t>pengalamannya</a:t>
            </a:r>
            <a:r>
              <a:rPr lang="en-US" sz="2000" dirty="0"/>
              <a:t> </a:t>
            </a:r>
            <a:r>
              <a:rPr lang="en-US" sz="2000" dirty="0" err="1"/>
              <a:t>misalnya</a:t>
            </a:r>
            <a:r>
              <a:rPr lang="en-US" sz="2000" dirty="0"/>
              <a:t> </a:t>
            </a:r>
            <a:r>
              <a:rPr lang="en-US" sz="2000" dirty="0" err="1"/>
              <a:t>pendidikan</a:t>
            </a:r>
            <a:r>
              <a:rPr lang="en-US" sz="2000" dirty="0"/>
              <a:t>, </a:t>
            </a:r>
            <a:r>
              <a:rPr lang="en-US" sz="2000" dirty="0" err="1"/>
              <a:t>kebudayaan</a:t>
            </a:r>
            <a:r>
              <a:rPr lang="en-US" sz="2000" dirty="0"/>
              <a:t>, </a:t>
            </a:r>
            <a:r>
              <a:rPr lang="en-US" sz="2000" dirty="0" err="1"/>
              <a:t>kemasyarakatan</a:t>
            </a:r>
            <a:r>
              <a:rPr lang="en-US" sz="2000" dirty="0"/>
              <a:t> </a:t>
            </a:r>
            <a:r>
              <a:rPr lang="en-US" sz="2000" dirty="0" err="1"/>
              <a:t>dan</a:t>
            </a:r>
            <a:r>
              <a:rPr lang="en-US" sz="2000" dirty="0"/>
              <a:t> </a:t>
            </a:r>
            <a:r>
              <a:rPr lang="en-US" sz="2000" dirty="0" err="1"/>
              <a:t>lainnya</a:t>
            </a:r>
            <a:r>
              <a:rPr lang="en-US" sz="2000" dirty="0"/>
              <a:t>.</a:t>
            </a:r>
          </a:p>
          <a:p>
            <a:pPr algn="ctr"/>
            <a:endParaRPr lang="en-US" dirty="0"/>
          </a:p>
        </p:txBody>
      </p:sp>
    </p:spTree>
    <p:extLst>
      <p:ext uri="{BB962C8B-B14F-4D97-AF65-F5344CB8AC3E}">
        <p14:creationId xmlns="" xmlns:p14="http://schemas.microsoft.com/office/powerpoint/2010/main" val="196053921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p:cTn id="25"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80">
                                          <p:stCondLst>
                                            <p:cond delay="0"/>
                                          </p:stCondLst>
                                        </p:cTn>
                                        <p:tgtEl>
                                          <p:spTgt spid="3"/>
                                        </p:tgtEl>
                                      </p:cBhvr>
                                    </p:animEffect>
                                    <p:anim calcmode="lin" valueType="num">
                                      <p:cBhvr>
                                        <p:cTn id="3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gtEl>
                                      </p:cBhvr>
                                      <p:to x="100000" y="60000"/>
                                    </p:animScale>
                                    <p:animScale>
                                      <p:cBhvr>
                                        <p:cTn id="44" dur="166" decel="50000">
                                          <p:stCondLst>
                                            <p:cond delay="676"/>
                                          </p:stCondLst>
                                        </p:cTn>
                                        <p:tgtEl>
                                          <p:spTgt spid="3"/>
                                        </p:tgtEl>
                                      </p:cBhvr>
                                      <p:to x="100000" y="100000"/>
                                    </p:animScale>
                                    <p:animScale>
                                      <p:cBhvr>
                                        <p:cTn id="45" dur="26">
                                          <p:stCondLst>
                                            <p:cond delay="1312"/>
                                          </p:stCondLst>
                                        </p:cTn>
                                        <p:tgtEl>
                                          <p:spTgt spid="3"/>
                                        </p:tgtEl>
                                      </p:cBhvr>
                                      <p:to x="100000" y="80000"/>
                                    </p:animScale>
                                    <p:animScale>
                                      <p:cBhvr>
                                        <p:cTn id="46" dur="166" decel="50000">
                                          <p:stCondLst>
                                            <p:cond delay="1338"/>
                                          </p:stCondLst>
                                        </p:cTn>
                                        <p:tgtEl>
                                          <p:spTgt spid="3"/>
                                        </p:tgtEl>
                                      </p:cBhvr>
                                      <p:to x="100000" y="100000"/>
                                    </p:animScale>
                                    <p:animScale>
                                      <p:cBhvr>
                                        <p:cTn id="47" dur="26">
                                          <p:stCondLst>
                                            <p:cond delay="1642"/>
                                          </p:stCondLst>
                                        </p:cTn>
                                        <p:tgtEl>
                                          <p:spTgt spid="3"/>
                                        </p:tgtEl>
                                      </p:cBhvr>
                                      <p:to x="100000" y="90000"/>
                                    </p:animScale>
                                    <p:animScale>
                                      <p:cBhvr>
                                        <p:cTn id="48" dur="166" decel="50000">
                                          <p:stCondLst>
                                            <p:cond delay="1668"/>
                                          </p:stCondLst>
                                        </p:cTn>
                                        <p:tgtEl>
                                          <p:spTgt spid="3"/>
                                        </p:tgtEl>
                                      </p:cBhvr>
                                      <p:to x="100000" y="100000"/>
                                    </p:animScale>
                                    <p:animScale>
                                      <p:cBhvr>
                                        <p:cTn id="49" dur="26">
                                          <p:stCondLst>
                                            <p:cond delay="1808"/>
                                          </p:stCondLst>
                                        </p:cTn>
                                        <p:tgtEl>
                                          <p:spTgt spid="3"/>
                                        </p:tgtEl>
                                      </p:cBhvr>
                                      <p:to x="100000" y="95000"/>
                                    </p:animScale>
                                    <p:animScale>
                                      <p:cBhvr>
                                        <p:cTn id="50" dur="166" decel="50000">
                                          <p:stCondLst>
                                            <p:cond delay="1834"/>
                                          </p:stCondLst>
                                        </p:cTn>
                                        <p:tgtEl>
                                          <p:spTgt spid="3"/>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52"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Scale>
                                      <p:cBhvr>
                                        <p:cTn id="55"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15"/>
                                        </p:tgtEl>
                                        <p:attrNameLst>
                                          <p:attrName>ppt_x</p:attrName>
                                          <p:attrName>ppt_y</p:attrName>
                                        </p:attrNameLst>
                                      </p:cBhvr>
                                    </p:animMotion>
                                    <p:animEffect transition="in" filter="fade">
                                      <p:cBhvr>
                                        <p:cTn id="57" dur="10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580">
                                          <p:stCondLst>
                                            <p:cond delay="0"/>
                                          </p:stCondLst>
                                        </p:cTn>
                                        <p:tgtEl>
                                          <p:spTgt spid="6"/>
                                        </p:tgtEl>
                                      </p:cBhvr>
                                    </p:animEffect>
                                    <p:anim calcmode="lin" valueType="num">
                                      <p:cBhvr>
                                        <p:cTn id="6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8" dur="26">
                                          <p:stCondLst>
                                            <p:cond delay="650"/>
                                          </p:stCondLst>
                                        </p:cTn>
                                        <p:tgtEl>
                                          <p:spTgt spid="6"/>
                                        </p:tgtEl>
                                      </p:cBhvr>
                                      <p:to x="100000" y="60000"/>
                                    </p:animScale>
                                    <p:animScale>
                                      <p:cBhvr>
                                        <p:cTn id="69" dur="166" decel="50000">
                                          <p:stCondLst>
                                            <p:cond delay="676"/>
                                          </p:stCondLst>
                                        </p:cTn>
                                        <p:tgtEl>
                                          <p:spTgt spid="6"/>
                                        </p:tgtEl>
                                      </p:cBhvr>
                                      <p:to x="100000" y="100000"/>
                                    </p:animScale>
                                    <p:animScale>
                                      <p:cBhvr>
                                        <p:cTn id="70" dur="26">
                                          <p:stCondLst>
                                            <p:cond delay="1312"/>
                                          </p:stCondLst>
                                        </p:cTn>
                                        <p:tgtEl>
                                          <p:spTgt spid="6"/>
                                        </p:tgtEl>
                                      </p:cBhvr>
                                      <p:to x="100000" y="80000"/>
                                    </p:animScale>
                                    <p:animScale>
                                      <p:cBhvr>
                                        <p:cTn id="71" dur="166" decel="50000">
                                          <p:stCondLst>
                                            <p:cond delay="1338"/>
                                          </p:stCondLst>
                                        </p:cTn>
                                        <p:tgtEl>
                                          <p:spTgt spid="6"/>
                                        </p:tgtEl>
                                      </p:cBhvr>
                                      <p:to x="100000" y="100000"/>
                                    </p:animScale>
                                    <p:animScale>
                                      <p:cBhvr>
                                        <p:cTn id="72" dur="26">
                                          <p:stCondLst>
                                            <p:cond delay="1642"/>
                                          </p:stCondLst>
                                        </p:cTn>
                                        <p:tgtEl>
                                          <p:spTgt spid="6"/>
                                        </p:tgtEl>
                                      </p:cBhvr>
                                      <p:to x="100000" y="90000"/>
                                    </p:animScale>
                                    <p:animScale>
                                      <p:cBhvr>
                                        <p:cTn id="73" dur="166" decel="50000">
                                          <p:stCondLst>
                                            <p:cond delay="1668"/>
                                          </p:stCondLst>
                                        </p:cTn>
                                        <p:tgtEl>
                                          <p:spTgt spid="6"/>
                                        </p:tgtEl>
                                      </p:cBhvr>
                                      <p:to x="100000" y="100000"/>
                                    </p:animScale>
                                    <p:animScale>
                                      <p:cBhvr>
                                        <p:cTn id="74" dur="26">
                                          <p:stCondLst>
                                            <p:cond delay="1808"/>
                                          </p:stCondLst>
                                        </p:cTn>
                                        <p:tgtEl>
                                          <p:spTgt spid="6"/>
                                        </p:tgtEl>
                                      </p:cBhvr>
                                      <p:to x="100000" y="95000"/>
                                    </p:animScale>
                                    <p:animScale>
                                      <p:cBhvr>
                                        <p:cTn id="75" dur="166" decel="50000">
                                          <p:stCondLst>
                                            <p:cond delay="1834"/>
                                          </p:stCondLst>
                                        </p:cTn>
                                        <p:tgtEl>
                                          <p:spTgt spid="6"/>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52" presetClass="entr" presetSubtype="0"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Scale>
                                      <p:cBhvr>
                                        <p:cTn id="80"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18"/>
                                        </p:tgtEl>
                                        <p:attrNameLst>
                                          <p:attrName>ppt_x</p:attrName>
                                          <p:attrName>ppt_y</p:attrName>
                                        </p:attrNameLst>
                                      </p:cBhvr>
                                    </p:animMotion>
                                    <p:animEffect transition="in" filter="fade">
                                      <p:cBhvr>
                                        <p:cTn id="82" dur="10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wipe(down)">
                                      <p:cBhvr>
                                        <p:cTn id="87" dur="580">
                                          <p:stCondLst>
                                            <p:cond delay="0"/>
                                          </p:stCondLst>
                                        </p:cTn>
                                        <p:tgtEl>
                                          <p:spTgt spid="14"/>
                                        </p:tgtEl>
                                      </p:cBhvr>
                                    </p:animEffect>
                                    <p:anim calcmode="lin" valueType="num">
                                      <p:cBhvr>
                                        <p:cTn id="8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3" dur="26">
                                          <p:stCondLst>
                                            <p:cond delay="650"/>
                                          </p:stCondLst>
                                        </p:cTn>
                                        <p:tgtEl>
                                          <p:spTgt spid="14"/>
                                        </p:tgtEl>
                                      </p:cBhvr>
                                      <p:to x="100000" y="60000"/>
                                    </p:animScale>
                                    <p:animScale>
                                      <p:cBhvr>
                                        <p:cTn id="94" dur="166" decel="50000">
                                          <p:stCondLst>
                                            <p:cond delay="676"/>
                                          </p:stCondLst>
                                        </p:cTn>
                                        <p:tgtEl>
                                          <p:spTgt spid="14"/>
                                        </p:tgtEl>
                                      </p:cBhvr>
                                      <p:to x="100000" y="100000"/>
                                    </p:animScale>
                                    <p:animScale>
                                      <p:cBhvr>
                                        <p:cTn id="95" dur="26">
                                          <p:stCondLst>
                                            <p:cond delay="1312"/>
                                          </p:stCondLst>
                                        </p:cTn>
                                        <p:tgtEl>
                                          <p:spTgt spid="14"/>
                                        </p:tgtEl>
                                      </p:cBhvr>
                                      <p:to x="100000" y="80000"/>
                                    </p:animScale>
                                    <p:animScale>
                                      <p:cBhvr>
                                        <p:cTn id="96" dur="166" decel="50000">
                                          <p:stCondLst>
                                            <p:cond delay="1338"/>
                                          </p:stCondLst>
                                        </p:cTn>
                                        <p:tgtEl>
                                          <p:spTgt spid="14"/>
                                        </p:tgtEl>
                                      </p:cBhvr>
                                      <p:to x="100000" y="100000"/>
                                    </p:animScale>
                                    <p:animScale>
                                      <p:cBhvr>
                                        <p:cTn id="97" dur="26">
                                          <p:stCondLst>
                                            <p:cond delay="1642"/>
                                          </p:stCondLst>
                                        </p:cTn>
                                        <p:tgtEl>
                                          <p:spTgt spid="14"/>
                                        </p:tgtEl>
                                      </p:cBhvr>
                                      <p:to x="100000" y="90000"/>
                                    </p:animScale>
                                    <p:animScale>
                                      <p:cBhvr>
                                        <p:cTn id="98" dur="166" decel="50000">
                                          <p:stCondLst>
                                            <p:cond delay="1668"/>
                                          </p:stCondLst>
                                        </p:cTn>
                                        <p:tgtEl>
                                          <p:spTgt spid="14"/>
                                        </p:tgtEl>
                                      </p:cBhvr>
                                      <p:to x="100000" y="100000"/>
                                    </p:animScale>
                                    <p:animScale>
                                      <p:cBhvr>
                                        <p:cTn id="99" dur="26">
                                          <p:stCondLst>
                                            <p:cond delay="1808"/>
                                          </p:stCondLst>
                                        </p:cTn>
                                        <p:tgtEl>
                                          <p:spTgt spid="14"/>
                                        </p:tgtEl>
                                      </p:cBhvr>
                                      <p:to x="100000" y="95000"/>
                                    </p:animScale>
                                    <p:animScale>
                                      <p:cBhvr>
                                        <p:cTn id="100" dur="166" decel="50000">
                                          <p:stCondLst>
                                            <p:cond delay="1834"/>
                                          </p:stCondLst>
                                        </p:cTn>
                                        <p:tgtEl>
                                          <p:spTgt spid="14"/>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52" presetClass="entr" presetSubtype="0" fill="hold" grpId="0" nodeType="clickEffect">
                                  <p:stCondLst>
                                    <p:cond delay="0"/>
                                  </p:stCondLst>
                                  <p:childTnLst>
                                    <p:set>
                                      <p:cBhvr>
                                        <p:cTn id="104" dur="1" fill="hold">
                                          <p:stCondLst>
                                            <p:cond delay="0"/>
                                          </p:stCondLst>
                                        </p:cTn>
                                        <p:tgtEl>
                                          <p:spTgt spid="17"/>
                                        </p:tgtEl>
                                        <p:attrNameLst>
                                          <p:attrName>style.visibility</p:attrName>
                                        </p:attrNameLst>
                                      </p:cBhvr>
                                      <p:to>
                                        <p:strVal val="visible"/>
                                      </p:to>
                                    </p:set>
                                    <p:animScale>
                                      <p:cBhvr>
                                        <p:cTn id="10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1000" decel="50000" fill="hold">
                                          <p:stCondLst>
                                            <p:cond delay="0"/>
                                          </p:stCondLst>
                                        </p:cTn>
                                        <p:tgtEl>
                                          <p:spTgt spid="17"/>
                                        </p:tgtEl>
                                        <p:attrNameLst>
                                          <p:attrName>ppt_x</p:attrName>
                                          <p:attrName>ppt_y</p:attrName>
                                        </p:attrNameLst>
                                      </p:cBhvr>
                                    </p:animMotion>
                                    <p:animEffect transition="in" filter="fade">
                                      <p:cBhvr>
                                        <p:cTn id="107" dur="1000"/>
                                        <p:tgtEl>
                                          <p:spTgt spid="17"/>
                                        </p:tgtEl>
                                      </p:cBhvr>
                                    </p:animEffect>
                                  </p:childTnLst>
                                </p:cTn>
                              </p:par>
                            </p:childTnLst>
                          </p:cTn>
                        </p:par>
                      </p:childTnLst>
                    </p:cTn>
                  </p:par>
                  <p:par>
                    <p:cTn id="108" fill="hold">
                      <p:stCondLst>
                        <p:cond delay="indefinite"/>
                      </p:stCondLst>
                      <p:childTnLst>
                        <p:par>
                          <p:cTn id="109" fill="hold">
                            <p:stCondLst>
                              <p:cond delay="0"/>
                            </p:stCondLst>
                            <p:childTnLst>
                              <p:par>
                                <p:cTn id="110" presetID="26" presetClass="entr" presetSubtype="0" fill="hold" grpId="0" nodeType="click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wipe(down)">
                                      <p:cBhvr>
                                        <p:cTn id="112" dur="580">
                                          <p:stCondLst>
                                            <p:cond delay="0"/>
                                          </p:stCondLst>
                                        </p:cTn>
                                        <p:tgtEl>
                                          <p:spTgt spid="13"/>
                                        </p:tgtEl>
                                      </p:cBhvr>
                                    </p:animEffect>
                                    <p:anim calcmode="lin" valueType="num">
                                      <p:cBhvr>
                                        <p:cTn id="11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18" dur="26">
                                          <p:stCondLst>
                                            <p:cond delay="650"/>
                                          </p:stCondLst>
                                        </p:cTn>
                                        <p:tgtEl>
                                          <p:spTgt spid="13"/>
                                        </p:tgtEl>
                                      </p:cBhvr>
                                      <p:to x="100000" y="60000"/>
                                    </p:animScale>
                                    <p:animScale>
                                      <p:cBhvr>
                                        <p:cTn id="119" dur="166" decel="50000">
                                          <p:stCondLst>
                                            <p:cond delay="676"/>
                                          </p:stCondLst>
                                        </p:cTn>
                                        <p:tgtEl>
                                          <p:spTgt spid="13"/>
                                        </p:tgtEl>
                                      </p:cBhvr>
                                      <p:to x="100000" y="100000"/>
                                    </p:animScale>
                                    <p:animScale>
                                      <p:cBhvr>
                                        <p:cTn id="120" dur="26">
                                          <p:stCondLst>
                                            <p:cond delay="1312"/>
                                          </p:stCondLst>
                                        </p:cTn>
                                        <p:tgtEl>
                                          <p:spTgt spid="13"/>
                                        </p:tgtEl>
                                      </p:cBhvr>
                                      <p:to x="100000" y="80000"/>
                                    </p:animScale>
                                    <p:animScale>
                                      <p:cBhvr>
                                        <p:cTn id="121" dur="166" decel="50000">
                                          <p:stCondLst>
                                            <p:cond delay="1338"/>
                                          </p:stCondLst>
                                        </p:cTn>
                                        <p:tgtEl>
                                          <p:spTgt spid="13"/>
                                        </p:tgtEl>
                                      </p:cBhvr>
                                      <p:to x="100000" y="100000"/>
                                    </p:animScale>
                                    <p:animScale>
                                      <p:cBhvr>
                                        <p:cTn id="122" dur="26">
                                          <p:stCondLst>
                                            <p:cond delay="1642"/>
                                          </p:stCondLst>
                                        </p:cTn>
                                        <p:tgtEl>
                                          <p:spTgt spid="13"/>
                                        </p:tgtEl>
                                      </p:cBhvr>
                                      <p:to x="100000" y="90000"/>
                                    </p:animScale>
                                    <p:animScale>
                                      <p:cBhvr>
                                        <p:cTn id="123" dur="166" decel="50000">
                                          <p:stCondLst>
                                            <p:cond delay="1668"/>
                                          </p:stCondLst>
                                        </p:cTn>
                                        <p:tgtEl>
                                          <p:spTgt spid="13"/>
                                        </p:tgtEl>
                                      </p:cBhvr>
                                      <p:to x="100000" y="100000"/>
                                    </p:animScale>
                                    <p:animScale>
                                      <p:cBhvr>
                                        <p:cTn id="124" dur="26">
                                          <p:stCondLst>
                                            <p:cond delay="1808"/>
                                          </p:stCondLst>
                                        </p:cTn>
                                        <p:tgtEl>
                                          <p:spTgt spid="13"/>
                                        </p:tgtEl>
                                      </p:cBhvr>
                                      <p:to x="100000" y="95000"/>
                                    </p:animScale>
                                    <p:animScale>
                                      <p:cBhvr>
                                        <p:cTn id="125" dur="166" decel="50000">
                                          <p:stCondLst>
                                            <p:cond delay="1834"/>
                                          </p:stCondLst>
                                        </p:cTn>
                                        <p:tgtEl>
                                          <p:spTgt spid="13"/>
                                        </p:tgtEl>
                                      </p:cBhvr>
                                      <p:to x="100000" y="100000"/>
                                    </p:animScale>
                                  </p:childTnLst>
                                </p:cTn>
                              </p:par>
                            </p:childTnLst>
                          </p:cTn>
                        </p:par>
                      </p:childTnLst>
                    </p:cTn>
                  </p:par>
                  <p:par>
                    <p:cTn id="126" fill="hold">
                      <p:stCondLst>
                        <p:cond delay="indefinite"/>
                      </p:stCondLst>
                      <p:childTnLst>
                        <p:par>
                          <p:cTn id="127" fill="hold">
                            <p:stCondLst>
                              <p:cond delay="0"/>
                            </p:stCondLst>
                            <p:childTnLst>
                              <p:par>
                                <p:cTn id="128" presetID="52" presetClass="entr" presetSubtype="0" fill="hold" grpId="0" nodeType="clickEffect">
                                  <p:stCondLst>
                                    <p:cond delay="0"/>
                                  </p:stCondLst>
                                  <p:childTnLst>
                                    <p:set>
                                      <p:cBhvr>
                                        <p:cTn id="129" dur="1" fill="hold">
                                          <p:stCondLst>
                                            <p:cond delay="0"/>
                                          </p:stCondLst>
                                        </p:cTn>
                                        <p:tgtEl>
                                          <p:spTgt spid="16"/>
                                        </p:tgtEl>
                                        <p:attrNameLst>
                                          <p:attrName>style.visibility</p:attrName>
                                        </p:attrNameLst>
                                      </p:cBhvr>
                                      <p:to>
                                        <p:strVal val="visible"/>
                                      </p:to>
                                    </p:set>
                                    <p:animScale>
                                      <p:cBhvr>
                                        <p:cTn id="130"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1" dur="1000" decel="50000" fill="hold">
                                          <p:stCondLst>
                                            <p:cond delay="0"/>
                                          </p:stCondLst>
                                        </p:cTn>
                                        <p:tgtEl>
                                          <p:spTgt spid="16"/>
                                        </p:tgtEl>
                                        <p:attrNameLst>
                                          <p:attrName>ppt_x</p:attrName>
                                          <p:attrName>ppt_y</p:attrName>
                                        </p:attrNameLst>
                                      </p:cBhvr>
                                    </p:animMotion>
                                    <p:animEffect transition="in" filter="fade">
                                      <p:cBhvr>
                                        <p:cTn id="132" dur="1000"/>
                                        <p:tgtEl>
                                          <p:spTgt spid="16"/>
                                        </p:tgtEl>
                                      </p:cBhvr>
                                    </p:animEffect>
                                  </p:childTnLst>
                                </p:cTn>
                              </p:par>
                            </p:childTnLst>
                          </p:cTn>
                        </p:par>
                      </p:childTnLst>
                    </p:cTn>
                  </p:par>
                  <p:par>
                    <p:cTn id="133" fill="hold">
                      <p:stCondLst>
                        <p:cond delay="indefinite"/>
                      </p:stCondLst>
                      <p:childTnLst>
                        <p:par>
                          <p:cTn id="134" fill="hold">
                            <p:stCondLst>
                              <p:cond delay="0"/>
                            </p:stCondLst>
                            <p:childTnLst>
                              <p:par>
                                <p:cTn id="135" presetID="26" presetClass="entr" presetSubtype="0" fill="hold" grpId="0" nodeType="clickEffect">
                                  <p:stCondLst>
                                    <p:cond delay="0"/>
                                  </p:stCondLst>
                                  <p:childTnLst>
                                    <p:set>
                                      <p:cBhvr>
                                        <p:cTn id="136" dur="1" fill="hold">
                                          <p:stCondLst>
                                            <p:cond delay="0"/>
                                          </p:stCondLst>
                                        </p:cTn>
                                        <p:tgtEl>
                                          <p:spTgt spid="12"/>
                                        </p:tgtEl>
                                        <p:attrNameLst>
                                          <p:attrName>style.visibility</p:attrName>
                                        </p:attrNameLst>
                                      </p:cBhvr>
                                      <p:to>
                                        <p:strVal val="visible"/>
                                      </p:to>
                                    </p:set>
                                    <p:animEffect transition="in" filter="wipe(down)">
                                      <p:cBhvr>
                                        <p:cTn id="137" dur="580">
                                          <p:stCondLst>
                                            <p:cond delay="0"/>
                                          </p:stCondLst>
                                        </p:cTn>
                                        <p:tgtEl>
                                          <p:spTgt spid="12"/>
                                        </p:tgtEl>
                                      </p:cBhvr>
                                    </p:animEffect>
                                    <p:anim calcmode="lin" valueType="num">
                                      <p:cBhvr>
                                        <p:cTn id="13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43" dur="26">
                                          <p:stCondLst>
                                            <p:cond delay="650"/>
                                          </p:stCondLst>
                                        </p:cTn>
                                        <p:tgtEl>
                                          <p:spTgt spid="12"/>
                                        </p:tgtEl>
                                      </p:cBhvr>
                                      <p:to x="100000" y="60000"/>
                                    </p:animScale>
                                    <p:animScale>
                                      <p:cBhvr>
                                        <p:cTn id="144" dur="166" decel="50000">
                                          <p:stCondLst>
                                            <p:cond delay="676"/>
                                          </p:stCondLst>
                                        </p:cTn>
                                        <p:tgtEl>
                                          <p:spTgt spid="12"/>
                                        </p:tgtEl>
                                      </p:cBhvr>
                                      <p:to x="100000" y="100000"/>
                                    </p:animScale>
                                    <p:animScale>
                                      <p:cBhvr>
                                        <p:cTn id="145" dur="26">
                                          <p:stCondLst>
                                            <p:cond delay="1312"/>
                                          </p:stCondLst>
                                        </p:cTn>
                                        <p:tgtEl>
                                          <p:spTgt spid="12"/>
                                        </p:tgtEl>
                                      </p:cBhvr>
                                      <p:to x="100000" y="80000"/>
                                    </p:animScale>
                                    <p:animScale>
                                      <p:cBhvr>
                                        <p:cTn id="146" dur="166" decel="50000">
                                          <p:stCondLst>
                                            <p:cond delay="1338"/>
                                          </p:stCondLst>
                                        </p:cTn>
                                        <p:tgtEl>
                                          <p:spTgt spid="12"/>
                                        </p:tgtEl>
                                      </p:cBhvr>
                                      <p:to x="100000" y="100000"/>
                                    </p:animScale>
                                    <p:animScale>
                                      <p:cBhvr>
                                        <p:cTn id="147" dur="26">
                                          <p:stCondLst>
                                            <p:cond delay="1642"/>
                                          </p:stCondLst>
                                        </p:cTn>
                                        <p:tgtEl>
                                          <p:spTgt spid="12"/>
                                        </p:tgtEl>
                                      </p:cBhvr>
                                      <p:to x="100000" y="90000"/>
                                    </p:animScale>
                                    <p:animScale>
                                      <p:cBhvr>
                                        <p:cTn id="148" dur="166" decel="50000">
                                          <p:stCondLst>
                                            <p:cond delay="1668"/>
                                          </p:stCondLst>
                                        </p:cTn>
                                        <p:tgtEl>
                                          <p:spTgt spid="12"/>
                                        </p:tgtEl>
                                      </p:cBhvr>
                                      <p:to x="100000" y="100000"/>
                                    </p:animScale>
                                    <p:animScale>
                                      <p:cBhvr>
                                        <p:cTn id="149" dur="26">
                                          <p:stCondLst>
                                            <p:cond delay="1808"/>
                                          </p:stCondLst>
                                        </p:cTn>
                                        <p:tgtEl>
                                          <p:spTgt spid="12"/>
                                        </p:tgtEl>
                                      </p:cBhvr>
                                      <p:to x="100000" y="95000"/>
                                    </p:animScale>
                                    <p:animScale>
                                      <p:cBhvr>
                                        <p:cTn id="150" dur="166" decel="50000">
                                          <p:stCondLst>
                                            <p:cond delay="1834"/>
                                          </p:stCondLst>
                                        </p:cTn>
                                        <p:tgtEl>
                                          <p:spTgt spid="12"/>
                                        </p:tgtEl>
                                      </p:cBhvr>
                                      <p:to x="100000" y="100000"/>
                                    </p:animScale>
                                  </p:childTnLst>
                                </p:cTn>
                              </p:par>
                            </p:childTnLst>
                          </p:cTn>
                        </p:par>
                      </p:childTnLst>
                    </p:cTn>
                  </p:par>
                  <p:par>
                    <p:cTn id="151" fill="hold">
                      <p:stCondLst>
                        <p:cond delay="indefinite"/>
                      </p:stCondLst>
                      <p:childTnLst>
                        <p:par>
                          <p:cTn id="152" fill="hold">
                            <p:stCondLst>
                              <p:cond delay="0"/>
                            </p:stCondLst>
                            <p:childTnLst>
                              <p:par>
                                <p:cTn id="153" presetID="58" presetClass="entr" presetSubtype="0" accel="100000" fill="hold" grpId="0" nodeType="clickEffect">
                                  <p:stCondLst>
                                    <p:cond delay="0"/>
                                  </p:stCondLst>
                                  <p:childTnLst>
                                    <p:set>
                                      <p:cBhvr>
                                        <p:cTn id="154" dur="1" fill="hold">
                                          <p:stCondLst>
                                            <p:cond delay="0"/>
                                          </p:stCondLst>
                                        </p:cTn>
                                        <p:tgtEl>
                                          <p:spTgt spid="19"/>
                                        </p:tgtEl>
                                        <p:attrNameLst>
                                          <p:attrName>style.visibility</p:attrName>
                                        </p:attrNameLst>
                                      </p:cBhvr>
                                      <p:to>
                                        <p:strVal val="visible"/>
                                      </p:to>
                                    </p:set>
                                    <p:anim calcmode="lin" valueType="num">
                                      <p:cBhvr>
                                        <p:cTn id="155" dur="500" fill="hold"/>
                                        <p:tgtEl>
                                          <p:spTgt spid="19"/>
                                        </p:tgtEl>
                                        <p:attrNameLst>
                                          <p:attrName>ppt_w</p:attrName>
                                        </p:attrNameLst>
                                      </p:cBhvr>
                                      <p:tavLst>
                                        <p:tav tm="0">
                                          <p:val>
                                            <p:strVal val="#ppt_w*2.5"/>
                                          </p:val>
                                        </p:tav>
                                        <p:tav tm="100000">
                                          <p:val>
                                            <p:strVal val="#ppt_w"/>
                                          </p:val>
                                        </p:tav>
                                      </p:tavLst>
                                    </p:anim>
                                    <p:anim calcmode="lin" valueType="num">
                                      <p:cBhvr>
                                        <p:cTn id="156" dur="500" fill="hold"/>
                                        <p:tgtEl>
                                          <p:spTgt spid="19"/>
                                        </p:tgtEl>
                                        <p:attrNameLst>
                                          <p:attrName>ppt_h</p:attrName>
                                        </p:attrNameLst>
                                      </p:cBhvr>
                                      <p:tavLst>
                                        <p:tav tm="0">
                                          <p:val>
                                            <p:strVal val="#ppt_h*0.01"/>
                                          </p:val>
                                        </p:tav>
                                        <p:tav tm="100000">
                                          <p:val>
                                            <p:strVal val="#ppt_h"/>
                                          </p:val>
                                        </p:tav>
                                      </p:tavLst>
                                    </p:anim>
                                    <p:anim calcmode="lin" valueType="num">
                                      <p:cBhvr>
                                        <p:cTn id="157" dur="500" fill="hold"/>
                                        <p:tgtEl>
                                          <p:spTgt spid="19"/>
                                        </p:tgtEl>
                                        <p:attrNameLst>
                                          <p:attrName>ppt_x</p:attrName>
                                        </p:attrNameLst>
                                      </p:cBhvr>
                                      <p:tavLst>
                                        <p:tav tm="0">
                                          <p:val>
                                            <p:strVal val="#ppt_x"/>
                                          </p:val>
                                        </p:tav>
                                        <p:tav tm="100000">
                                          <p:val>
                                            <p:strVal val="#ppt_x"/>
                                          </p:val>
                                        </p:tav>
                                      </p:tavLst>
                                    </p:anim>
                                    <p:anim calcmode="lin" valueType="num">
                                      <p:cBhvr>
                                        <p:cTn id="158" dur="500" fill="hold"/>
                                        <p:tgtEl>
                                          <p:spTgt spid="19"/>
                                        </p:tgtEl>
                                        <p:attrNameLst>
                                          <p:attrName>ppt_y</p:attrName>
                                        </p:attrNameLst>
                                      </p:cBhvr>
                                      <p:tavLst>
                                        <p:tav tm="0">
                                          <p:val>
                                            <p:strVal val="#ppt_h+1"/>
                                          </p:val>
                                        </p:tav>
                                        <p:tav tm="100000">
                                          <p:val>
                                            <p:strVal val="#ppt_y"/>
                                          </p:val>
                                        </p:tav>
                                      </p:tavLst>
                                    </p:anim>
                                    <p:animEffect transition="in" filter="fade">
                                      <p:cBhvr>
                                        <p:cTn id="159" dur="500"/>
                                        <p:tgtEl>
                                          <p:spTgt spid="19"/>
                                        </p:tgtEl>
                                      </p:cBhvr>
                                    </p:animEffect>
                                  </p:childTnLst>
                                </p:cTn>
                              </p:par>
                            </p:childTnLst>
                          </p:cTn>
                        </p:par>
                      </p:childTnLst>
                    </p:cTn>
                  </p:par>
                  <p:par>
                    <p:cTn id="160" fill="hold">
                      <p:stCondLst>
                        <p:cond delay="indefinite"/>
                      </p:stCondLst>
                      <p:childTnLst>
                        <p:par>
                          <p:cTn id="161" fill="hold">
                            <p:stCondLst>
                              <p:cond delay="0"/>
                            </p:stCondLst>
                            <p:childTnLst>
                              <p:par>
                                <p:cTn id="162" presetID="52" presetClass="entr" presetSubtype="0" fill="hold" grpId="0" nodeType="clickEffect">
                                  <p:stCondLst>
                                    <p:cond delay="0"/>
                                  </p:stCondLst>
                                  <p:childTnLst>
                                    <p:set>
                                      <p:cBhvr>
                                        <p:cTn id="163" dur="1" fill="hold">
                                          <p:stCondLst>
                                            <p:cond delay="0"/>
                                          </p:stCondLst>
                                        </p:cTn>
                                        <p:tgtEl>
                                          <p:spTgt spid="20"/>
                                        </p:tgtEl>
                                        <p:attrNameLst>
                                          <p:attrName>style.visibility</p:attrName>
                                        </p:attrNameLst>
                                      </p:cBhvr>
                                      <p:to>
                                        <p:strVal val="visible"/>
                                      </p:to>
                                    </p:set>
                                    <p:animScale>
                                      <p:cBhvr>
                                        <p:cTn id="164"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5" dur="1000" decel="50000" fill="hold">
                                          <p:stCondLst>
                                            <p:cond delay="0"/>
                                          </p:stCondLst>
                                        </p:cTn>
                                        <p:tgtEl>
                                          <p:spTgt spid="20"/>
                                        </p:tgtEl>
                                        <p:attrNameLst>
                                          <p:attrName>ppt_x</p:attrName>
                                          <p:attrName>ppt_y</p:attrName>
                                        </p:attrNameLst>
                                      </p:cBhvr>
                                    </p:animMotion>
                                    <p:animEffect transition="in" filter="fade">
                                      <p:cBhvr>
                                        <p:cTn id="166" dur="1000"/>
                                        <p:tgtEl>
                                          <p:spTgt spid="20"/>
                                        </p:tgtEl>
                                      </p:cBhvr>
                                    </p:animEffect>
                                  </p:childTnLst>
                                </p:cTn>
                              </p:par>
                            </p:childTnLst>
                          </p:cTn>
                        </p:par>
                      </p:childTnLst>
                    </p:cTn>
                  </p:par>
                  <p:par>
                    <p:cTn id="167" fill="hold">
                      <p:stCondLst>
                        <p:cond delay="indefinite"/>
                      </p:stCondLst>
                      <p:childTnLst>
                        <p:par>
                          <p:cTn id="168" fill="hold">
                            <p:stCondLst>
                              <p:cond delay="0"/>
                            </p:stCondLst>
                            <p:childTnLst>
                              <p:par>
                                <p:cTn id="169" presetID="51" presetClass="entr" presetSubtype="0" fill="hold" grpId="0" nodeType="clickEffect">
                                  <p:stCondLst>
                                    <p:cond delay="0"/>
                                  </p:stCondLst>
                                  <p:childTnLst>
                                    <p:set>
                                      <p:cBhvr>
                                        <p:cTn id="170" dur="1" fill="hold">
                                          <p:stCondLst>
                                            <p:cond delay="0"/>
                                          </p:stCondLst>
                                        </p:cTn>
                                        <p:tgtEl>
                                          <p:spTgt spid="21"/>
                                        </p:tgtEl>
                                        <p:attrNameLst>
                                          <p:attrName>style.visibility</p:attrName>
                                        </p:attrNameLst>
                                      </p:cBhvr>
                                      <p:to>
                                        <p:strVal val="visible"/>
                                      </p:to>
                                    </p:set>
                                    <p:animEffect transition="in" filter="fade">
                                      <p:cBhvr>
                                        <p:cTn id="171" dur="770" decel="100000"/>
                                        <p:tgtEl>
                                          <p:spTgt spid="21"/>
                                        </p:tgtEl>
                                      </p:cBhvr>
                                    </p:animEffect>
                                    <p:animScale>
                                      <p:cBhvr>
                                        <p:cTn id="172" dur="770" decel="100000"/>
                                        <p:tgtEl>
                                          <p:spTgt spid="21"/>
                                        </p:tgtEl>
                                      </p:cBhvr>
                                      <p:from x="10000" y="10000"/>
                                      <p:to x="200000" y="450000"/>
                                    </p:animScale>
                                    <p:animScale>
                                      <p:cBhvr>
                                        <p:cTn id="173" dur="1230" accel="100000" fill="hold">
                                          <p:stCondLst>
                                            <p:cond delay="770"/>
                                          </p:stCondLst>
                                        </p:cTn>
                                        <p:tgtEl>
                                          <p:spTgt spid="21"/>
                                        </p:tgtEl>
                                      </p:cBhvr>
                                      <p:from x="200000" y="450000"/>
                                      <p:to x="100000" y="100000"/>
                                    </p:animScale>
                                    <p:set>
                                      <p:cBhvr>
                                        <p:cTn id="174" dur="770" fill="hold"/>
                                        <p:tgtEl>
                                          <p:spTgt spid="21"/>
                                        </p:tgtEl>
                                        <p:attrNameLst>
                                          <p:attrName>ppt_x</p:attrName>
                                        </p:attrNameLst>
                                      </p:cBhvr>
                                      <p:to>
                                        <p:strVal val="(0.5)"/>
                                      </p:to>
                                    </p:set>
                                    <p:anim from="(0.5)" to="(#ppt_x)" calcmode="lin" valueType="num">
                                      <p:cBhvr>
                                        <p:cTn id="175" dur="1230" accel="100000" fill="hold">
                                          <p:stCondLst>
                                            <p:cond delay="770"/>
                                          </p:stCondLst>
                                        </p:cTn>
                                        <p:tgtEl>
                                          <p:spTgt spid="21"/>
                                        </p:tgtEl>
                                        <p:attrNameLst>
                                          <p:attrName>ppt_x</p:attrName>
                                        </p:attrNameLst>
                                      </p:cBhvr>
                                    </p:anim>
                                    <p:set>
                                      <p:cBhvr>
                                        <p:cTn id="176" dur="770" fill="hold"/>
                                        <p:tgtEl>
                                          <p:spTgt spid="21"/>
                                        </p:tgtEl>
                                        <p:attrNameLst>
                                          <p:attrName>ppt_y</p:attrName>
                                        </p:attrNameLst>
                                      </p:cBhvr>
                                      <p:to>
                                        <p:strVal val="(#ppt_y+0.4)"/>
                                      </p:to>
                                    </p:set>
                                    <p:anim from="(#ppt_y+0.4)" to="(#ppt_y)" calcmode="lin" valueType="num">
                                      <p:cBhvr>
                                        <p:cTn id="177" dur="1230" accel="100000" fill="hold">
                                          <p:stCondLst>
                                            <p:cond delay="770"/>
                                          </p:stCondLst>
                                        </p:cTn>
                                        <p:tgtEl>
                                          <p:spTgt spid="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3" grpId="0" animBg="1"/>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Title 3"/>
          <p:cNvSpPr txBox="1">
            <a:spLocks/>
          </p:cNvSpPr>
          <p:nvPr/>
        </p:nvSpPr>
        <p:spPr>
          <a:xfrm>
            <a:off x="424634" y="-1"/>
            <a:ext cx="4714036"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err="1" smtClean="0"/>
              <a:t>Susunan</a:t>
            </a:r>
            <a:r>
              <a:rPr lang="en-US" sz="3200" dirty="0" smtClean="0"/>
              <a:t> </a:t>
            </a:r>
            <a:r>
              <a:rPr lang="en-US" sz="3200" dirty="0" err="1" smtClean="0"/>
              <a:t>Pengurus</a:t>
            </a:r>
            <a:endParaRPr lang="en-US" sz="3200" dirty="0"/>
          </a:p>
        </p:txBody>
      </p:sp>
      <p:sp>
        <p:nvSpPr>
          <p:cNvPr id="7" name="Subtitle 4"/>
          <p:cNvSpPr txBox="1">
            <a:spLocks/>
          </p:cNvSpPr>
          <p:nvPr/>
        </p:nvSpPr>
        <p:spPr>
          <a:xfrm>
            <a:off x="3502686" y="1490426"/>
            <a:ext cx="5473889" cy="892165"/>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64008" indent="0">
              <a:buNone/>
            </a:pPr>
            <a:r>
              <a:rPr lang="en-US" sz="2400" dirty="0" err="1" smtClean="0"/>
              <a:t>Susunan</a:t>
            </a:r>
            <a:r>
              <a:rPr lang="en-US" sz="2400" dirty="0" smtClean="0"/>
              <a:t> </a:t>
            </a:r>
            <a:r>
              <a:rPr lang="en-US" sz="2400" dirty="0" err="1" smtClean="0"/>
              <a:t>pengurus</a:t>
            </a:r>
            <a:r>
              <a:rPr lang="en-US" sz="2400" dirty="0" smtClean="0"/>
              <a:t>  DKGI </a:t>
            </a:r>
            <a:r>
              <a:rPr lang="en-US" sz="2400" dirty="0" err="1" smtClean="0"/>
              <a:t>sekurang</a:t>
            </a:r>
            <a:r>
              <a:rPr lang="en-US" sz="2400" dirty="0" smtClean="0"/>
              <a:t> </a:t>
            </a:r>
            <a:r>
              <a:rPr lang="en-US" sz="2400" dirty="0" err="1" smtClean="0"/>
              <a:t>kurangnya</a:t>
            </a:r>
            <a:endParaRPr lang="en-US" sz="2400" dirty="0"/>
          </a:p>
        </p:txBody>
      </p:sp>
      <p:sp>
        <p:nvSpPr>
          <p:cNvPr id="8" name="Rectangle 7"/>
          <p:cNvSpPr/>
          <p:nvPr/>
        </p:nvSpPr>
        <p:spPr>
          <a:xfrm>
            <a:off x="837127" y="2434107"/>
            <a:ext cx="2382591"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Ketua</a:t>
            </a:r>
            <a:endParaRPr lang="en-US" sz="2000" dirty="0"/>
          </a:p>
        </p:txBody>
      </p:sp>
      <p:sp>
        <p:nvSpPr>
          <p:cNvPr id="9" name="Rectangle 8"/>
          <p:cNvSpPr/>
          <p:nvPr/>
        </p:nvSpPr>
        <p:spPr>
          <a:xfrm>
            <a:off x="837127" y="5471374"/>
            <a:ext cx="2382591"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Anggota</a:t>
            </a:r>
            <a:endParaRPr lang="en-US" sz="2000" dirty="0"/>
          </a:p>
        </p:txBody>
      </p:sp>
      <p:sp>
        <p:nvSpPr>
          <p:cNvPr id="10" name="Rectangle 9"/>
          <p:cNvSpPr/>
          <p:nvPr/>
        </p:nvSpPr>
        <p:spPr>
          <a:xfrm>
            <a:off x="837127" y="4698642"/>
            <a:ext cx="2382591"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Bendahara</a:t>
            </a:r>
            <a:endParaRPr lang="en-US" sz="2000" dirty="0"/>
          </a:p>
        </p:txBody>
      </p:sp>
      <p:sp>
        <p:nvSpPr>
          <p:cNvPr id="11" name="Rectangle 10"/>
          <p:cNvSpPr/>
          <p:nvPr/>
        </p:nvSpPr>
        <p:spPr>
          <a:xfrm>
            <a:off x="837127" y="3925910"/>
            <a:ext cx="2382591"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Sekretaris</a:t>
            </a:r>
            <a:endParaRPr lang="en-US" sz="2000" dirty="0"/>
          </a:p>
        </p:txBody>
      </p:sp>
      <p:sp>
        <p:nvSpPr>
          <p:cNvPr id="12" name="Rectangle 11"/>
          <p:cNvSpPr/>
          <p:nvPr/>
        </p:nvSpPr>
        <p:spPr>
          <a:xfrm>
            <a:off x="837127" y="3157470"/>
            <a:ext cx="2382591"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Wakil</a:t>
            </a:r>
            <a:r>
              <a:rPr lang="en-US" sz="2000" dirty="0" smtClean="0"/>
              <a:t> </a:t>
            </a:r>
            <a:r>
              <a:rPr lang="en-US" sz="2000" dirty="0" err="1" smtClean="0"/>
              <a:t>Ketua</a:t>
            </a:r>
            <a:endParaRPr lang="en-US" sz="2000" dirty="0"/>
          </a:p>
        </p:txBody>
      </p:sp>
      <p:sp>
        <p:nvSpPr>
          <p:cNvPr id="13" name="Curved Right Arrow 12"/>
          <p:cNvSpPr/>
          <p:nvPr/>
        </p:nvSpPr>
        <p:spPr>
          <a:xfrm>
            <a:off x="68687" y="2565041"/>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urved Right Arrow 13"/>
          <p:cNvSpPr/>
          <p:nvPr/>
        </p:nvSpPr>
        <p:spPr>
          <a:xfrm>
            <a:off x="68687" y="3374264"/>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 name="Curved Right Arrow 14"/>
          <p:cNvSpPr/>
          <p:nvPr/>
        </p:nvSpPr>
        <p:spPr>
          <a:xfrm>
            <a:off x="68687" y="4219977"/>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Curved Right Arrow 15"/>
          <p:cNvSpPr/>
          <p:nvPr/>
        </p:nvSpPr>
        <p:spPr>
          <a:xfrm>
            <a:off x="68687" y="5066762"/>
            <a:ext cx="631065" cy="809223"/>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7" name="Rectangle 16"/>
          <p:cNvSpPr/>
          <p:nvPr/>
        </p:nvSpPr>
        <p:spPr>
          <a:xfrm>
            <a:off x="837126" y="6166834"/>
            <a:ext cx="7946266" cy="515155"/>
          </a:xfrm>
          <a:prstGeom prst="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5-10 </a:t>
            </a:r>
            <a:r>
              <a:rPr lang="en-US" sz="2000" dirty="0" err="1" smtClean="0"/>
              <a:t>Anggota</a:t>
            </a:r>
            <a:r>
              <a:rPr lang="en-US" sz="2000" dirty="0" smtClean="0"/>
              <a:t> </a:t>
            </a:r>
            <a:r>
              <a:rPr lang="en-US" sz="2000" dirty="0" err="1" smtClean="0"/>
              <a:t>untuk</a:t>
            </a:r>
            <a:r>
              <a:rPr lang="en-US" sz="2000" dirty="0" smtClean="0"/>
              <a:t> </a:t>
            </a:r>
            <a:r>
              <a:rPr lang="en-US" sz="2000" dirty="0" err="1" smtClean="0"/>
              <a:t>pusat</a:t>
            </a:r>
            <a:r>
              <a:rPr lang="en-US" sz="2000" dirty="0" smtClean="0"/>
              <a:t> </a:t>
            </a:r>
            <a:r>
              <a:rPr lang="en-US" sz="2000" dirty="0" err="1" smtClean="0"/>
              <a:t>dan</a:t>
            </a:r>
            <a:r>
              <a:rPr lang="en-US" sz="2000" dirty="0" smtClean="0"/>
              <a:t> 7 </a:t>
            </a:r>
            <a:r>
              <a:rPr lang="en-US" sz="2000" dirty="0" err="1" smtClean="0"/>
              <a:t>Angota</a:t>
            </a:r>
            <a:r>
              <a:rPr lang="en-US" sz="2000" dirty="0" smtClean="0"/>
              <a:t> </a:t>
            </a:r>
            <a:r>
              <a:rPr lang="en-US" sz="2000" dirty="0" err="1" smtClean="0"/>
              <a:t>untuk</a:t>
            </a:r>
            <a:r>
              <a:rPr lang="en-US" sz="2000" dirty="0" smtClean="0"/>
              <a:t> Daerah</a:t>
            </a:r>
            <a:endParaRPr lang="en-US" sz="2000" dirty="0"/>
          </a:p>
        </p:txBody>
      </p:sp>
      <p:sp>
        <p:nvSpPr>
          <p:cNvPr id="18" name="Snip Single Corner Rectangle 17"/>
          <p:cNvSpPr/>
          <p:nvPr/>
        </p:nvSpPr>
        <p:spPr>
          <a:xfrm>
            <a:off x="3850783" y="2691684"/>
            <a:ext cx="4932609" cy="2936384"/>
          </a:xfrm>
          <a:prstGeom prst="snip1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err="1"/>
              <a:t>Masa</a:t>
            </a:r>
            <a:r>
              <a:rPr lang="en-US" sz="2400" dirty="0"/>
              <a:t> </a:t>
            </a:r>
            <a:r>
              <a:rPr lang="en-US" sz="2400" dirty="0" err="1"/>
              <a:t>jabatan</a:t>
            </a:r>
            <a:r>
              <a:rPr lang="en-US" sz="2400" dirty="0"/>
              <a:t> </a:t>
            </a:r>
            <a:r>
              <a:rPr lang="en-US" sz="2400" dirty="0" err="1"/>
              <a:t>anggota</a:t>
            </a:r>
            <a:r>
              <a:rPr lang="en-US" sz="2400" dirty="0"/>
              <a:t> DKGI  </a:t>
            </a:r>
            <a:r>
              <a:rPr lang="en-US" sz="2400" dirty="0" err="1"/>
              <a:t>tidak</a:t>
            </a:r>
            <a:r>
              <a:rPr lang="en-US" sz="2400" dirty="0"/>
              <a:t> </a:t>
            </a:r>
            <a:r>
              <a:rPr lang="en-US" sz="2400" dirty="0" err="1"/>
              <a:t>tetap</a:t>
            </a:r>
            <a:r>
              <a:rPr lang="en-US" sz="2400" dirty="0"/>
              <a:t> </a:t>
            </a:r>
            <a:r>
              <a:rPr lang="en-US" sz="2400" dirty="0" err="1"/>
              <a:t>segera</a:t>
            </a:r>
            <a:r>
              <a:rPr lang="en-US" sz="2400" dirty="0"/>
              <a:t> </a:t>
            </a:r>
            <a:r>
              <a:rPr lang="en-US" sz="2400" dirty="0" err="1"/>
              <a:t>berakhir</a:t>
            </a:r>
            <a:r>
              <a:rPr lang="en-US" sz="2400" dirty="0"/>
              <a:t> </a:t>
            </a:r>
            <a:r>
              <a:rPr lang="en-US" sz="2400" dirty="0" err="1"/>
              <a:t>apabila</a:t>
            </a:r>
            <a:r>
              <a:rPr lang="en-US" sz="2400" dirty="0"/>
              <a:t> </a:t>
            </a:r>
            <a:r>
              <a:rPr lang="en-US" sz="2400" dirty="0" err="1"/>
              <a:t>masalah</a:t>
            </a:r>
            <a:r>
              <a:rPr lang="en-US" sz="2400" dirty="0"/>
              <a:t> yang </a:t>
            </a:r>
            <a:r>
              <a:rPr lang="en-US" sz="2400" dirty="0" err="1"/>
              <a:t>ditangani</a:t>
            </a:r>
            <a:r>
              <a:rPr lang="en-US" sz="2400" dirty="0"/>
              <a:t> </a:t>
            </a:r>
            <a:r>
              <a:rPr lang="en-US" sz="2400" dirty="0" err="1"/>
              <a:t>sudah</a:t>
            </a:r>
            <a:r>
              <a:rPr lang="en-US" sz="2400" dirty="0"/>
              <a:t> </a:t>
            </a:r>
            <a:r>
              <a:rPr lang="en-US" sz="2400" dirty="0" err="1"/>
              <a:t>selesai</a:t>
            </a:r>
            <a:r>
              <a:rPr lang="en-US" sz="2400" dirty="0"/>
              <a:t> </a:t>
            </a:r>
            <a:r>
              <a:rPr lang="en-US" sz="2400" dirty="0" err="1"/>
              <a:t>berdasarkan</a:t>
            </a:r>
            <a:r>
              <a:rPr lang="en-US" sz="2400" dirty="0"/>
              <a:t> </a:t>
            </a:r>
            <a:r>
              <a:rPr lang="en-US" sz="2400" dirty="0" err="1"/>
              <a:t>berbagai</a:t>
            </a:r>
            <a:r>
              <a:rPr lang="en-US" sz="2400" dirty="0"/>
              <a:t> </a:t>
            </a:r>
            <a:r>
              <a:rPr lang="en-US" sz="2400" dirty="0" err="1"/>
              <a:t>sisi</a:t>
            </a:r>
            <a:r>
              <a:rPr lang="en-US" sz="2400" dirty="0"/>
              <a:t> </a:t>
            </a:r>
            <a:r>
              <a:rPr lang="en-US" sz="2400" dirty="0" err="1"/>
              <a:t>norma</a:t>
            </a:r>
            <a:r>
              <a:rPr lang="en-US" sz="2400" dirty="0"/>
              <a:t> </a:t>
            </a:r>
            <a:r>
              <a:rPr lang="en-US" sz="2400" dirty="0" err="1"/>
              <a:t>dan</a:t>
            </a:r>
            <a:r>
              <a:rPr lang="en-US" sz="2400" dirty="0"/>
              <a:t> </a:t>
            </a:r>
            <a:r>
              <a:rPr lang="en-US" sz="2400" dirty="0" err="1"/>
              <a:t>ketentuan</a:t>
            </a:r>
            <a:r>
              <a:rPr lang="en-US" sz="2400" dirty="0"/>
              <a:t> yang </a:t>
            </a:r>
            <a:r>
              <a:rPr lang="en-US" sz="2400" dirty="0" err="1"/>
              <a:t>ada</a:t>
            </a:r>
            <a:r>
              <a:rPr lang="en-US" sz="2400" dirty="0"/>
              <a:t>.</a:t>
            </a:r>
          </a:p>
        </p:txBody>
      </p:sp>
    </p:spTree>
    <p:extLst>
      <p:ext uri="{BB962C8B-B14F-4D97-AF65-F5344CB8AC3E}">
        <p14:creationId xmlns="" xmlns:p14="http://schemas.microsoft.com/office/powerpoint/2010/main" val="287853865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9" presetClass="entr" presetSubtype="0" accel="10000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80">
                                          <p:stCondLst>
                                            <p:cond delay="0"/>
                                          </p:stCondLst>
                                        </p:cTn>
                                        <p:tgtEl>
                                          <p:spTgt spid="8"/>
                                        </p:tgtEl>
                                      </p:cBhvr>
                                    </p:animEffect>
                                    <p:anim calcmode="lin" valueType="num">
                                      <p:cBhvr>
                                        <p:cTn id="2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8" dur="26">
                                          <p:stCondLst>
                                            <p:cond delay="650"/>
                                          </p:stCondLst>
                                        </p:cTn>
                                        <p:tgtEl>
                                          <p:spTgt spid="8"/>
                                        </p:tgtEl>
                                      </p:cBhvr>
                                      <p:to x="100000" y="60000"/>
                                    </p:animScale>
                                    <p:animScale>
                                      <p:cBhvr>
                                        <p:cTn id="29" dur="166" decel="50000">
                                          <p:stCondLst>
                                            <p:cond delay="676"/>
                                          </p:stCondLst>
                                        </p:cTn>
                                        <p:tgtEl>
                                          <p:spTgt spid="8"/>
                                        </p:tgtEl>
                                      </p:cBhvr>
                                      <p:to x="100000" y="100000"/>
                                    </p:animScale>
                                    <p:animScale>
                                      <p:cBhvr>
                                        <p:cTn id="30" dur="26">
                                          <p:stCondLst>
                                            <p:cond delay="1312"/>
                                          </p:stCondLst>
                                        </p:cTn>
                                        <p:tgtEl>
                                          <p:spTgt spid="8"/>
                                        </p:tgtEl>
                                      </p:cBhvr>
                                      <p:to x="100000" y="80000"/>
                                    </p:animScale>
                                    <p:animScale>
                                      <p:cBhvr>
                                        <p:cTn id="31" dur="166" decel="50000">
                                          <p:stCondLst>
                                            <p:cond delay="1338"/>
                                          </p:stCondLst>
                                        </p:cTn>
                                        <p:tgtEl>
                                          <p:spTgt spid="8"/>
                                        </p:tgtEl>
                                      </p:cBhvr>
                                      <p:to x="100000" y="100000"/>
                                    </p:animScale>
                                    <p:animScale>
                                      <p:cBhvr>
                                        <p:cTn id="32" dur="26">
                                          <p:stCondLst>
                                            <p:cond delay="1642"/>
                                          </p:stCondLst>
                                        </p:cTn>
                                        <p:tgtEl>
                                          <p:spTgt spid="8"/>
                                        </p:tgtEl>
                                      </p:cBhvr>
                                      <p:to x="100000" y="90000"/>
                                    </p:animScale>
                                    <p:animScale>
                                      <p:cBhvr>
                                        <p:cTn id="33" dur="166" decel="50000">
                                          <p:stCondLst>
                                            <p:cond delay="1668"/>
                                          </p:stCondLst>
                                        </p:cTn>
                                        <p:tgtEl>
                                          <p:spTgt spid="8"/>
                                        </p:tgtEl>
                                      </p:cBhvr>
                                      <p:to x="100000" y="100000"/>
                                    </p:animScale>
                                    <p:animScale>
                                      <p:cBhvr>
                                        <p:cTn id="34" dur="26">
                                          <p:stCondLst>
                                            <p:cond delay="1808"/>
                                          </p:stCondLst>
                                        </p:cTn>
                                        <p:tgtEl>
                                          <p:spTgt spid="8"/>
                                        </p:tgtEl>
                                      </p:cBhvr>
                                      <p:to x="100000" y="95000"/>
                                    </p:animScale>
                                    <p:animScale>
                                      <p:cBhvr>
                                        <p:cTn id="35" dur="166" decel="50000">
                                          <p:stCondLst>
                                            <p:cond delay="1834"/>
                                          </p:stCondLst>
                                        </p:cTn>
                                        <p:tgtEl>
                                          <p:spTgt spid="8"/>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52"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Scale>
                                      <p:cBhvr>
                                        <p:cTn id="40"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3"/>
                                        </p:tgtEl>
                                        <p:attrNameLst>
                                          <p:attrName>ppt_x</p:attrName>
                                          <p:attrName>ppt_y</p:attrName>
                                        </p:attrNameLst>
                                      </p:cBhvr>
                                    </p:animMotion>
                                    <p:animEffect transition="in" filter="fade">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80">
                                          <p:stCondLst>
                                            <p:cond delay="0"/>
                                          </p:stCondLst>
                                        </p:cTn>
                                        <p:tgtEl>
                                          <p:spTgt spid="12"/>
                                        </p:tgtEl>
                                      </p:cBhvr>
                                    </p:animEffect>
                                    <p:anim calcmode="lin" valueType="num">
                                      <p:cBhvr>
                                        <p:cTn id="4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3" dur="26">
                                          <p:stCondLst>
                                            <p:cond delay="650"/>
                                          </p:stCondLst>
                                        </p:cTn>
                                        <p:tgtEl>
                                          <p:spTgt spid="12"/>
                                        </p:tgtEl>
                                      </p:cBhvr>
                                      <p:to x="100000" y="60000"/>
                                    </p:animScale>
                                    <p:animScale>
                                      <p:cBhvr>
                                        <p:cTn id="54" dur="166" decel="50000">
                                          <p:stCondLst>
                                            <p:cond delay="676"/>
                                          </p:stCondLst>
                                        </p:cTn>
                                        <p:tgtEl>
                                          <p:spTgt spid="12"/>
                                        </p:tgtEl>
                                      </p:cBhvr>
                                      <p:to x="100000" y="100000"/>
                                    </p:animScale>
                                    <p:animScale>
                                      <p:cBhvr>
                                        <p:cTn id="55" dur="26">
                                          <p:stCondLst>
                                            <p:cond delay="1312"/>
                                          </p:stCondLst>
                                        </p:cTn>
                                        <p:tgtEl>
                                          <p:spTgt spid="12"/>
                                        </p:tgtEl>
                                      </p:cBhvr>
                                      <p:to x="100000" y="80000"/>
                                    </p:animScale>
                                    <p:animScale>
                                      <p:cBhvr>
                                        <p:cTn id="56" dur="166" decel="50000">
                                          <p:stCondLst>
                                            <p:cond delay="1338"/>
                                          </p:stCondLst>
                                        </p:cTn>
                                        <p:tgtEl>
                                          <p:spTgt spid="12"/>
                                        </p:tgtEl>
                                      </p:cBhvr>
                                      <p:to x="100000" y="100000"/>
                                    </p:animScale>
                                    <p:animScale>
                                      <p:cBhvr>
                                        <p:cTn id="57" dur="26">
                                          <p:stCondLst>
                                            <p:cond delay="1642"/>
                                          </p:stCondLst>
                                        </p:cTn>
                                        <p:tgtEl>
                                          <p:spTgt spid="12"/>
                                        </p:tgtEl>
                                      </p:cBhvr>
                                      <p:to x="100000" y="90000"/>
                                    </p:animScale>
                                    <p:animScale>
                                      <p:cBhvr>
                                        <p:cTn id="58" dur="166" decel="50000">
                                          <p:stCondLst>
                                            <p:cond delay="1668"/>
                                          </p:stCondLst>
                                        </p:cTn>
                                        <p:tgtEl>
                                          <p:spTgt spid="12"/>
                                        </p:tgtEl>
                                      </p:cBhvr>
                                      <p:to x="100000" y="100000"/>
                                    </p:animScale>
                                    <p:animScale>
                                      <p:cBhvr>
                                        <p:cTn id="59" dur="26">
                                          <p:stCondLst>
                                            <p:cond delay="1808"/>
                                          </p:stCondLst>
                                        </p:cTn>
                                        <p:tgtEl>
                                          <p:spTgt spid="12"/>
                                        </p:tgtEl>
                                      </p:cBhvr>
                                      <p:to x="100000" y="95000"/>
                                    </p:animScale>
                                    <p:animScale>
                                      <p:cBhvr>
                                        <p:cTn id="60" dur="166" decel="50000">
                                          <p:stCondLst>
                                            <p:cond delay="1834"/>
                                          </p:stCondLst>
                                        </p:cTn>
                                        <p:tgtEl>
                                          <p:spTgt spid="12"/>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52"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Scale>
                                      <p:cBhvr>
                                        <p:cTn id="65"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14"/>
                                        </p:tgtEl>
                                        <p:attrNameLst>
                                          <p:attrName>ppt_x</p:attrName>
                                          <p:attrName>ppt_y</p:attrName>
                                        </p:attrNameLst>
                                      </p:cBhvr>
                                    </p:animMotion>
                                    <p:animEffect transition="in" filter="fade">
                                      <p:cBhvr>
                                        <p:cTn id="67" dur="1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80">
                                          <p:stCondLst>
                                            <p:cond delay="0"/>
                                          </p:stCondLst>
                                        </p:cTn>
                                        <p:tgtEl>
                                          <p:spTgt spid="11"/>
                                        </p:tgtEl>
                                      </p:cBhvr>
                                    </p:animEffect>
                                    <p:anim calcmode="lin" valueType="num">
                                      <p:cBhvr>
                                        <p:cTn id="7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8" dur="26">
                                          <p:stCondLst>
                                            <p:cond delay="650"/>
                                          </p:stCondLst>
                                        </p:cTn>
                                        <p:tgtEl>
                                          <p:spTgt spid="11"/>
                                        </p:tgtEl>
                                      </p:cBhvr>
                                      <p:to x="100000" y="60000"/>
                                    </p:animScale>
                                    <p:animScale>
                                      <p:cBhvr>
                                        <p:cTn id="79" dur="166" decel="50000">
                                          <p:stCondLst>
                                            <p:cond delay="676"/>
                                          </p:stCondLst>
                                        </p:cTn>
                                        <p:tgtEl>
                                          <p:spTgt spid="11"/>
                                        </p:tgtEl>
                                      </p:cBhvr>
                                      <p:to x="100000" y="100000"/>
                                    </p:animScale>
                                    <p:animScale>
                                      <p:cBhvr>
                                        <p:cTn id="80" dur="26">
                                          <p:stCondLst>
                                            <p:cond delay="1312"/>
                                          </p:stCondLst>
                                        </p:cTn>
                                        <p:tgtEl>
                                          <p:spTgt spid="11"/>
                                        </p:tgtEl>
                                      </p:cBhvr>
                                      <p:to x="100000" y="80000"/>
                                    </p:animScale>
                                    <p:animScale>
                                      <p:cBhvr>
                                        <p:cTn id="81" dur="166" decel="50000">
                                          <p:stCondLst>
                                            <p:cond delay="1338"/>
                                          </p:stCondLst>
                                        </p:cTn>
                                        <p:tgtEl>
                                          <p:spTgt spid="11"/>
                                        </p:tgtEl>
                                      </p:cBhvr>
                                      <p:to x="100000" y="100000"/>
                                    </p:animScale>
                                    <p:animScale>
                                      <p:cBhvr>
                                        <p:cTn id="82" dur="26">
                                          <p:stCondLst>
                                            <p:cond delay="1642"/>
                                          </p:stCondLst>
                                        </p:cTn>
                                        <p:tgtEl>
                                          <p:spTgt spid="11"/>
                                        </p:tgtEl>
                                      </p:cBhvr>
                                      <p:to x="100000" y="90000"/>
                                    </p:animScale>
                                    <p:animScale>
                                      <p:cBhvr>
                                        <p:cTn id="83" dur="166" decel="50000">
                                          <p:stCondLst>
                                            <p:cond delay="1668"/>
                                          </p:stCondLst>
                                        </p:cTn>
                                        <p:tgtEl>
                                          <p:spTgt spid="11"/>
                                        </p:tgtEl>
                                      </p:cBhvr>
                                      <p:to x="100000" y="100000"/>
                                    </p:animScale>
                                    <p:animScale>
                                      <p:cBhvr>
                                        <p:cTn id="84" dur="26">
                                          <p:stCondLst>
                                            <p:cond delay="1808"/>
                                          </p:stCondLst>
                                        </p:cTn>
                                        <p:tgtEl>
                                          <p:spTgt spid="11"/>
                                        </p:tgtEl>
                                      </p:cBhvr>
                                      <p:to x="100000" y="95000"/>
                                    </p:animScale>
                                    <p:animScale>
                                      <p:cBhvr>
                                        <p:cTn id="85" dur="166" decel="50000">
                                          <p:stCondLst>
                                            <p:cond delay="1834"/>
                                          </p:stCondLst>
                                        </p:cTn>
                                        <p:tgtEl>
                                          <p:spTgt spid="11"/>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52" presetClass="entr" presetSubtype="0"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Scale>
                                      <p:cBhvr>
                                        <p:cTn id="90"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1" dur="1000" decel="50000" fill="hold">
                                          <p:stCondLst>
                                            <p:cond delay="0"/>
                                          </p:stCondLst>
                                        </p:cTn>
                                        <p:tgtEl>
                                          <p:spTgt spid="15"/>
                                        </p:tgtEl>
                                        <p:attrNameLst>
                                          <p:attrName>ppt_x</p:attrName>
                                          <p:attrName>ppt_y</p:attrName>
                                        </p:attrNameLst>
                                      </p:cBhvr>
                                    </p:animMotion>
                                    <p:animEffect transition="in" filter="fade">
                                      <p:cBhvr>
                                        <p:cTn id="92" dur="10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down)">
                                      <p:cBhvr>
                                        <p:cTn id="97" dur="580">
                                          <p:stCondLst>
                                            <p:cond delay="0"/>
                                          </p:stCondLst>
                                        </p:cTn>
                                        <p:tgtEl>
                                          <p:spTgt spid="10"/>
                                        </p:tgtEl>
                                      </p:cBhvr>
                                    </p:animEffect>
                                    <p:anim calcmode="lin" valueType="num">
                                      <p:cBhvr>
                                        <p:cTn id="9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03" dur="26">
                                          <p:stCondLst>
                                            <p:cond delay="650"/>
                                          </p:stCondLst>
                                        </p:cTn>
                                        <p:tgtEl>
                                          <p:spTgt spid="10"/>
                                        </p:tgtEl>
                                      </p:cBhvr>
                                      <p:to x="100000" y="60000"/>
                                    </p:animScale>
                                    <p:animScale>
                                      <p:cBhvr>
                                        <p:cTn id="104" dur="166" decel="50000">
                                          <p:stCondLst>
                                            <p:cond delay="676"/>
                                          </p:stCondLst>
                                        </p:cTn>
                                        <p:tgtEl>
                                          <p:spTgt spid="10"/>
                                        </p:tgtEl>
                                      </p:cBhvr>
                                      <p:to x="100000" y="100000"/>
                                    </p:animScale>
                                    <p:animScale>
                                      <p:cBhvr>
                                        <p:cTn id="105" dur="26">
                                          <p:stCondLst>
                                            <p:cond delay="1312"/>
                                          </p:stCondLst>
                                        </p:cTn>
                                        <p:tgtEl>
                                          <p:spTgt spid="10"/>
                                        </p:tgtEl>
                                      </p:cBhvr>
                                      <p:to x="100000" y="80000"/>
                                    </p:animScale>
                                    <p:animScale>
                                      <p:cBhvr>
                                        <p:cTn id="106" dur="166" decel="50000">
                                          <p:stCondLst>
                                            <p:cond delay="1338"/>
                                          </p:stCondLst>
                                        </p:cTn>
                                        <p:tgtEl>
                                          <p:spTgt spid="10"/>
                                        </p:tgtEl>
                                      </p:cBhvr>
                                      <p:to x="100000" y="100000"/>
                                    </p:animScale>
                                    <p:animScale>
                                      <p:cBhvr>
                                        <p:cTn id="107" dur="26">
                                          <p:stCondLst>
                                            <p:cond delay="1642"/>
                                          </p:stCondLst>
                                        </p:cTn>
                                        <p:tgtEl>
                                          <p:spTgt spid="10"/>
                                        </p:tgtEl>
                                      </p:cBhvr>
                                      <p:to x="100000" y="90000"/>
                                    </p:animScale>
                                    <p:animScale>
                                      <p:cBhvr>
                                        <p:cTn id="108" dur="166" decel="50000">
                                          <p:stCondLst>
                                            <p:cond delay="1668"/>
                                          </p:stCondLst>
                                        </p:cTn>
                                        <p:tgtEl>
                                          <p:spTgt spid="10"/>
                                        </p:tgtEl>
                                      </p:cBhvr>
                                      <p:to x="100000" y="100000"/>
                                    </p:animScale>
                                    <p:animScale>
                                      <p:cBhvr>
                                        <p:cTn id="109" dur="26">
                                          <p:stCondLst>
                                            <p:cond delay="1808"/>
                                          </p:stCondLst>
                                        </p:cTn>
                                        <p:tgtEl>
                                          <p:spTgt spid="10"/>
                                        </p:tgtEl>
                                      </p:cBhvr>
                                      <p:to x="100000" y="95000"/>
                                    </p:animScale>
                                    <p:animScale>
                                      <p:cBhvr>
                                        <p:cTn id="110" dur="166" decel="50000">
                                          <p:stCondLst>
                                            <p:cond delay="1834"/>
                                          </p:stCondLst>
                                        </p:cTn>
                                        <p:tgtEl>
                                          <p:spTgt spid="10"/>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52" presetClass="entr" presetSubtype="0" fill="hold" grpId="0" nodeType="clickEffect">
                                  <p:stCondLst>
                                    <p:cond delay="0"/>
                                  </p:stCondLst>
                                  <p:childTnLst>
                                    <p:set>
                                      <p:cBhvr>
                                        <p:cTn id="114" dur="1" fill="hold">
                                          <p:stCondLst>
                                            <p:cond delay="0"/>
                                          </p:stCondLst>
                                        </p:cTn>
                                        <p:tgtEl>
                                          <p:spTgt spid="16"/>
                                        </p:tgtEl>
                                        <p:attrNameLst>
                                          <p:attrName>style.visibility</p:attrName>
                                        </p:attrNameLst>
                                      </p:cBhvr>
                                      <p:to>
                                        <p:strVal val="visible"/>
                                      </p:to>
                                    </p:set>
                                    <p:animScale>
                                      <p:cBhvr>
                                        <p:cTn id="115"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6" dur="1000" decel="50000" fill="hold">
                                          <p:stCondLst>
                                            <p:cond delay="0"/>
                                          </p:stCondLst>
                                        </p:cTn>
                                        <p:tgtEl>
                                          <p:spTgt spid="16"/>
                                        </p:tgtEl>
                                        <p:attrNameLst>
                                          <p:attrName>ppt_x</p:attrName>
                                          <p:attrName>ppt_y</p:attrName>
                                        </p:attrNameLst>
                                      </p:cBhvr>
                                    </p:animMotion>
                                    <p:animEffect transition="in" filter="fade">
                                      <p:cBhvr>
                                        <p:cTn id="117" dur="1000"/>
                                        <p:tgtEl>
                                          <p:spTgt spid="16"/>
                                        </p:tgtEl>
                                      </p:cBhvr>
                                    </p:animEffect>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grpId="0" nodeType="clickEffect">
                                  <p:stCondLst>
                                    <p:cond delay="0"/>
                                  </p:stCondLst>
                                  <p:childTnLst>
                                    <p:set>
                                      <p:cBhvr>
                                        <p:cTn id="121" dur="1" fill="hold">
                                          <p:stCondLst>
                                            <p:cond delay="0"/>
                                          </p:stCondLst>
                                        </p:cTn>
                                        <p:tgtEl>
                                          <p:spTgt spid="9"/>
                                        </p:tgtEl>
                                        <p:attrNameLst>
                                          <p:attrName>style.visibility</p:attrName>
                                        </p:attrNameLst>
                                      </p:cBhvr>
                                      <p:to>
                                        <p:strVal val="visible"/>
                                      </p:to>
                                    </p:set>
                                    <p:animEffect transition="in" filter="wipe(down)">
                                      <p:cBhvr>
                                        <p:cTn id="122" dur="580">
                                          <p:stCondLst>
                                            <p:cond delay="0"/>
                                          </p:stCondLst>
                                        </p:cTn>
                                        <p:tgtEl>
                                          <p:spTgt spid="9"/>
                                        </p:tgtEl>
                                      </p:cBhvr>
                                    </p:animEffect>
                                    <p:anim calcmode="lin" valueType="num">
                                      <p:cBhvr>
                                        <p:cTn id="12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28" dur="26">
                                          <p:stCondLst>
                                            <p:cond delay="650"/>
                                          </p:stCondLst>
                                        </p:cTn>
                                        <p:tgtEl>
                                          <p:spTgt spid="9"/>
                                        </p:tgtEl>
                                      </p:cBhvr>
                                      <p:to x="100000" y="60000"/>
                                    </p:animScale>
                                    <p:animScale>
                                      <p:cBhvr>
                                        <p:cTn id="129" dur="166" decel="50000">
                                          <p:stCondLst>
                                            <p:cond delay="676"/>
                                          </p:stCondLst>
                                        </p:cTn>
                                        <p:tgtEl>
                                          <p:spTgt spid="9"/>
                                        </p:tgtEl>
                                      </p:cBhvr>
                                      <p:to x="100000" y="100000"/>
                                    </p:animScale>
                                    <p:animScale>
                                      <p:cBhvr>
                                        <p:cTn id="130" dur="26">
                                          <p:stCondLst>
                                            <p:cond delay="1312"/>
                                          </p:stCondLst>
                                        </p:cTn>
                                        <p:tgtEl>
                                          <p:spTgt spid="9"/>
                                        </p:tgtEl>
                                      </p:cBhvr>
                                      <p:to x="100000" y="80000"/>
                                    </p:animScale>
                                    <p:animScale>
                                      <p:cBhvr>
                                        <p:cTn id="131" dur="166" decel="50000">
                                          <p:stCondLst>
                                            <p:cond delay="1338"/>
                                          </p:stCondLst>
                                        </p:cTn>
                                        <p:tgtEl>
                                          <p:spTgt spid="9"/>
                                        </p:tgtEl>
                                      </p:cBhvr>
                                      <p:to x="100000" y="100000"/>
                                    </p:animScale>
                                    <p:animScale>
                                      <p:cBhvr>
                                        <p:cTn id="132" dur="26">
                                          <p:stCondLst>
                                            <p:cond delay="1642"/>
                                          </p:stCondLst>
                                        </p:cTn>
                                        <p:tgtEl>
                                          <p:spTgt spid="9"/>
                                        </p:tgtEl>
                                      </p:cBhvr>
                                      <p:to x="100000" y="90000"/>
                                    </p:animScale>
                                    <p:animScale>
                                      <p:cBhvr>
                                        <p:cTn id="133" dur="166" decel="50000">
                                          <p:stCondLst>
                                            <p:cond delay="1668"/>
                                          </p:stCondLst>
                                        </p:cTn>
                                        <p:tgtEl>
                                          <p:spTgt spid="9"/>
                                        </p:tgtEl>
                                      </p:cBhvr>
                                      <p:to x="100000" y="100000"/>
                                    </p:animScale>
                                    <p:animScale>
                                      <p:cBhvr>
                                        <p:cTn id="134" dur="26">
                                          <p:stCondLst>
                                            <p:cond delay="1808"/>
                                          </p:stCondLst>
                                        </p:cTn>
                                        <p:tgtEl>
                                          <p:spTgt spid="9"/>
                                        </p:tgtEl>
                                      </p:cBhvr>
                                      <p:to x="100000" y="95000"/>
                                    </p:animScale>
                                    <p:animScale>
                                      <p:cBhvr>
                                        <p:cTn id="135" dur="166" decel="50000">
                                          <p:stCondLst>
                                            <p:cond delay="1834"/>
                                          </p:stCondLst>
                                        </p:cTn>
                                        <p:tgtEl>
                                          <p:spTgt spid="9"/>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48" presetClass="entr" presetSubtype="0" accel="50000" fill="hold" grpId="0" nodeType="clickEffect">
                                  <p:stCondLst>
                                    <p:cond delay="0"/>
                                  </p:stCondLst>
                                  <p:childTnLst>
                                    <p:set>
                                      <p:cBhvr>
                                        <p:cTn id="139" dur="1" fill="hold">
                                          <p:stCondLst>
                                            <p:cond delay="0"/>
                                          </p:stCondLst>
                                        </p:cTn>
                                        <p:tgtEl>
                                          <p:spTgt spid="18"/>
                                        </p:tgtEl>
                                        <p:attrNameLst>
                                          <p:attrName>style.visibility</p:attrName>
                                        </p:attrNameLst>
                                      </p:cBhvr>
                                      <p:to>
                                        <p:strVal val="visible"/>
                                      </p:to>
                                    </p:set>
                                    <p:anim calcmode="lin" valueType="num">
                                      <p:cBhvr>
                                        <p:cTn id="140" dur="1000" fill="hold"/>
                                        <p:tgtEl>
                                          <p:spTgt spid="1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1" dur="1000" fill="hold"/>
                                        <p:tgtEl>
                                          <p:spTgt spid="18"/>
                                        </p:tgtEl>
                                        <p:attrNameLst>
                                          <p:attrName>ppt_x</p:attrName>
                                        </p:attrNameLst>
                                      </p:cBhvr>
                                      <p:tavLst>
                                        <p:tav tm="0">
                                          <p:val>
                                            <p:fltVal val="-1"/>
                                          </p:val>
                                        </p:tav>
                                        <p:tav tm="50000">
                                          <p:val>
                                            <p:fltVal val="0.95"/>
                                          </p:val>
                                        </p:tav>
                                        <p:tav tm="100000">
                                          <p:val>
                                            <p:strVal val="#ppt_x"/>
                                          </p:val>
                                        </p:tav>
                                      </p:tavLst>
                                    </p:anim>
                                    <p:anim calcmode="lin" valueType="num">
                                      <p:cBhvr>
                                        <p:cTn id="142" dur="1000" fill="hold"/>
                                        <p:tgtEl>
                                          <p:spTgt spid="18"/>
                                        </p:tgtEl>
                                        <p:attrNameLst>
                                          <p:attrName>ppt_y</p:attrName>
                                        </p:attrNameLst>
                                      </p:cBhvr>
                                      <p:tavLst>
                                        <p:tav tm="0">
                                          <p:val>
                                            <p:strVal val="#ppt_y"/>
                                          </p:val>
                                        </p:tav>
                                        <p:tav tm="100000">
                                          <p:val>
                                            <p:strVal val="#ppt_y"/>
                                          </p:val>
                                        </p:tav>
                                      </p:tavLst>
                                    </p:anim>
                                    <p:animEffect transition="in" filter="fade">
                                      <p:cBhvr>
                                        <p:cTn id="143" dur="1000"/>
                                        <p:tgtEl>
                                          <p:spTgt spid="18"/>
                                        </p:tgtEl>
                                      </p:cBhvr>
                                    </p:animEffect>
                                  </p:childTnLst>
                                </p:cTn>
                              </p:par>
                            </p:childTnLst>
                          </p:cTn>
                        </p:par>
                      </p:childTnLst>
                    </p:cTn>
                  </p:par>
                  <p:par>
                    <p:cTn id="144" fill="hold">
                      <p:stCondLst>
                        <p:cond delay="indefinite"/>
                      </p:stCondLst>
                      <p:childTnLst>
                        <p:par>
                          <p:cTn id="145" fill="hold">
                            <p:stCondLst>
                              <p:cond delay="0"/>
                            </p:stCondLst>
                            <p:childTnLst>
                              <p:par>
                                <p:cTn id="146" presetID="19" presetClass="entr" presetSubtype="10" fill="hold" grpId="0" nodeType="clickEffect">
                                  <p:stCondLst>
                                    <p:cond delay="0"/>
                                  </p:stCondLst>
                                  <p:childTnLst>
                                    <p:set>
                                      <p:cBhvr>
                                        <p:cTn id="147" dur="1" fill="hold">
                                          <p:stCondLst>
                                            <p:cond delay="0"/>
                                          </p:stCondLst>
                                        </p:cTn>
                                        <p:tgtEl>
                                          <p:spTgt spid="17"/>
                                        </p:tgtEl>
                                        <p:attrNameLst>
                                          <p:attrName>style.visibility</p:attrName>
                                        </p:attrNameLst>
                                      </p:cBhvr>
                                      <p:to>
                                        <p:strVal val="visible"/>
                                      </p:to>
                                    </p:set>
                                    <p:anim calcmode="lin" valueType="num">
                                      <p:cBhvr>
                                        <p:cTn id="148" dur="5000" fill="hold"/>
                                        <p:tgtEl>
                                          <p:spTgt spid="17"/>
                                        </p:tgtEl>
                                        <p:attrNameLst>
                                          <p:attrName>ppt_w</p:attrName>
                                        </p:attrNameLst>
                                      </p:cBhvr>
                                      <p:tavLst>
                                        <p:tav tm="0" fmla="#ppt_w*sin(2.5*pi*$)">
                                          <p:val>
                                            <p:fltVal val="0"/>
                                          </p:val>
                                        </p:tav>
                                        <p:tav tm="100000">
                                          <p:val>
                                            <p:fltVal val="1"/>
                                          </p:val>
                                        </p:tav>
                                      </p:tavLst>
                                    </p:anim>
                                    <p:anim calcmode="lin" valueType="num">
                                      <p:cBhvr>
                                        <p:cTn id="149" dur="5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4" name="Title 3"/>
          <p:cNvSpPr txBox="1">
            <a:spLocks/>
          </p:cNvSpPr>
          <p:nvPr/>
        </p:nvSpPr>
        <p:spPr>
          <a:xfrm>
            <a:off x="424634" y="-1"/>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b="1" dirty="0" smtClean="0">
                <a:solidFill>
                  <a:schemeClr val="tx1"/>
                </a:solidFill>
              </a:rPr>
              <a:t>Tata </a:t>
            </a:r>
            <a:r>
              <a:rPr lang="en-US" sz="3200" b="1" dirty="0" err="1" smtClean="0">
                <a:solidFill>
                  <a:schemeClr val="tx1"/>
                </a:solidFill>
              </a:rPr>
              <a:t>cara</a:t>
            </a:r>
            <a:r>
              <a:rPr lang="en-US" sz="3200" b="1" dirty="0" smtClean="0">
                <a:solidFill>
                  <a:schemeClr val="tx1"/>
                </a:solidFill>
              </a:rPr>
              <a:t> </a:t>
            </a:r>
            <a:r>
              <a:rPr lang="en-US" sz="3200" b="1" dirty="0" err="1" smtClean="0">
                <a:solidFill>
                  <a:schemeClr val="tx1"/>
                </a:solidFill>
              </a:rPr>
              <a:t>penyusunan</a:t>
            </a:r>
            <a:r>
              <a:rPr lang="en-US" sz="3200" b="1" dirty="0" smtClean="0">
                <a:solidFill>
                  <a:schemeClr val="tx1"/>
                </a:solidFill>
              </a:rPr>
              <a:t> </a:t>
            </a:r>
            <a:r>
              <a:rPr lang="en-US" sz="3200" b="1" dirty="0" err="1" smtClean="0">
                <a:solidFill>
                  <a:schemeClr val="tx1"/>
                </a:solidFill>
              </a:rPr>
              <a:t>Pengurus</a:t>
            </a:r>
            <a:r>
              <a:rPr lang="en-US" sz="3200" b="1" dirty="0" smtClean="0">
                <a:solidFill>
                  <a:schemeClr val="tx1"/>
                </a:solidFill>
              </a:rPr>
              <a:t> </a:t>
            </a:r>
            <a:r>
              <a:rPr lang="en-US" sz="3200" b="1" dirty="0" err="1" smtClean="0">
                <a:solidFill>
                  <a:schemeClr val="tx1"/>
                </a:solidFill>
              </a:rPr>
              <a:t>dan</a:t>
            </a:r>
            <a:r>
              <a:rPr lang="en-US" sz="3200" b="1" dirty="0" smtClean="0">
                <a:solidFill>
                  <a:schemeClr val="tx1"/>
                </a:solidFill>
              </a:rPr>
              <a:t> </a:t>
            </a:r>
            <a:r>
              <a:rPr lang="en-US" sz="3200" b="1" dirty="0" err="1" smtClean="0">
                <a:solidFill>
                  <a:schemeClr val="tx1"/>
                </a:solidFill>
              </a:rPr>
              <a:t>Anggota</a:t>
            </a:r>
            <a:endParaRPr lang="en-US" sz="3200" b="1" dirty="0">
              <a:solidFill>
                <a:schemeClr val="tx1"/>
              </a:solidFill>
            </a:endParaRPr>
          </a:p>
        </p:txBody>
      </p:sp>
      <p:sp>
        <p:nvSpPr>
          <p:cNvPr id="5" name="Rectangle 4"/>
          <p:cNvSpPr/>
          <p:nvPr/>
        </p:nvSpPr>
        <p:spPr>
          <a:xfrm>
            <a:off x="244699" y="1571223"/>
            <a:ext cx="7456867" cy="515155"/>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smtClean="0"/>
              <a:t>Ketua</a:t>
            </a:r>
            <a:r>
              <a:rPr lang="en-US" sz="2000" dirty="0" smtClean="0"/>
              <a:t> DKGI </a:t>
            </a:r>
            <a:r>
              <a:rPr lang="en-US" sz="2000" dirty="0" err="1" smtClean="0"/>
              <a:t>dipilih</a:t>
            </a:r>
            <a:r>
              <a:rPr lang="en-US" sz="2000" dirty="0" smtClean="0"/>
              <a:t> </a:t>
            </a:r>
            <a:r>
              <a:rPr lang="en-US" sz="2000" dirty="0" err="1" smtClean="0"/>
              <a:t>melalui</a:t>
            </a:r>
            <a:r>
              <a:rPr lang="en-US" sz="2000" dirty="0" smtClean="0"/>
              <a:t> </a:t>
            </a:r>
            <a:r>
              <a:rPr lang="en-US" sz="2000" dirty="0" err="1" smtClean="0"/>
              <a:t>Konferensi</a:t>
            </a:r>
            <a:r>
              <a:rPr lang="en-US" sz="2000" dirty="0" smtClean="0"/>
              <a:t> PGRI</a:t>
            </a:r>
            <a:endParaRPr lang="en-US" sz="2000" dirty="0"/>
          </a:p>
        </p:txBody>
      </p:sp>
      <p:sp>
        <p:nvSpPr>
          <p:cNvPr id="6" name="Bent-Up Arrow 5"/>
          <p:cNvSpPr/>
          <p:nvPr/>
        </p:nvSpPr>
        <p:spPr>
          <a:xfrm rot="5400000">
            <a:off x="365198" y="2279561"/>
            <a:ext cx="850392" cy="731520"/>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nip Single Corner Rectangle 6"/>
          <p:cNvSpPr/>
          <p:nvPr/>
        </p:nvSpPr>
        <p:spPr>
          <a:xfrm>
            <a:off x="1519707" y="2272027"/>
            <a:ext cx="7289442" cy="798490"/>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000" dirty="0" err="1"/>
              <a:t>menunjuk</a:t>
            </a:r>
            <a:r>
              <a:rPr lang="es-ES" sz="2000" dirty="0"/>
              <a:t>, </a:t>
            </a:r>
            <a:r>
              <a:rPr lang="es-ES" sz="2000" dirty="0" err="1"/>
              <a:t>mengangkat</a:t>
            </a:r>
            <a:r>
              <a:rPr lang="es-ES" sz="2000" dirty="0"/>
              <a:t> dan </a:t>
            </a:r>
            <a:r>
              <a:rPr lang="es-ES" sz="2000" dirty="0" err="1"/>
              <a:t>menetapkan</a:t>
            </a:r>
            <a:r>
              <a:rPr lang="es-ES" sz="2000" dirty="0"/>
              <a:t> </a:t>
            </a:r>
            <a:r>
              <a:rPr lang="es-ES" sz="2000" dirty="0" err="1"/>
              <a:t>sekertaris</a:t>
            </a:r>
            <a:r>
              <a:rPr lang="es-ES" sz="2000" dirty="0"/>
              <a:t>, </a:t>
            </a:r>
            <a:r>
              <a:rPr lang="es-ES" sz="2000" dirty="0" err="1"/>
              <a:t>bendahara</a:t>
            </a:r>
            <a:r>
              <a:rPr lang="es-ES" sz="2000" dirty="0"/>
              <a:t> dan </a:t>
            </a:r>
            <a:r>
              <a:rPr lang="es-ES" sz="2000" dirty="0" err="1"/>
              <a:t>anggota</a:t>
            </a:r>
            <a:r>
              <a:rPr lang="es-ES" sz="2000" dirty="0"/>
              <a:t> secara </a:t>
            </a:r>
            <a:r>
              <a:rPr lang="es-ES" sz="2000" dirty="0" err="1"/>
              <a:t>lengkap</a:t>
            </a:r>
            <a:r>
              <a:rPr lang="es-ES" sz="2000" dirty="0"/>
              <a:t>.</a:t>
            </a:r>
            <a:endParaRPr lang="en-US" sz="2000" dirty="0"/>
          </a:p>
        </p:txBody>
      </p:sp>
      <p:sp>
        <p:nvSpPr>
          <p:cNvPr id="8" name="Bent-Up Arrow 7"/>
          <p:cNvSpPr/>
          <p:nvPr/>
        </p:nvSpPr>
        <p:spPr>
          <a:xfrm rot="5400000" flipV="1">
            <a:off x="8093083" y="3230646"/>
            <a:ext cx="729140" cy="702993"/>
          </a:xfrm>
          <a:prstGeom prst="bentUpArrow">
            <a:avLst>
              <a:gd name="adj1" fmla="val 25000"/>
              <a:gd name="adj2" fmla="val 22711"/>
              <a:gd name="adj3" fmla="val 25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Snip Single Corner Rectangle 8"/>
          <p:cNvSpPr/>
          <p:nvPr/>
        </p:nvSpPr>
        <p:spPr>
          <a:xfrm>
            <a:off x="244698" y="3217572"/>
            <a:ext cx="7289442" cy="798490"/>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000" dirty="0" err="1"/>
              <a:t>memberitahukan</a:t>
            </a:r>
            <a:r>
              <a:rPr lang="es-ES" sz="2000" dirty="0"/>
              <a:t> </a:t>
            </a:r>
            <a:r>
              <a:rPr lang="es-ES" sz="2000" dirty="0" err="1"/>
              <a:t>terlebih</a:t>
            </a:r>
            <a:r>
              <a:rPr lang="es-ES" sz="2000" dirty="0"/>
              <a:t> </a:t>
            </a:r>
            <a:r>
              <a:rPr lang="es-ES" sz="2000" dirty="0" err="1"/>
              <a:t>dahulu</a:t>
            </a:r>
            <a:r>
              <a:rPr lang="es-ES" sz="2000" dirty="0"/>
              <a:t> </a:t>
            </a:r>
            <a:r>
              <a:rPr lang="es-ES" sz="2000" dirty="0" err="1"/>
              <a:t>kepada</a:t>
            </a:r>
            <a:r>
              <a:rPr lang="es-ES" sz="2000" dirty="0"/>
              <a:t> </a:t>
            </a:r>
            <a:r>
              <a:rPr lang="es-ES" sz="2000" dirty="0" err="1"/>
              <a:t>pengurus</a:t>
            </a:r>
            <a:r>
              <a:rPr lang="es-ES" sz="2000" dirty="0"/>
              <a:t> PGRI </a:t>
            </a:r>
            <a:r>
              <a:rPr lang="es-ES" sz="2000" dirty="0" err="1"/>
              <a:t>tentang</a:t>
            </a:r>
            <a:r>
              <a:rPr lang="es-ES" sz="2000" dirty="0"/>
              <a:t> </a:t>
            </a:r>
            <a:r>
              <a:rPr lang="es-ES" sz="2000" dirty="0" err="1"/>
              <a:t>susunan</a:t>
            </a:r>
            <a:r>
              <a:rPr lang="es-ES" sz="2000" dirty="0"/>
              <a:t> </a:t>
            </a:r>
            <a:r>
              <a:rPr lang="es-ES" sz="2000" dirty="0" err="1"/>
              <a:t>pengurus</a:t>
            </a:r>
            <a:r>
              <a:rPr lang="es-ES" sz="2000" dirty="0"/>
              <a:t> secara </a:t>
            </a:r>
            <a:r>
              <a:rPr lang="es-ES" sz="2000" dirty="0" err="1"/>
              <a:t>resmi</a:t>
            </a:r>
            <a:r>
              <a:rPr lang="es-ES" sz="2000" dirty="0"/>
              <a:t> dan </a:t>
            </a:r>
            <a:r>
              <a:rPr lang="es-ES" sz="2000" dirty="0" err="1"/>
              <a:t>lengkap</a:t>
            </a:r>
            <a:r>
              <a:rPr lang="es-ES" sz="2000" dirty="0"/>
              <a:t>.</a:t>
            </a:r>
            <a:endParaRPr lang="en-US" sz="2000" dirty="0"/>
          </a:p>
        </p:txBody>
      </p:sp>
      <p:sp>
        <p:nvSpPr>
          <p:cNvPr id="10" name="Bent-Up Arrow 9"/>
          <p:cNvSpPr/>
          <p:nvPr/>
        </p:nvSpPr>
        <p:spPr>
          <a:xfrm rot="5400000">
            <a:off x="412242" y="4209053"/>
            <a:ext cx="654011" cy="731520"/>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Snip Single Corner Rectangle 10"/>
          <p:cNvSpPr/>
          <p:nvPr/>
        </p:nvSpPr>
        <p:spPr>
          <a:xfrm>
            <a:off x="1105008" y="4201177"/>
            <a:ext cx="8038992" cy="971024"/>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000" dirty="0"/>
              <a:t>Apabila </a:t>
            </a:r>
            <a:r>
              <a:rPr lang="es-ES" sz="2000" dirty="0" err="1"/>
              <a:t>salah</a:t>
            </a:r>
            <a:r>
              <a:rPr lang="es-ES" sz="2000" dirty="0"/>
              <a:t> </a:t>
            </a:r>
            <a:r>
              <a:rPr lang="es-ES" sz="2000" dirty="0" err="1"/>
              <a:t>seorang</a:t>
            </a:r>
            <a:r>
              <a:rPr lang="es-ES" sz="2000" dirty="0"/>
              <a:t> </a:t>
            </a:r>
            <a:r>
              <a:rPr lang="es-ES" sz="2000" dirty="0" err="1"/>
              <a:t>anggota</a:t>
            </a:r>
            <a:r>
              <a:rPr lang="es-ES" sz="2000" dirty="0"/>
              <a:t> DKGI </a:t>
            </a:r>
            <a:r>
              <a:rPr lang="es-ES" sz="2000" dirty="0" err="1"/>
              <a:t>meninggal</a:t>
            </a:r>
            <a:r>
              <a:rPr lang="es-ES" sz="2000" dirty="0"/>
              <a:t> </a:t>
            </a:r>
            <a:r>
              <a:rPr lang="es-ES" sz="2000" dirty="0" err="1"/>
              <a:t>dunia</a:t>
            </a:r>
            <a:r>
              <a:rPr lang="es-ES" sz="2000" dirty="0"/>
              <a:t> </a:t>
            </a:r>
            <a:r>
              <a:rPr lang="es-ES" sz="2000" dirty="0" err="1"/>
              <a:t>atau</a:t>
            </a:r>
            <a:r>
              <a:rPr lang="es-ES" sz="2000" dirty="0"/>
              <a:t> </a:t>
            </a:r>
            <a:r>
              <a:rPr lang="es-ES" sz="2000" dirty="0" err="1"/>
              <a:t>mengundurkan</a:t>
            </a:r>
            <a:r>
              <a:rPr lang="es-ES" sz="2000" dirty="0"/>
              <a:t> </a:t>
            </a:r>
            <a:r>
              <a:rPr lang="es-ES" sz="2000" dirty="0" err="1"/>
              <a:t>diri</a:t>
            </a:r>
            <a:r>
              <a:rPr lang="es-ES" sz="2000" dirty="0"/>
              <a:t> </a:t>
            </a:r>
            <a:r>
              <a:rPr lang="es-ES" sz="2000" dirty="0" err="1"/>
              <a:t>atau</a:t>
            </a:r>
            <a:r>
              <a:rPr lang="es-ES" sz="2000" dirty="0"/>
              <a:t> </a:t>
            </a:r>
            <a:r>
              <a:rPr lang="es-ES" sz="2000" dirty="0" err="1"/>
              <a:t>karena</a:t>
            </a:r>
            <a:r>
              <a:rPr lang="es-ES" sz="2000" dirty="0"/>
              <a:t> </a:t>
            </a:r>
            <a:r>
              <a:rPr lang="es-ES" sz="2000" dirty="0" err="1"/>
              <a:t>suatu</a:t>
            </a:r>
            <a:r>
              <a:rPr lang="es-ES" sz="2000" dirty="0"/>
              <a:t> </a:t>
            </a:r>
            <a:r>
              <a:rPr lang="es-ES" sz="2000" dirty="0" err="1"/>
              <a:t>hal</a:t>
            </a:r>
            <a:r>
              <a:rPr lang="es-ES" sz="2000" dirty="0"/>
              <a:t> </a:t>
            </a:r>
            <a:r>
              <a:rPr lang="es-ES" sz="2000" dirty="0" err="1" smtClean="0"/>
              <a:t>diberhentikan</a:t>
            </a:r>
            <a:r>
              <a:rPr lang="es-ES" sz="2000" dirty="0" err="1"/>
              <a:t>,</a:t>
            </a:r>
            <a:r>
              <a:rPr lang="es-ES" sz="2000" dirty="0" err="1" smtClean="0"/>
              <a:t>penggantiannya</a:t>
            </a:r>
            <a:r>
              <a:rPr lang="es-ES" sz="2000" dirty="0" smtClean="0"/>
              <a:t> </a:t>
            </a:r>
            <a:r>
              <a:rPr lang="es-ES" sz="2000" dirty="0" err="1"/>
              <a:t>dilakukan</a:t>
            </a:r>
            <a:r>
              <a:rPr lang="es-ES" sz="2000" dirty="0"/>
              <a:t> </a:t>
            </a:r>
            <a:r>
              <a:rPr lang="es-ES" sz="2000" dirty="0" err="1"/>
              <a:t>oleh</a:t>
            </a:r>
            <a:r>
              <a:rPr lang="es-ES" sz="2000" dirty="0"/>
              <a:t> </a:t>
            </a:r>
            <a:r>
              <a:rPr lang="es-ES" sz="2000" dirty="0" err="1"/>
              <a:t>ketua</a:t>
            </a:r>
            <a:endParaRPr lang="en-US" sz="2000" dirty="0"/>
          </a:p>
        </p:txBody>
      </p:sp>
      <p:sp>
        <p:nvSpPr>
          <p:cNvPr id="12" name="Bent-Up Arrow 11"/>
          <p:cNvSpPr/>
          <p:nvPr/>
        </p:nvSpPr>
        <p:spPr>
          <a:xfrm rot="5400000" flipV="1">
            <a:off x="8093083" y="5402884"/>
            <a:ext cx="729140" cy="702993"/>
          </a:xfrm>
          <a:prstGeom prst="bentUpArrow">
            <a:avLst>
              <a:gd name="adj1" fmla="val 25000"/>
              <a:gd name="adj2" fmla="val 22711"/>
              <a:gd name="adj3" fmla="val 25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Snip Single Corner Rectangle 12"/>
          <p:cNvSpPr/>
          <p:nvPr/>
        </p:nvSpPr>
        <p:spPr>
          <a:xfrm>
            <a:off x="0" y="5512676"/>
            <a:ext cx="8038992" cy="971024"/>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000" dirty="0" err="1"/>
              <a:t>Pemberhentian</a:t>
            </a:r>
            <a:r>
              <a:rPr lang="es-ES" sz="2000" dirty="0"/>
              <a:t> </a:t>
            </a:r>
            <a:r>
              <a:rPr lang="es-ES" sz="2000" dirty="0" err="1"/>
              <a:t>terhadap</a:t>
            </a:r>
            <a:r>
              <a:rPr lang="es-ES" sz="2000" dirty="0"/>
              <a:t> </a:t>
            </a:r>
            <a:r>
              <a:rPr lang="es-ES" sz="2000" dirty="0" err="1"/>
              <a:t>anggota</a:t>
            </a:r>
            <a:r>
              <a:rPr lang="es-ES" sz="2000" dirty="0"/>
              <a:t> DKGI </a:t>
            </a:r>
            <a:r>
              <a:rPr lang="es-ES" sz="2000" dirty="0" err="1"/>
              <a:t>hanya</a:t>
            </a:r>
            <a:r>
              <a:rPr lang="es-ES" sz="2000" dirty="0"/>
              <a:t> </a:t>
            </a:r>
            <a:r>
              <a:rPr lang="es-ES" sz="2000" dirty="0" err="1"/>
              <a:t>dilakukan</a:t>
            </a:r>
            <a:r>
              <a:rPr lang="es-ES" sz="2000" dirty="0"/>
              <a:t> apabila yang </a:t>
            </a:r>
            <a:r>
              <a:rPr lang="es-ES" sz="2000" dirty="0" err="1"/>
              <a:t>bersangkutan</a:t>
            </a:r>
            <a:r>
              <a:rPr lang="es-ES" sz="2000" dirty="0"/>
              <a:t> </a:t>
            </a:r>
            <a:r>
              <a:rPr lang="es-ES" sz="2000" dirty="0" err="1"/>
              <a:t>dinilai</a:t>
            </a:r>
            <a:r>
              <a:rPr lang="es-ES" sz="2000" dirty="0"/>
              <a:t> </a:t>
            </a:r>
            <a:r>
              <a:rPr lang="es-ES" sz="2000" dirty="0" err="1"/>
              <a:t>melanggar</a:t>
            </a:r>
            <a:r>
              <a:rPr lang="es-ES" sz="2000" dirty="0"/>
              <a:t> aturan yang </a:t>
            </a:r>
            <a:r>
              <a:rPr lang="es-ES" sz="2000" dirty="0" err="1" smtClean="0"/>
              <a:t>ditentukan</a:t>
            </a:r>
            <a:endParaRPr lang="en-US" sz="2000" dirty="0"/>
          </a:p>
        </p:txBody>
      </p:sp>
    </p:spTree>
    <p:extLst>
      <p:ext uri="{BB962C8B-B14F-4D97-AF65-F5344CB8AC3E}">
        <p14:creationId xmlns="" xmlns:p14="http://schemas.microsoft.com/office/powerpoint/2010/main" val="909806445"/>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Scale>
                                      <p:cBhvr>
                                        <p:cTn id="3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6"/>
                                        </p:tgtEl>
                                        <p:attrNameLst>
                                          <p:attrName>ppt_x</p:attrName>
                                          <p:attrName>ppt_y</p:attrName>
                                        </p:attrNameLst>
                                      </p:cBhvr>
                                    </p:animMotion>
                                    <p:animEffect transition="in" filter="fade">
                                      <p:cBhvr>
                                        <p:cTn id="35" dur="1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80">
                                          <p:stCondLst>
                                            <p:cond delay="0"/>
                                          </p:stCondLst>
                                        </p:cTn>
                                        <p:tgtEl>
                                          <p:spTgt spid="7"/>
                                        </p:tgtEl>
                                      </p:cBhvr>
                                    </p:animEffect>
                                    <p:anim calcmode="lin" valueType="num">
                                      <p:cBhvr>
                                        <p:cTn id="4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6" dur="26">
                                          <p:stCondLst>
                                            <p:cond delay="650"/>
                                          </p:stCondLst>
                                        </p:cTn>
                                        <p:tgtEl>
                                          <p:spTgt spid="7"/>
                                        </p:tgtEl>
                                      </p:cBhvr>
                                      <p:to x="100000" y="60000"/>
                                    </p:animScale>
                                    <p:animScale>
                                      <p:cBhvr>
                                        <p:cTn id="47" dur="166" decel="50000">
                                          <p:stCondLst>
                                            <p:cond delay="676"/>
                                          </p:stCondLst>
                                        </p:cTn>
                                        <p:tgtEl>
                                          <p:spTgt spid="7"/>
                                        </p:tgtEl>
                                      </p:cBhvr>
                                      <p:to x="100000" y="100000"/>
                                    </p:animScale>
                                    <p:animScale>
                                      <p:cBhvr>
                                        <p:cTn id="48" dur="26">
                                          <p:stCondLst>
                                            <p:cond delay="1312"/>
                                          </p:stCondLst>
                                        </p:cTn>
                                        <p:tgtEl>
                                          <p:spTgt spid="7"/>
                                        </p:tgtEl>
                                      </p:cBhvr>
                                      <p:to x="100000" y="80000"/>
                                    </p:animScale>
                                    <p:animScale>
                                      <p:cBhvr>
                                        <p:cTn id="49" dur="166" decel="50000">
                                          <p:stCondLst>
                                            <p:cond delay="1338"/>
                                          </p:stCondLst>
                                        </p:cTn>
                                        <p:tgtEl>
                                          <p:spTgt spid="7"/>
                                        </p:tgtEl>
                                      </p:cBhvr>
                                      <p:to x="100000" y="100000"/>
                                    </p:animScale>
                                    <p:animScale>
                                      <p:cBhvr>
                                        <p:cTn id="50" dur="26">
                                          <p:stCondLst>
                                            <p:cond delay="1642"/>
                                          </p:stCondLst>
                                        </p:cTn>
                                        <p:tgtEl>
                                          <p:spTgt spid="7"/>
                                        </p:tgtEl>
                                      </p:cBhvr>
                                      <p:to x="100000" y="90000"/>
                                    </p:animScale>
                                    <p:animScale>
                                      <p:cBhvr>
                                        <p:cTn id="51" dur="166" decel="50000">
                                          <p:stCondLst>
                                            <p:cond delay="1668"/>
                                          </p:stCondLst>
                                        </p:cTn>
                                        <p:tgtEl>
                                          <p:spTgt spid="7"/>
                                        </p:tgtEl>
                                      </p:cBhvr>
                                      <p:to x="100000" y="100000"/>
                                    </p:animScale>
                                    <p:animScale>
                                      <p:cBhvr>
                                        <p:cTn id="52" dur="26">
                                          <p:stCondLst>
                                            <p:cond delay="1808"/>
                                          </p:stCondLst>
                                        </p:cTn>
                                        <p:tgtEl>
                                          <p:spTgt spid="7"/>
                                        </p:tgtEl>
                                      </p:cBhvr>
                                      <p:to x="100000" y="95000"/>
                                    </p:animScale>
                                    <p:animScale>
                                      <p:cBhvr>
                                        <p:cTn id="53" dur="166" decel="50000">
                                          <p:stCondLst>
                                            <p:cond delay="1834"/>
                                          </p:stCondLst>
                                        </p:cTn>
                                        <p:tgtEl>
                                          <p:spTgt spid="7"/>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52"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Scale>
                                      <p:cBhvr>
                                        <p:cTn id="5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8"/>
                                        </p:tgtEl>
                                        <p:attrNameLst>
                                          <p:attrName>ppt_x</p:attrName>
                                          <p:attrName>ppt_y</p:attrName>
                                        </p:attrNameLst>
                                      </p:cBhvr>
                                    </p:animMotion>
                                    <p:animEffect transition="in" filter="fade">
                                      <p:cBhvr>
                                        <p:cTn id="60" dur="10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down)">
                                      <p:cBhvr>
                                        <p:cTn id="65" dur="580">
                                          <p:stCondLst>
                                            <p:cond delay="0"/>
                                          </p:stCondLst>
                                        </p:cTn>
                                        <p:tgtEl>
                                          <p:spTgt spid="9"/>
                                        </p:tgtEl>
                                      </p:cBhvr>
                                    </p:animEffect>
                                    <p:anim calcmode="lin" valueType="num">
                                      <p:cBhvr>
                                        <p:cTn id="6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1" dur="26">
                                          <p:stCondLst>
                                            <p:cond delay="650"/>
                                          </p:stCondLst>
                                        </p:cTn>
                                        <p:tgtEl>
                                          <p:spTgt spid="9"/>
                                        </p:tgtEl>
                                      </p:cBhvr>
                                      <p:to x="100000" y="60000"/>
                                    </p:animScale>
                                    <p:animScale>
                                      <p:cBhvr>
                                        <p:cTn id="72" dur="166" decel="50000">
                                          <p:stCondLst>
                                            <p:cond delay="676"/>
                                          </p:stCondLst>
                                        </p:cTn>
                                        <p:tgtEl>
                                          <p:spTgt spid="9"/>
                                        </p:tgtEl>
                                      </p:cBhvr>
                                      <p:to x="100000" y="100000"/>
                                    </p:animScale>
                                    <p:animScale>
                                      <p:cBhvr>
                                        <p:cTn id="73" dur="26">
                                          <p:stCondLst>
                                            <p:cond delay="1312"/>
                                          </p:stCondLst>
                                        </p:cTn>
                                        <p:tgtEl>
                                          <p:spTgt spid="9"/>
                                        </p:tgtEl>
                                      </p:cBhvr>
                                      <p:to x="100000" y="80000"/>
                                    </p:animScale>
                                    <p:animScale>
                                      <p:cBhvr>
                                        <p:cTn id="74" dur="166" decel="50000">
                                          <p:stCondLst>
                                            <p:cond delay="1338"/>
                                          </p:stCondLst>
                                        </p:cTn>
                                        <p:tgtEl>
                                          <p:spTgt spid="9"/>
                                        </p:tgtEl>
                                      </p:cBhvr>
                                      <p:to x="100000" y="100000"/>
                                    </p:animScale>
                                    <p:animScale>
                                      <p:cBhvr>
                                        <p:cTn id="75" dur="26">
                                          <p:stCondLst>
                                            <p:cond delay="1642"/>
                                          </p:stCondLst>
                                        </p:cTn>
                                        <p:tgtEl>
                                          <p:spTgt spid="9"/>
                                        </p:tgtEl>
                                      </p:cBhvr>
                                      <p:to x="100000" y="90000"/>
                                    </p:animScale>
                                    <p:animScale>
                                      <p:cBhvr>
                                        <p:cTn id="76" dur="166" decel="50000">
                                          <p:stCondLst>
                                            <p:cond delay="1668"/>
                                          </p:stCondLst>
                                        </p:cTn>
                                        <p:tgtEl>
                                          <p:spTgt spid="9"/>
                                        </p:tgtEl>
                                      </p:cBhvr>
                                      <p:to x="100000" y="100000"/>
                                    </p:animScale>
                                    <p:animScale>
                                      <p:cBhvr>
                                        <p:cTn id="77" dur="26">
                                          <p:stCondLst>
                                            <p:cond delay="1808"/>
                                          </p:stCondLst>
                                        </p:cTn>
                                        <p:tgtEl>
                                          <p:spTgt spid="9"/>
                                        </p:tgtEl>
                                      </p:cBhvr>
                                      <p:to x="100000" y="95000"/>
                                    </p:animScale>
                                    <p:animScale>
                                      <p:cBhvr>
                                        <p:cTn id="78" dur="166" decel="50000">
                                          <p:stCondLst>
                                            <p:cond delay="1834"/>
                                          </p:stCondLst>
                                        </p:cTn>
                                        <p:tgtEl>
                                          <p:spTgt spid="9"/>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52" presetClass="entr" presetSubtype="0"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Scale>
                                      <p:cBhvr>
                                        <p:cTn id="83"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4" dur="1000" decel="50000" fill="hold">
                                          <p:stCondLst>
                                            <p:cond delay="0"/>
                                          </p:stCondLst>
                                        </p:cTn>
                                        <p:tgtEl>
                                          <p:spTgt spid="10"/>
                                        </p:tgtEl>
                                        <p:attrNameLst>
                                          <p:attrName>ppt_x</p:attrName>
                                          <p:attrName>ppt_y</p:attrName>
                                        </p:attrNameLst>
                                      </p:cBhvr>
                                    </p:animMotion>
                                    <p:animEffect transition="in" filter="fade">
                                      <p:cBhvr>
                                        <p:cTn id="85" dur="10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down)">
                                      <p:cBhvr>
                                        <p:cTn id="90" dur="580">
                                          <p:stCondLst>
                                            <p:cond delay="0"/>
                                          </p:stCondLst>
                                        </p:cTn>
                                        <p:tgtEl>
                                          <p:spTgt spid="11"/>
                                        </p:tgtEl>
                                      </p:cBhvr>
                                    </p:animEffect>
                                    <p:anim calcmode="lin" valueType="num">
                                      <p:cBhvr>
                                        <p:cTn id="91"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6" dur="26">
                                          <p:stCondLst>
                                            <p:cond delay="650"/>
                                          </p:stCondLst>
                                        </p:cTn>
                                        <p:tgtEl>
                                          <p:spTgt spid="11"/>
                                        </p:tgtEl>
                                      </p:cBhvr>
                                      <p:to x="100000" y="60000"/>
                                    </p:animScale>
                                    <p:animScale>
                                      <p:cBhvr>
                                        <p:cTn id="97" dur="166" decel="50000">
                                          <p:stCondLst>
                                            <p:cond delay="676"/>
                                          </p:stCondLst>
                                        </p:cTn>
                                        <p:tgtEl>
                                          <p:spTgt spid="11"/>
                                        </p:tgtEl>
                                      </p:cBhvr>
                                      <p:to x="100000" y="100000"/>
                                    </p:animScale>
                                    <p:animScale>
                                      <p:cBhvr>
                                        <p:cTn id="98" dur="26">
                                          <p:stCondLst>
                                            <p:cond delay="1312"/>
                                          </p:stCondLst>
                                        </p:cTn>
                                        <p:tgtEl>
                                          <p:spTgt spid="11"/>
                                        </p:tgtEl>
                                      </p:cBhvr>
                                      <p:to x="100000" y="80000"/>
                                    </p:animScale>
                                    <p:animScale>
                                      <p:cBhvr>
                                        <p:cTn id="99" dur="166" decel="50000">
                                          <p:stCondLst>
                                            <p:cond delay="1338"/>
                                          </p:stCondLst>
                                        </p:cTn>
                                        <p:tgtEl>
                                          <p:spTgt spid="11"/>
                                        </p:tgtEl>
                                      </p:cBhvr>
                                      <p:to x="100000" y="100000"/>
                                    </p:animScale>
                                    <p:animScale>
                                      <p:cBhvr>
                                        <p:cTn id="100" dur="26">
                                          <p:stCondLst>
                                            <p:cond delay="1642"/>
                                          </p:stCondLst>
                                        </p:cTn>
                                        <p:tgtEl>
                                          <p:spTgt spid="11"/>
                                        </p:tgtEl>
                                      </p:cBhvr>
                                      <p:to x="100000" y="90000"/>
                                    </p:animScale>
                                    <p:animScale>
                                      <p:cBhvr>
                                        <p:cTn id="101" dur="166" decel="50000">
                                          <p:stCondLst>
                                            <p:cond delay="1668"/>
                                          </p:stCondLst>
                                        </p:cTn>
                                        <p:tgtEl>
                                          <p:spTgt spid="11"/>
                                        </p:tgtEl>
                                      </p:cBhvr>
                                      <p:to x="100000" y="100000"/>
                                    </p:animScale>
                                    <p:animScale>
                                      <p:cBhvr>
                                        <p:cTn id="102" dur="26">
                                          <p:stCondLst>
                                            <p:cond delay="1808"/>
                                          </p:stCondLst>
                                        </p:cTn>
                                        <p:tgtEl>
                                          <p:spTgt spid="11"/>
                                        </p:tgtEl>
                                      </p:cBhvr>
                                      <p:to x="100000" y="95000"/>
                                    </p:animScale>
                                    <p:animScale>
                                      <p:cBhvr>
                                        <p:cTn id="103" dur="166" decel="50000">
                                          <p:stCondLst>
                                            <p:cond delay="1834"/>
                                          </p:stCondLst>
                                        </p:cTn>
                                        <p:tgtEl>
                                          <p:spTgt spid="11"/>
                                        </p:tgtEl>
                                      </p:cBhvr>
                                      <p:to x="100000" y="100000"/>
                                    </p:animScale>
                                  </p:childTnLst>
                                </p:cTn>
                              </p:par>
                            </p:childTnLst>
                          </p:cTn>
                        </p:par>
                      </p:childTnLst>
                    </p:cTn>
                  </p:par>
                  <p:par>
                    <p:cTn id="104" fill="hold">
                      <p:stCondLst>
                        <p:cond delay="indefinite"/>
                      </p:stCondLst>
                      <p:childTnLst>
                        <p:par>
                          <p:cTn id="105" fill="hold">
                            <p:stCondLst>
                              <p:cond delay="0"/>
                            </p:stCondLst>
                            <p:childTnLst>
                              <p:par>
                                <p:cTn id="106" presetID="52"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Scale>
                                      <p:cBhvr>
                                        <p:cTn id="108"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9" dur="1000" decel="50000" fill="hold">
                                          <p:stCondLst>
                                            <p:cond delay="0"/>
                                          </p:stCondLst>
                                        </p:cTn>
                                        <p:tgtEl>
                                          <p:spTgt spid="12"/>
                                        </p:tgtEl>
                                        <p:attrNameLst>
                                          <p:attrName>ppt_x</p:attrName>
                                          <p:attrName>ppt_y</p:attrName>
                                        </p:attrNameLst>
                                      </p:cBhvr>
                                    </p:animMotion>
                                    <p:animEffect transition="in" filter="fade">
                                      <p:cBhvr>
                                        <p:cTn id="110" dur="1000"/>
                                        <p:tgtEl>
                                          <p:spTgt spid="12"/>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3"/>
                                        </p:tgtEl>
                                        <p:attrNameLst>
                                          <p:attrName>style.visibility</p:attrName>
                                        </p:attrNameLst>
                                      </p:cBhvr>
                                      <p:to>
                                        <p:strVal val="visible"/>
                                      </p:to>
                                    </p:set>
                                    <p:animEffect transition="in" filter="wipe(down)">
                                      <p:cBhvr>
                                        <p:cTn id="115" dur="580">
                                          <p:stCondLst>
                                            <p:cond delay="0"/>
                                          </p:stCondLst>
                                        </p:cTn>
                                        <p:tgtEl>
                                          <p:spTgt spid="13"/>
                                        </p:tgtEl>
                                      </p:cBhvr>
                                    </p:animEffect>
                                    <p:anim calcmode="lin" valueType="num">
                                      <p:cBhvr>
                                        <p:cTn id="11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1" dur="26">
                                          <p:stCondLst>
                                            <p:cond delay="650"/>
                                          </p:stCondLst>
                                        </p:cTn>
                                        <p:tgtEl>
                                          <p:spTgt spid="13"/>
                                        </p:tgtEl>
                                      </p:cBhvr>
                                      <p:to x="100000" y="60000"/>
                                    </p:animScale>
                                    <p:animScale>
                                      <p:cBhvr>
                                        <p:cTn id="122" dur="166" decel="50000">
                                          <p:stCondLst>
                                            <p:cond delay="676"/>
                                          </p:stCondLst>
                                        </p:cTn>
                                        <p:tgtEl>
                                          <p:spTgt spid="13"/>
                                        </p:tgtEl>
                                      </p:cBhvr>
                                      <p:to x="100000" y="100000"/>
                                    </p:animScale>
                                    <p:animScale>
                                      <p:cBhvr>
                                        <p:cTn id="123" dur="26">
                                          <p:stCondLst>
                                            <p:cond delay="1312"/>
                                          </p:stCondLst>
                                        </p:cTn>
                                        <p:tgtEl>
                                          <p:spTgt spid="13"/>
                                        </p:tgtEl>
                                      </p:cBhvr>
                                      <p:to x="100000" y="80000"/>
                                    </p:animScale>
                                    <p:animScale>
                                      <p:cBhvr>
                                        <p:cTn id="124" dur="166" decel="50000">
                                          <p:stCondLst>
                                            <p:cond delay="1338"/>
                                          </p:stCondLst>
                                        </p:cTn>
                                        <p:tgtEl>
                                          <p:spTgt spid="13"/>
                                        </p:tgtEl>
                                      </p:cBhvr>
                                      <p:to x="100000" y="100000"/>
                                    </p:animScale>
                                    <p:animScale>
                                      <p:cBhvr>
                                        <p:cTn id="125" dur="26">
                                          <p:stCondLst>
                                            <p:cond delay="1642"/>
                                          </p:stCondLst>
                                        </p:cTn>
                                        <p:tgtEl>
                                          <p:spTgt spid="13"/>
                                        </p:tgtEl>
                                      </p:cBhvr>
                                      <p:to x="100000" y="90000"/>
                                    </p:animScale>
                                    <p:animScale>
                                      <p:cBhvr>
                                        <p:cTn id="126" dur="166" decel="50000">
                                          <p:stCondLst>
                                            <p:cond delay="1668"/>
                                          </p:stCondLst>
                                        </p:cTn>
                                        <p:tgtEl>
                                          <p:spTgt spid="13"/>
                                        </p:tgtEl>
                                      </p:cBhvr>
                                      <p:to x="100000" y="100000"/>
                                    </p:animScale>
                                    <p:animScale>
                                      <p:cBhvr>
                                        <p:cTn id="127" dur="26">
                                          <p:stCondLst>
                                            <p:cond delay="1808"/>
                                          </p:stCondLst>
                                        </p:cTn>
                                        <p:tgtEl>
                                          <p:spTgt spid="13"/>
                                        </p:tgtEl>
                                      </p:cBhvr>
                                      <p:to x="100000" y="95000"/>
                                    </p:animScale>
                                    <p:animScale>
                                      <p:cBhvr>
                                        <p:cTn id="12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a:solidFill>
                  <a:schemeClr val="bg1">
                    <a:lumMod val="95000"/>
                    <a:lumOff val="5000"/>
                  </a:schemeClr>
                </a:solidFill>
                <a:effectLst/>
              </a:rPr>
              <a:t>Syarat-Syarat</a:t>
            </a:r>
            <a:r>
              <a:rPr lang="es-ES" sz="3200" b="1" dirty="0">
                <a:solidFill>
                  <a:schemeClr val="bg1">
                    <a:lumMod val="95000"/>
                    <a:lumOff val="5000"/>
                  </a:schemeClr>
                </a:solidFill>
                <a:effectLst/>
              </a:rPr>
              <a:t> </a:t>
            </a:r>
            <a:r>
              <a:rPr lang="es-ES" sz="3200" b="1" dirty="0" err="1">
                <a:solidFill>
                  <a:schemeClr val="bg1">
                    <a:lumMod val="95000"/>
                    <a:lumOff val="5000"/>
                  </a:schemeClr>
                </a:solidFill>
                <a:effectLst/>
              </a:rPr>
              <a:t>Pengurus</a:t>
            </a:r>
            <a:r>
              <a:rPr lang="es-ES" sz="3200" b="1" dirty="0">
                <a:solidFill>
                  <a:schemeClr val="bg1">
                    <a:lumMod val="95000"/>
                    <a:lumOff val="5000"/>
                  </a:schemeClr>
                </a:solidFill>
                <a:effectLst/>
              </a:rPr>
              <a:t> dan </a:t>
            </a:r>
            <a:r>
              <a:rPr lang="es-ES" sz="3200" b="1" dirty="0" err="1" smtClean="0">
                <a:solidFill>
                  <a:schemeClr val="bg1">
                    <a:lumMod val="95000"/>
                    <a:lumOff val="5000"/>
                  </a:schemeClr>
                </a:solidFill>
                <a:effectLst/>
              </a:rPr>
              <a:t>Anggota</a:t>
            </a:r>
            <a:endParaRPr lang="en-US" sz="3200" dirty="0">
              <a:solidFill>
                <a:schemeClr val="bg1">
                  <a:lumMod val="95000"/>
                  <a:lumOff val="5000"/>
                </a:schemeClr>
              </a:solidFill>
              <a:effectLst/>
            </a:endParaRPr>
          </a:p>
        </p:txBody>
      </p:sp>
      <p:sp>
        <p:nvSpPr>
          <p:cNvPr id="3" name="Title 2"/>
          <p:cNvSpPr>
            <a:spLocks noGrp="1"/>
          </p:cNvSpPr>
          <p:nvPr>
            <p:ph type="title"/>
          </p:nvPr>
        </p:nvSpPr>
        <p:spPr>
          <a:xfrm>
            <a:off x="372936" y="1249251"/>
            <a:ext cx="8229600" cy="5228822"/>
          </a:xfrm>
        </p:spPr>
        <p:txBody>
          <a:bodyPr>
            <a:noAutofit/>
          </a:bodyPr>
          <a:lstStyle/>
          <a:p>
            <a:pPr marL="0"/>
            <a:r>
              <a:rPr lang="es-ES" sz="2200" dirty="0" smtClean="0">
                <a:solidFill>
                  <a:schemeClr val="bg1"/>
                </a:solidFill>
                <a:effectLst/>
              </a:rPr>
              <a:t>(1) </a:t>
            </a:r>
            <a:r>
              <a:rPr lang="es-ES" sz="2200" dirty="0" err="1" smtClean="0">
                <a:solidFill>
                  <a:schemeClr val="bg1"/>
                </a:solidFill>
                <a:effectLst/>
              </a:rPr>
              <a:t>Beriman</a:t>
            </a:r>
            <a:r>
              <a:rPr lang="es-ES" sz="2200" dirty="0" smtClean="0">
                <a:solidFill>
                  <a:schemeClr val="bg1"/>
                </a:solidFill>
                <a:effectLst/>
              </a:rPr>
              <a:t> </a:t>
            </a:r>
            <a:r>
              <a:rPr lang="es-ES" sz="2200" dirty="0">
                <a:solidFill>
                  <a:schemeClr val="bg1"/>
                </a:solidFill>
                <a:effectLst/>
              </a:rPr>
              <a:t>dan </a:t>
            </a:r>
            <a:r>
              <a:rPr lang="es-ES" sz="2200" dirty="0" err="1">
                <a:solidFill>
                  <a:schemeClr val="bg1"/>
                </a:solidFill>
                <a:effectLst/>
              </a:rPr>
              <a:t>taqwa</a:t>
            </a:r>
            <a:r>
              <a:rPr lang="es-ES" sz="2200" dirty="0">
                <a:solidFill>
                  <a:schemeClr val="bg1"/>
                </a:solidFill>
                <a:effectLst/>
              </a:rPr>
              <a:t> </a:t>
            </a:r>
            <a:r>
              <a:rPr lang="es-ES" sz="2200" dirty="0" err="1">
                <a:solidFill>
                  <a:schemeClr val="bg1"/>
                </a:solidFill>
                <a:effectLst/>
              </a:rPr>
              <a:t>terhadap</a:t>
            </a:r>
            <a:r>
              <a:rPr lang="es-ES" sz="2200" dirty="0">
                <a:solidFill>
                  <a:schemeClr val="bg1"/>
                </a:solidFill>
                <a:effectLst/>
              </a:rPr>
              <a:t> </a:t>
            </a:r>
            <a:r>
              <a:rPr lang="es-ES" sz="2200" dirty="0" err="1">
                <a:solidFill>
                  <a:schemeClr val="bg1"/>
                </a:solidFill>
                <a:effectLst/>
              </a:rPr>
              <a:t>Tuhan</a:t>
            </a:r>
            <a:r>
              <a:rPr lang="es-ES" sz="2200" dirty="0">
                <a:solidFill>
                  <a:schemeClr val="bg1"/>
                </a:solidFill>
                <a:effectLst/>
              </a:rPr>
              <a:t> Yang </a:t>
            </a:r>
            <a:r>
              <a:rPr lang="es-ES" sz="2200" dirty="0" err="1">
                <a:solidFill>
                  <a:schemeClr val="bg1"/>
                </a:solidFill>
                <a:effectLst/>
              </a:rPr>
              <a:t>Maha</a:t>
            </a:r>
            <a:r>
              <a:rPr lang="es-ES" sz="2200" dirty="0">
                <a:solidFill>
                  <a:schemeClr val="bg1"/>
                </a:solidFill>
                <a:effectLst/>
              </a:rPr>
              <a:t> </a:t>
            </a:r>
            <a:r>
              <a:rPr lang="es-ES" sz="2200" dirty="0" smtClean="0">
                <a:solidFill>
                  <a:schemeClr val="bg1"/>
                </a:solidFill>
                <a:effectLst/>
              </a:rPr>
              <a:t>Esa.</a:t>
            </a:r>
            <a:r>
              <a:rPr lang="id-ID" sz="2200" dirty="0" smtClean="0">
                <a:solidFill>
                  <a:schemeClr val="bg1"/>
                </a:solidFill>
                <a:effectLst/>
              </a:rPr>
              <a:t/>
            </a:r>
            <a:br>
              <a:rPr lang="id-ID" sz="2200" dirty="0" smtClean="0">
                <a:solidFill>
                  <a:schemeClr val="bg1"/>
                </a:solidFill>
                <a:effectLst/>
              </a:rPr>
            </a:br>
            <a:r>
              <a:rPr lang="es-ES" sz="2200" dirty="0" smtClean="0">
                <a:solidFill>
                  <a:schemeClr val="bg1"/>
                </a:solidFill>
                <a:effectLst/>
              </a:rPr>
              <a:t>(2) </a:t>
            </a:r>
            <a:r>
              <a:rPr lang="es-ES" sz="2200" dirty="0" err="1" smtClean="0">
                <a:solidFill>
                  <a:schemeClr val="bg1"/>
                </a:solidFill>
                <a:effectLst/>
              </a:rPr>
              <a:t>Berjiwa</a:t>
            </a:r>
            <a:r>
              <a:rPr lang="es-ES" sz="2200" dirty="0" smtClean="0">
                <a:solidFill>
                  <a:schemeClr val="bg1"/>
                </a:solidFill>
                <a:effectLst/>
              </a:rPr>
              <a:t> </a:t>
            </a:r>
            <a:r>
              <a:rPr lang="es-ES" sz="2200" dirty="0" err="1">
                <a:solidFill>
                  <a:schemeClr val="bg1"/>
                </a:solidFill>
                <a:effectLst/>
              </a:rPr>
              <a:t>nasionalisme</a:t>
            </a:r>
            <a:r>
              <a:rPr lang="es-ES" sz="2200" dirty="0">
                <a:solidFill>
                  <a:schemeClr val="bg1"/>
                </a:solidFill>
                <a:effectLst/>
              </a:rPr>
              <a:t> yang </a:t>
            </a:r>
            <a:r>
              <a:rPr lang="es-ES" sz="2200" dirty="0" err="1">
                <a:solidFill>
                  <a:schemeClr val="bg1"/>
                </a:solidFill>
                <a:effectLst/>
              </a:rPr>
              <a:t>berlandaskan</a:t>
            </a:r>
            <a:r>
              <a:rPr lang="es-ES" sz="2200" dirty="0">
                <a:solidFill>
                  <a:schemeClr val="bg1"/>
                </a:solidFill>
                <a:effectLst/>
              </a:rPr>
              <a:t> </a:t>
            </a:r>
            <a:r>
              <a:rPr lang="es-ES" sz="2200" dirty="0" err="1">
                <a:solidFill>
                  <a:schemeClr val="bg1"/>
                </a:solidFill>
                <a:effectLst/>
              </a:rPr>
              <a:t>Pancasila</a:t>
            </a:r>
            <a:r>
              <a:rPr lang="es-ES" sz="2200" dirty="0">
                <a:solidFill>
                  <a:schemeClr val="bg1"/>
                </a:solidFill>
                <a:effectLst/>
              </a:rPr>
              <a:t> dan UUD 1945.</a:t>
            </a:r>
            <a:r>
              <a:rPr lang="en-US" sz="2200" dirty="0">
                <a:solidFill>
                  <a:schemeClr val="bg1"/>
                </a:solidFill>
                <a:effectLst/>
              </a:rPr>
              <a:t/>
            </a:r>
            <a:br>
              <a:rPr lang="en-US" sz="2200" dirty="0">
                <a:solidFill>
                  <a:schemeClr val="bg1"/>
                </a:solidFill>
                <a:effectLst/>
              </a:rPr>
            </a:br>
            <a:r>
              <a:rPr lang="es-ES" sz="2200" dirty="0">
                <a:solidFill>
                  <a:schemeClr val="bg1"/>
                </a:solidFill>
                <a:effectLst/>
              </a:rPr>
              <a:t>(3) </a:t>
            </a:r>
            <a:r>
              <a:rPr lang="es-ES" sz="2200" dirty="0" err="1" smtClean="0">
                <a:solidFill>
                  <a:schemeClr val="bg1"/>
                </a:solidFill>
                <a:effectLst/>
              </a:rPr>
              <a:t>Memiliki</a:t>
            </a:r>
            <a:r>
              <a:rPr lang="es-ES" sz="2200" dirty="0" smtClean="0">
                <a:solidFill>
                  <a:schemeClr val="bg1"/>
                </a:solidFill>
                <a:effectLst/>
              </a:rPr>
              <a:t> </a:t>
            </a:r>
            <a:r>
              <a:rPr lang="es-ES" sz="2200" dirty="0" err="1">
                <a:solidFill>
                  <a:schemeClr val="bg1"/>
                </a:solidFill>
                <a:effectLst/>
              </a:rPr>
              <a:t>kepribadian</a:t>
            </a:r>
            <a:r>
              <a:rPr lang="es-ES" sz="2200" dirty="0">
                <a:solidFill>
                  <a:schemeClr val="bg1"/>
                </a:solidFill>
                <a:effectLst/>
              </a:rPr>
              <a:t> yang </a:t>
            </a:r>
            <a:r>
              <a:rPr lang="es-ES" sz="2200" dirty="0" err="1">
                <a:solidFill>
                  <a:schemeClr val="bg1"/>
                </a:solidFill>
                <a:effectLst/>
              </a:rPr>
              <a:t>dapat</a:t>
            </a:r>
            <a:r>
              <a:rPr lang="es-ES" sz="2200" dirty="0">
                <a:solidFill>
                  <a:schemeClr val="bg1"/>
                </a:solidFill>
                <a:effectLst/>
              </a:rPr>
              <a:t> </a:t>
            </a:r>
            <a:r>
              <a:rPr lang="es-ES" sz="2200" dirty="0" err="1">
                <a:solidFill>
                  <a:schemeClr val="bg1"/>
                </a:solidFill>
                <a:effectLst/>
              </a:rPr>
              <a:t>diterima</a:t>
            </a:r>
            <a:r>
              <a:rPr lang="es-ES" sz="2200" dirty="0">
                <a:solidFill>
                  <a:schemeClr val="bg1"/>
                </a:solidFill>
                <a:effectLst/>
              </a:rPr>
              <a:t> dan </a:t>
            </a:r>
            <a:r>
              <a:rPr lang="es-ES" sz="2200" dirty="0" err="1">
                <a:solidFill>
                  <a:schemeClr val="bg1"/>
                </a:solidFill>
                <a:effectLst/>
              </a:rPr>
              <a:t>disegani</a:t>
            </a:r>
            <a:r>
              <a:rPr lang="es-ES" sz="2200" dirty="0">
                <a:solidFill>
                  <a:schemeClr val="bg1"/>
                </a:solidFill>
                <a:effectLst/>
              </a:rPr>
              <a:t> </a:t>
            </a:r>
            <a:r>
              <a:rPr lang="es-ES" sz="2200" dirty="0" err="1">
                <a:solidFill>
                  <a:schemeClr val="bg1"/>
                </a:solidFill>
                <a:effectLst/>
              </a:rPr>
              <a:t>serta</a:t>
            </a:r>
            <a:r>
              <a:rPr lang="es-ES" sz="2200" dirty="0">
                <a:solidFill>
                  <a:schemeClr val="bg1"/>
                </a:solidFill>
                <a:effectLst/>
              </a:rPr>
              <a:t> </a:t>
            </a:r>
            <a:r>
              <a:rPr lang="es-ES" sz="2200" dirty="0" err="1">
                <a:solidFill>
                  <a:schemeClr val="bg1"/>
                </a:solidFill>
                <a:effectLst/>
              </a:rPr>
              <a:t>memiliki</a:t>
            </a:r>
            <a:r>
              <a:rPr lang="es-ES" sz="2200" dirty="0">
                <a:solidFill>
                  <a:schemeClr val="bg1"/>
                </a:solidFill>
                <a:effectLst/>
              </a:rPr>
              <a:t> </a:t>
            </a:r>
            <a:r>
              <a:rPr lang="es-ES" sz="2200" dirty="0" err="1">
                <a:solidFill>
                  <a:schemeClr val="bg1"/>
                </a:solidFill>
                <a:effectLst/>
              </a:rPr>
              <a:t>kredibilitas</a:t>
            </a:r>
            <a:r>
              <a:rPr lang="es-ES" sz="2200" dirty="0">
                <a:solidFill>
                  <a:schemeClr val="bg1"/>
                </a:solidFill>
                <a:effectLst/>
              </a:rPr>
              <a:t> </a:t>
            </a:r>
            <a:r>
              <a:rPr lang="es-ES" sz="2200" dirty="0" err="1">
                <a:solidFill>
                  <a:schemeClr val="bg1"/>
                </a:solidFill>
                <a:effectLst/>
              </a:rPr>
              <a:t>profesi</a:t>
            </a:r>
            <a:r>
              <a:rPr lang="es-ES" sz="2200" dirty="0">
                <a:solidFill>
                  <a:schemeClr val="bg1"/>
                </a:solidFill>
                <a:effectLst/>
              </a:rPr>
              <a:t> </a:t>
            </a:r>
            <a:r>
              <a:rPr lang="es-ES" sz="2200" dirty="0" err="1">
                <a:solidFill>
                  <a:schemeClr val="bg1"/>
                </a:solidFill>
                <a:effectLst/>
              </a:rPr>
              <a:t>kependidikan</a:t>
            </a:r>
            <a:r>
              <a:rPr lang="es-ES" sz="2200" dirty="0">
                <a:solidFill>
                  <a:schemeClr val="bg1"/>
                </a:solidFill>
                <a:effectLst/>
              </a:rPr>
              <a:t> yang </a:t>
            </a:r>
            <a:r>
              <a:rPr lang="es-ES" sz="2200" dirty="0" err="1">
                <a:solidFill>
                  <a:schemeClr val="bg1"/>
                </a:solidFill>
                <a:effectLst/>
              </a:rPr>
              <a:t>cukup</a:t>
            </a:r>
            <a:r>
              <a:rPr lang="es-ES" sz="2200" dirty="0">
                <a:solidFill>
                  <a:schemeClr val="bg1"/>
                </a:solidFill>
                <a:effectLst/>
              </a:rPr>
              <a:t> </a:t>
            </a:r>
            <a:r>
              <a:rPr lang="es-ES" sz="2200" dirty="0" err="1">
                <a:solidFill>
                  <a:schemeClr val="bg1"/>
                </a:solidFill>
                <a:effectLst/>
              </a:rPr>
              <a:t>tinggi</a:t>
            </a:r>
            <a:r>
              <a:rPr lang="es-ES" sz="2200" dirty="0">
                <a:solidFill>
                  <a:schemeClr val="bg1"/>
                </a:solidFill>
                <a:effectLst/>
              </a:rPr>
              <a:t>.</a:t>
            </a:r>
            <a:r>
              <a:rPr lang="en-US" sz="2200" dirty="0">
                <a:solidFill>
                  <a:schemeClr val="bg1"/>
                </a:solidFill>
                <a:effectLst/>
              </a:rPr>
              <a:t/>
            </a:r>
            <a:br>
              <a:rPr lang="en-US" sz="2200" dirty="0">
                <a:solidFill>
                  <a:schemeClr val="bg1"/>
                </a:solidFill>
                <a:effectLst/>
              </a:rPr>
            </a:br>
            <a:r>
              <a:rPr lang="es-ES" sz="2200" dirty="0">
                <a:solidFill>
                  <a:schemeClr val="bg1"/>
                </a:solidFill>
                <a:effectLst/>
              </a:rPr>
              <a:t>(4) </a:t>
            </a:r>
            <a:r>
              <a:rPr lang="es-ES" sz="2200" dirty="0" err="1" smtClean="0">
                <a:solidFill>
                  <a:schemeClr val="bg1"/>
                </a:solidFill>
                <a:effectLst/>
              </a:rPr>
              <a:t>Loyalitas</a:t>
            </a:r>
            <a:r>
              <a:rPr lang="es-ES" sz="2200" dirty="0" smtClean="0">
                <a:solidFill>
                  <a:schemeClr val="bg1"/>
                </a:solidFill>
                <a:effectLst/>
              </a:rPr>
              <a:t> </a:t>
            </a:r>
            <a:r>
              <a:rPr lang="es-ES" sz="2200" dirty="0">
                <a:solidFill>
                  <a:schemeClr val="bg1"/>
                </a:solidFill>
                <a:effectLst/>
              </a:rPr>
              <a:t>yang </a:t>
            </a:r>
            <a:r>
              <a:rPr lang="es-ES" sz="2200" dirty="0" err="1">
                <a:solidFill>
                  <a:schemeClr val="bg1"/>
                </a:solidFill>
                <a:effectLst/>
              </a:rPr>
              <a:t>tinggi</a:t>
            </a:r>
            <a:r>
              <a:rPr lang="es-ES" sz="2200" dirty="0">
                <a:solidFill>
                  <a:schemeClr val="bg1"/>
                </a:solidFill>
                <a:effectLst/>
              </a:rPr>
              <a:t> </a:t>
            </a:r>
            <a:r>
              <a:rPr lang="es-ES" sz="2200" dirty="0" err="1">
                <a:solidFill>
                  <a:schemeClr val="bg1"/>
                </a:solidFill>
                <a:effectLst/>
              </a:rPr>
              <a:t>terhadap</a:t>
            </a:r>
            <a:r>
              <a:rPr lang="es-ES" sz="2200" dirty="0">
                <a:solidFill>
                  <a:schemeClr val="bg1"/>
                </a:solidFill>
                <a:effectLst/>
              </a:rPr>
              <a:t> </a:t>
            </a:r>
            <a:r>
              <a:rPr lang="es-ES" sz="2200" dirty="0" err="1">
                <a:solidFill>
                  <a:schemeClr val="bg1"/>
                </a:solidFill>
                <a:effectLst/>
              </a:rPr>
              <a:t>organisasi</a:t>
            </a:r>
            <a:r>
              <a:rPr lang="es-ES" sz="2200" dirty="0">
                <a:solidFill>
                  <a:schemeClr val="bg1"/>
                </a:solidFill>
                <a:effectLst/>
              </a:rPr>
              <a:t> PGRI, </a:t>
            </a:r>
            <a:r>
              <a:rPr lang="es-ES" sz="2200" dirty="0" err="1">
                <a:solidFill>
                  <a:schemeClr val="bg1"/>
                </a:solidFill>
                <a:effectLst/>
              </a:rPr>
              <a:t>peka</a:t>
            </a:r>
            <a:r>
              <a:rPr lang="es-ES" sz="2200" dirty="0">
                <a:solidFill>
                  <a:schemeClr val="bg1"/>
                </a:solidFill>
                <a:effectLst/>
              </a:rPr>
              <a:t> </a:t>
            </a:r>
            <a:r>
              <a:rPr lang="es-ES" sz="2200" dirty="0" err="1">
                <a:solidFill>
                  <a:schemeClr val="bg1"/>
                </a:solidFill>
                <a:effectLst/>
              </a:rPr>
              <a:t>terhadap</a:t>
            </a:r>
            <a:r>
              <a:rPr lang="es-ES" sz="2200" dirty="0">
                <a:solidFill>
                  <a:schemeClr val="bg1"/>
                </a:solidFill>
                <a:effectLst/>
              </a:rPr>
              <a:t> </a:t>
            </a:r>
            <a:r>
              <a:rPr lang="es-ES" sz="2200" dirty="0" err="1">
                <a:solidFill>
                  <a:schemeClr val="bg1"/>
                </a:solidFill>
                <a:effectLst/>
              </a:rPr>
              <a:t>perkembangan</a:t>
            </a:r>
            <a:r>
              <a:rPr lang="es-ES" sz="2200" dirty="0">
                <a:solidFill>
                  <a:schemeClr val="bg1"/>
                </a:solidFill>
                <a:effectLst/>
              </a:rPr>
              <a:t> </a:t>
            </a:r>
            <a:r>
              <a:rPr lang="es-ES" sz="2200" dirty="0" err="1">
                <a:solidFill>
                  <a:schemeClr val="bg1"/>
                </a:solidFill>
                <a:effectLst/>
              </a:rPr>
              <a:t>permasalahan</a:t>
            </a:r>
            <a:r>
              <a:rPr lang="es-ES" sz="2200" dirty="0">
                <a:solidFill>
                  <a:schemeClr val="bg1"/>
                </a:solidFill>
                <a:effectLst/>
              </a:rPr>
              <a:t> yang </a:t>
            </a:r>
            <a:r>
              <a:rPr lang="es-ES" sz="2200" dirty="0" err="1">
                <a:solidFill>
                  <a:schemeClr val="bg1"/>
                </a:solidFill>
                <a:effectLst/>
              </a:rPr>
              <a:t>muncul</a:t>
            </a:r>
            <a:r>
              <a:rPr lang="es-ES" sz="2200" dirty="0">
                <a:solidFill>
                  <a:schemeClr val="bg1"/>
                </a:solidFill>
                <a:effectLst/>
              </a:rPr>
              <a:t> di </a:t>
            </a:r>
            <a:r>
              <a:rPr lang="es-ES" sz="2200" dirty="0" err="1">
                <a:solidFill>
                  <a:schemeClr val="bg1"/>
                </a:solidFill>
                <a:effectLst/>
              </a:rPr>
              <a:t>lingkungan</a:t>
            </a:r>
            <a:r>
              <a:rPr lang="es-ES" sz="2200" dirty="0">
                <a:solidFill>
                  <a:schemeClr val="bg1"/>
                </a:solidFill>
                <a:effectLst/>
              </a:rPr>
              <a:t> </a:t>
            </a:r>
            <a:r>
              <a:rPr lang="es-ES" sz="2200" dirty="0" err="1">
                <a:solidFill>
                  <a:schemeClr val="bg1"/>
                </a:solidFill>
                <a:effectLst/>
              </a:rPr>
              <a:t>kependidikan</a:t>
            </a:r>
            <a:r>
              <a:rPr lang="es-ES" sz="2200" dirty="0">
                <a:solidFill>
                  <a:schemeClr val="bg1"/>
                </a:solidFill>
                <a:effectLst/>
              </a:rPr>
              <a:t> dan </a:t>
            </a:r>
            <a:r>
              <a:rPr lang="es-ES" sz="2200" dirty="0" err="1">
                <a:solidFill>
                  <a:schemeClr val="bg1"/>
                </a:solidFill>
                <a:effectLst/>
              </a:rPr>
              <a:t>maupun</a:t>
            </a:r>
            <a:r>
              <a:rPr lang="es-ES" sz="2200" dirty="0">
                <a:solidFill>
                  <a:schemeClr val="bg1"/>
                </a:solidFill>
                <a:effectLst/>
              </a:rPr>
              <a:t> </a:t>
            </a:r>
            <a:r>
              <a:rPr lang="es-ES" sz="2200" dirty="0" err="1">
                <a:solidFill>
                  <a:schemeClr val="bg1"/>
                </a:solidFill>
                <a:effectLst/>
              </a:rPr>
              <a:t>kemasyarakatan</a:t>
            </a:r>
            <a:r>
              <a:rPr lang="es-ES" sz="2200" dirty="0">
                <a:solidFill>
                  <a:schemeClr val="bg1"/>
                </a:solidFill>
                <a:effectLst/>
              </a:rPr>
              <a:t>.</a:t>
            </a:r>
            <a:r>
              <a:rPr lang="en-US" sz="2200" dirty="0">
                <a:solidFill>
                  <a:schemeClr val="bg1"/>
                </a:solidFill>
                <a:effectLst/>
              </a:rPr>
              <a:t/>
            </a:r>
            <a:br>
              <a:rPr lang="en-US" sz="2200" dirty="0">
                <a:solidFill>
                  <a:schemeClr val="bg1"/>
                </a:solidFill>
                <a:effectLst/>
              </a:rPr>
            </a:br>
            <a:r>
              <a:rPr lang="es-ES" sz="2200" dirty="0">
                <a:solidFill>
                  <a:schemeClr val="bg1"/>
                </a:solidFill>
                <a:effectLst/>
              </a:rPr>
              <a:t>(</a:t>
            </a:r>
            <a:r>
              <a:rPr lang="es-ES" sz="2200" dirty="0" smtClean="0">
                <a:solidFill>
                  <a:schemeClr val="bg1"/>
                </a:solidFill>
                <a:effectLst/>
              </a:rPr>
              <a:t>5)</a:t>
            </a:r>
            <a:r>
              <a:rPr lang="id-ID" sz="2200" dirty="0" smtClean="0">
                <a:solidFill>
                  <a:schemeClr val="bg1"/>
                </a:solidFill>
                <a:effectLst/>
              </a:rPr>
              <a:t> </a:t>
            </a:r>
            <a:r>
              <a:rPr lang="es-ES" sz="2200" dirty="0" err="1" smtClean="0">
                <a:solidFill>
                  <a:schemeClr val="bg1"/>
                </a:solidFill>
                <a:effectLst/>
              </a:rPr>
              <a:t>Menguasai</a:t>
            </a:r>
            <a:r>
              <a:rPr lang="es-ES" sz="2200" dirty="0" smtClean="0">
                <a:solidFill>
                  <a:schemeClr val="bg1"/>
                </a:solidFill>
                <a:effectLst/>
              </a:rPr>
              <a:t> </a:t>
            </a:r>
            <a:r>
              <a:rPr lang="es-ES" sz="2200" dirty="0" err="1">
                <a:solidFill>
                  <a:schemeClr val="bg1"/>
                </a:solidFill>
                <a:effectLst/>
              </a:rPr>
              <a:t>masalah</a:t>
            </a:r>
            <a:r>
              <a:rPr lang="es-ES" sz="2200" dirty="0">
                <a:solidFill>
                  <a:schemeClr val="bg1"/>
                </a:solidFill>
                <a:effectLst/>
              </a:rPr>
              <a:t> </a:t>
            </a:r>
            <a:r>
              <a:rPr lang="es-ES" sz="2200" dirty="0" err="1">
                <a:solidFill>
                  <a:schemeClr val="bg1"/>
                </a:solidFill>
                <a:effectLst/>
              </a:rPr>
              <a:t>Kependidikan</a:t>
            </a:r>
            <a:r>
              <a:rPr lang="es-ES" sz="2200" dirty="0">
                <a:solidFill>
                  <a:schemeClr val="bg1"/>
                </a:solidFill>
                <a:effectLst/>
              </a:rPr>
              <a:t>, </a:t>
            </a:r>
            <a:r>
              <a:rPr lang="es-ES" sz="2200" dirty="0" err="1">
                <a:solidFill>
                  <a:schemeClr val="bg1"/>
                </a:solidFill>
                <a:effectLst/>
              </a:rPr>
              <a:t>guru</a:t>
            </a:r>
            <a:r>
              <a:rPr lang="es-ES" sz="2200" dirty="0">
                <a:solidFill>
                  <a:schemeClr val="bg1"/>
                </a:solidFill>
                <a:effectLst/>
              </a:rPr>
              <a:t> dan </a:t>
            </a:r>
            <a:r>
              <a:rPr lang="es-ES" sz="2200" dirty="0" err="1">
                <a:solidFill>
                  <a:schemeClr val="bg1"/>
                </a:solidFill>
                <a:effectLst/>
              </a:rPr>
              <a:t>tenaga</a:t>
            </a:r>
            <a:r>
              <a:rPr lang="es-ES" sz="2200" dirty="0">
                <a:solidFill>
                  <a:schemeClr val="bg1"/>
                </a:solidFill>
                <a:effectLst/>
              </a:rPr>
              <a:t> </a:t>
            </a:r>
            <a:r>
              <a:rPr lang="es-ES" sz="2200" dirty="0" err="1">
                <a:solidFill>
                  <a:schemeClr val="bg1"/>
                </a:solidFill>
                <a:effectLst/>
              </a:rPr>
              <a:t>kependidikan</a:t>
            </a:r>
            <a:r>
              <a:rPr lang="es-ES" sz="2200" dirty="0">
                <a:solidFill>
                  <a:schemeClr val="bg1"/>
                </a:solidFill>
                <a:effectLst/>
              </a:rPr>
              <a:t>.</a:t>
            </a:r>
            <a:r>
              <a:rPr lang="en-US" sz="2200" dirty="0">
                <a:solidFill>
                  <a:schemeClr val="bg1"/>
                </a:solidFill>
                <a:effectLst/>
              </a:rPr>
              <a:t/>
            </a:r>
            <a:br>
              <a:rPr lang="en-US" sz="2200" dirty="0">
                <a:solidFill>
                  <a:schemeClr val="bg1"/>
                </a:solidFill>
                <a:effectLst/>
              </a:rPr>
            </a:br>
            <a:r>
              <a:rPr lang="en-US" sz="2200" dirty="0">
                <a:solidFill>
                  <a:schemeClr val="bg1"/>
                </a:solidFill>
                <a:effectLst/>
              </a:rPr>
              <a:t>(6) </a:t>
            </a:r>
            <a:r>
              <a:rPr lang="en-US" sz="2200" dirty="0" err="1" smtClean="0">
                <a:solidFill>
                  <a:schemeClr val="bg1"/>
                </a:solidFill>
                <a:effectLst/>
              </a:rPr>
              <a:t>Bersih</a:t>
            </a:r>
            <a:r>
              <a:rPr lang="en-US" sz="2200" dirty="0">
                <a:solidFill>
                  <a:schemeClr val="bg1"/>
                </a:solidFill>
                <a:effectLst/>
              </a:rPr>
              <a:t>, </a:t>
            </a:r>
            <a:r>
              <a:rPr lang="en-US" sz="2200" dirty="0" err="1">
                <a:solidFill>
                  <a:schemeClr val="bg1"/>
                </a:solidFill>
                <a:effectLst/>
              </a:rPr>
              <a:t>jujur</a:t>
            </a:r>
            <a:r>
              <a:rPr lang="en-US" sz="2200" dirty="0">
                <a:solidFill>
                  <a:schemeClr val="bg1"/>
                </a:solidFill>
                <a:effectLst/>
              </a:rPr>
              <a:t>, </a:t>
            </a:r>
            <a:r>
              <a:rPr lang="en-US" sz="2200" dirty="0" err="1">
                <a:solidFill>
                  <a:schemeClr val="bg1"/>
                </a:solidFill>
                <a:effectLst/>
              </a:rPr>
              <a:t>adil</a:t>
            </a:r>
            <a:r>
              <a:rPr lang="en-US" sz="2200" dirty="0">
                <a:solidFill>
                  <a:schemeClr val="bg1"/>
                </a:solidFill>
                <a:effectLst/>
              </a:rPr>
              <a:t>, </a:t>
            </a:r>
            <a:r>
              <a:rPr lang="en-US" sz="2200" dirty="0" err="1">
                <a:solidFill>
                  <a:schemeClr val="bg1"/>
                </a:solidFill>
                <a:effectLst/>
              </a:rPr>
              <a:t>sabar</a:t>
            </a:r>
            <a:r>
              <a:rPr lang="en-US" sz="2200" dirty="0">
                <a:solidFill>
                  <a:schemeClr val="bg1"/>
                </a:solidFill>
                <a:effectLst/>
              </a:rPr>
              <a:t>, </a:t>
            </a:r>
            <a:r>
              <a:rPr lang="en-US" sz="2200" dirty="0" err="1">
                <a:solidFill>
                  <a:schemeClr val="bg1"/>
                </a:solidFill>
                <a:effectLst/>
              </a:rPr>
              <a:t>terbuka</a:t>
            </a:r>
            <a:r>
              <a:rPr lang="en-US" sz="2200" dirty="0">
                <a:solidFill>
                  <a:schemeClr val="bg1"/>
                </a:solidFill>
                <a:effectLst/>
              </a:rPr>
              <a:t> </a:t>
            </a:r>
            <a:r>
              <a:rPr lang="en-US" sz="2200" dirty="0" err="1">
                <a:solidFill>
                  <a:schemeClr val="bg1"/>
                </a:solidFill>
                <a:effectLst/>
              </a:rPr>
              <a:t>dan</a:t>
            </a:r>
            <a:r>
              <a:rPr lang="en-US" sz="2200" dirty="0">
                <a:solidFill>
                  <a:schemeClr val="bg1"/>
                </a:solidFill>
                <a:effectLst/>
              </a:rPr>
              <a:t> </a:t>
            </a:r>
            <a:r>
              <a:rPr lang="en-US" sz="2200" dirty="0" err="1">
                <a:solidFill>
                  <a:schemeClr val="bg1"/>
                </a:solidFill>
                <a:effectLst/>
              </a:rPr>
              <a:t>berwibawa</a:t>
            </a:r>
            <a:r>
              <a:rPr lang="en-US" sz="2200" dirty="0">
                <a:solidFill>
                  <a:schemeClr val="bg1"/>
                </a:solidFill>
                <a:effectLst/>
              </a:rPr>
              <a:t>.</a:t>
            </a:r>
            <a:endParaRPr lang="en-US" sz="2200" dirty="0">
              <a:solidFill>
                <a:schemeClr val="bg1"/>
              </a:solidFill>
            </a:endParaRPr>
          </a:p>
        </p:txBody>
      </p:sp>
    </p:spTree>
    <p:extLst>
      <p:ext uri="{BB962C8B-B14F-4D97-AF65-F5344CB8AC3E}">
        <p14:creationId xmlns="" xmlns:p14="http://schemas.microsoft.com/office/powerpoint/2010/main" val="1462702622"/>
      </p:ext>
    </p:extLst>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3"/>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r-k0y2-oi\Pictures\s.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Flowchart: Process 5"/>
          <p:cNvSpPr/>
          <p:nvPr/>
        </p:nvSpPr>
        <p:spPr>
          <a:xfrm>
            <a:off x="309040" y="226869"/>
            <a:ext cx="7639206" cy="731520"/>
          </a:xfrm>
          <a:prstGeom prst="flowChartProcess">
            <a:avLst/>
          </a:prstGeom>
          <a:solidFill>
            <a:schemeClr val="bg2">
              <a:lumMod val="50000"/>
              <a:lumOff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smtClean="0">
                <a:solidFill>
                  <a:schemeClr val="bg1"/>
                </a:solidFill>
                <a:latin typeface="Andalus" pitchFamily="18" charset="-78"/>
                <a:cs typeface="Andalus" pitchFamily="18" charset="-78"/>
              </a:rPr>
              <a:t>Pengertian</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Kode</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Etik</a:t>
            </a:r>
            <a:r>
              <a:rPr lang="en-US" sz="3600" b="1" dirty="0" smtClean="0">
                <a:solidFill>
                  <a:schemeClr val="bg1"/>
                </a:solidFill>
                <a:latin typeface="Andalus" pitchFamily="18" charset="-78"/>
                <a:cs typeface="Andalus" pitchFamily="18" charset="-78"/>
              </a:rPr>
              <a:t> Guru Indonesia</a:t>
            </a:r>
            <a:endParaRPr lang="en-US" sz="3600" b="1" dirty="0">
              <a:solidFill>
                <a:schemeClr val="bg1"/>
              </a:solidFill>
              <a:latin typeface="Andalus" pitchFamily="18" charset="-78"/>
              <a:cs typeface="Andalus" pitchFamily="18" charset="-78"/>
            </a:endParaRPr>
          </a:p>
        </p:txBody>
      </p:sp>
      <p:sp>
        <p:nvSpPr>
          <p:cNvPr id="8" name="Flowchart: Document 7"/>
          <p:cNvSpPr/>
          <p:nvPr/>
        </p:nvSpPr>
        <p:spPr>
          <a:xfrm>
            <a:off x="182879" y="1674057"/>
            <a:ext cx="8961121" cy="4403188"/>
          </a:xfrm>
          <a:prstGeom prst="flowChartDocument">
            <a:avLst/>
          </a:prstGeom>
          <a:solidFill>
            <a:schemeClr val="bg2">
              <a:lumMod val="50000"/>
              <a:lumOff val="5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smtClean="0">
                <a:solidFill>
                  <a:schemeClr val="bg1"/>
                </a:solidFill>
                <a:latin typeface="Andalus" pitchFamily="18" charset="-78"/>
                <a:cs typeface="Andalus" pitchFamily="18" charset="-78"/>
              </a:rPr>
              <a:t>Kode</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Etik</a:t>
            </a:r>
            <a:r>
              <a:rPr lang="en-US" sz="3600" b="1" dirty="0" smtClean="0">
                <a:solidFill>
                  <a:schemeClr val="bg1"/>
                </a:solidFill>
                <a:latin typeface="Andalus" pitchFamily="18" charset="-78"/>
                <a:cs typeface="Andalus" pitchFamily="18" charset="-78"/>
              </a:rPr>
              <a:t> Guru Indonesia </a:t>
            </a:r>
            <a:r>
              <a:rPr lang="en-US" sz="3600" b="1" dirty="0" err="1" smtClean="0">
                <a:solidFill>
                  <a:schemeClr val="bg1"/>
                </a:solidFill>
                <a:latin typeface="Andalus" pitchFamily="18" charset="-78"/>
                <a:cs typeface="Andalus" pitchFamily="18" charset="-78"/>
              </a:rPr>
              <a:t>adalah</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norma</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dan</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azas</a:t>
            </a:r>
            <a:r>
              <a:rPr lang="en-US" sz="3600" b="1" dirty="0" smtClean="0">
                <a:solidFill>
                  <a:schemeClr val="bg1"/>
                </a:solidFill>
                <a:latin typeface="Andalus" pitchFamily="18" charset="-78"/>
                <a:cs typeface="Andalus" pitchFamily="18" charset="-78"/>
              </a:rPr>
              <a:t> yang </a:t>
            </a:r>
            <a:r>
              <a:rPr lang="en-US" sz="3600" b="1" dirty="0" err="1" smtClean="0">
                <a:solidFill>
                  <a:schemeClr val="bg1"/>
                </a:solidFill>
                <a:latin typeface="Andalus" pitchFamily="18" charset="-78"/>
                <a:cs typeface="Andalus" pitchFamily="18" charset="-78"/>
              </a:rPr>
              <a:t>disepakati</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dan</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diterima</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oleh</a:t>
            </a:r>
            <a:r>
              <a:rPr lang="en-US" sz="3600" b="1" dirty="0" smtClean="0">
                <a:solidFill>
                  <a:schemeClr val="bg1"/>
                </a:solidFill>
                <a:latin typeface="Andalus" pitchFamily="18" charset="-78"/>
                <a:cs typeface="Andalus" pitchFamily="18" charset="-78"/>
              </a:rPr>
              <a:t> guru-guru Indonesia </a:t>
            </a:r>
            <a:r>
              <a:rPr lang="en-US" sz="3600" b="1" dirty="0" err="1" smtClean="0">
                <a:solidFill>
                  <a:schemeClr val="bg1"/>
                </a:solidFill>
                <a:latin typeface="Andalus" pitchFamily="18" charset="-78"/>
                <a:cs typeface="Andalus" pitchFamily="18" charset="-78"/>
              </a:rPr>
              <a:t>sebagai</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pedoman</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sikap</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dan</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perilaku</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dalam</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melaksanakan</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tugas</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profesi</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sebagai</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pendidik</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anggota</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masyarakat</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dan</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warga</a:t>
            </a:r>
            <a:r>
              <a:rPr lang="en-US" sz="3600" b="1" dirty="0" smtClean="0">
                <a:solidFill>
                  <a:schemeClr val="bg1"/>
                </a:solidFill>
                <a:latin typeface="Andalus" pitchFamily="18" charset="-78"/>
                <a:cs typeface="Andalus" pitchFamily="18" charset="-78"/>
              </a:rPr>
              <a:t> </a:t>
            </a:r>
            <a:r>
              <a:rPr lang="en-US" sz="3600" b="1" dirty="0" err="1" smtClean="0">
                <a:solidFill>
                  <a:schemeClr val="bg1"/>
                </a:solidFill>
                <a:latin typeface="Andalus" pitchFamily="18" charset="-78"/>
                <a:cs typeface="Andalus" pitchFamily="18" charset="-78"/>
              </a:rPr>
              <a:t>negara</a:t>
            </a:r>
            <a:r>
              <a:rPr lang="en-US" sz="3600" b="1" dirty="0" smtClean="0">
                <a:solidFill>
                  <a:schemeClr val="bg1"/>
                </a:solidFill>
                <a:latin typeface="Andalus" pitchFamily="18" charset="-78"/>
                <a:cs typeface="Andalus" pitchFamily="18" charset="-78"/>
              </a:rPr>
              <a:t>.</a:t>
            </a:r>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4)">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3"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smtClean="0">
                <a:effectLst/>
              </a:rPr>
              <a:t>Masa </a:t>
            </a:r>
            <a:r>
              <a:rPr lang="es-ES" sz="3200" b="1" dirty="0" err="1" smtClean="0">
                <a:effectLst/>
              </a:rPr>
              <a:t>Jabatan</a:t>
            </a:r>
            <a:r>
              <a:rPr lang="es-ES" sz="3200" b="1" dirty="0" smtClean="0">
                <a:effectLst/>
              </a:rPr>
              <a:t> </a:t>
            </a:r>
            <a:r>
              <a:rPr lang="es-ES" sz="3200" b="1" dirty="0" err="1" smtClean="0">
                <a:effectLst/>
              </a:rPr>
              <a:t>Pengurus</a:t>
            </a:r>
            <a:endParaRPr lang="en-US" sz="3200" dirty="0">
              <a:effectLst/>
            </a:endParaRPr>
          </a:p>
        </p:txBody>
      </p:sp>
      <p:sp>
        <p:nvSpPr>
          <p:cNvPr id="4" name="Rectangle 3"/>
          <p:cNvSpPr/>
          <p:nvPr/>
        </p:nvSpPr>
        <p:spPr>
          <a:xfrm>
            <a:off x="457200" y="1449977"/>
            <a:ext cx="3174274" cy="679269"/>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Pengurus</a:t>
            </a:r>
            <a:r>
              <a:rPr lang="en-US" dirty="0" smtClean="0"/>
              <a:t> DKGI</a:t>
            </a:r>
            <a:endParaRPr lang="en-US" dirty="0"/>
          </a:p>
        </p:txBody>
      </p:sp>
      <p:sp>
        <p:nvSpPr>
          <p:cNvPr id="5" name="Rectangle 4"/>
          <p:cNvSpPr/>
          <p:nvPr/>
        </p:nvSpPr>
        <p:spPr>
          <a:xfrm>
            <a:off x="5468983" y="1458685"/>
            <a:ext cx="3174274" cy="679269"/>
          </a:xfrm>
          <a:prstGeom prst="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Pengur</a:t>
            </a:r>
            <a:r>
              <a:rPr lang="id-ID" dirty="0" smtClean="0"/>
              <a:t>u</a:t>
            </a:r>
            <a:r>
              <a:rPr lang="en-US" dirty="0" smtClean="0"/>
              <a:t>s PGRI</a:t>
            </a:r>
            <a:endParaRPr lang="en-US" dirty="0"/>
          </a:p>
        </p:txBody>
      </p:sp>
      <p:sp>
        <p:nvSpPr>
          <p:cNvPr id="6" name="Left-Right-Up Arrow 5"/>
          <p:cNvSpPr/>
          <p:nvPr/>
        </p:nvSpPr>
        <p:spPr>
          <a:xfrm flipV="1">
            <a:off x="3958044" y="1581911"/>
            <a:ext cx="1216152" cy="1017598"/>
          </a:xfrm>
          <a:prstGeom prst="leftRigh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orizontal Scroll 6"/>
          <p:cNvSpPr/>
          <p:nvPr/>
        </p:nvSpPr>
        <p:spPr>
          <a:xfrm>
            <a:off x="3278777" y="2873829"/>
            <a:ext cx="2664823" cy="888274"/>
          </a:xfrm>
          <a:prstGeom prst="horizontalScroll">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 </a:t>
            </a:r>
            <a:r>
              <a:rPr lang="en-US" dirty="0" err="1" smtClean="0"/>
              <a:t>Tahun</a:t>
            </a:r>
            <a:endParaRPr lang="en-US" dirty="0"/>
          </a:p>
        </p:txBody>
      </p:sp>
      <p:sp>
        <p:nvSpPr>
          <p:cNvPr id="8" name="Flowchart: Document 7"/>
          <p:cNvSpPr/>
          <p:nvPr/>
        </p:nvSpPr>
        <p:spPr>
          <a:xfrm>
            <a:off x="404949" y="4180115"/>
            <a:ext cx="8386354" cy="2403565"/>
          </a:xfrm>
          <a:prstGeom prst="flowChartDocumen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Masa</a:t>
            </a:r>
            <a:r>
              <a:rPr lang="en-US" sz="2000" dirty="0" smtClean="0"/>
              <a:t> </a:t>
            </a:r>
            <a:r>
              <a:rPr lang="en-US" sz="2000" dirty="0" err="1" smtClean="0"/>
              <a:t>jabatan</a:t>
            </a:r>
            <a:r>
              <a:rPr lang="en-US" sz="2000" dirty="0" smtClean="0"/>
              <a:t> </a:t>
            </a:r>
            <a:r>
              <a:rPr lang="en-US" sz="2000" dirty="0" err="1" smtClean="0"/>
              <a:t>sebagaimana</a:t>
            </a:r>
            <a:r>
              <a:rPr lang="en-US" sz="2000" dirty="0" smtClean="0"/>
              <a:t> </a:t>
            </a:r>
            <a:r>
              <a:rPr lang="en-US" sz="2000" dirty="0" err="1" smtClean="0"/>
              <a:t>dimaksud</a:t>
            </a:r>
            <a:r>
              <a:rPr lang="en-US" sz="2000" dirty="0" smtClean="0"/>
              <a:t> </a:t>
            </a:r>
            <a:r>
              <a:rPr lang="en-US" sz="2000" dirty="0" err="1" smtClean="0"/>
              <a:t>di</a:t>
            </a:r>
            <a:r>
              <a:rPr lang="en-US" sz="2000" dirty="0" smtClean="0"/>
              <a:t> </a:t>
            </a:r>
            <a:r>
              <a:rPr lang="en-US" sz="2000" dirty="0" err="1" smtClean="0"/>
              <a:t>atas</a:t>
            </a:r>
            <a:r>
              <a:rPr lang="en-US" sz="2000" dirty="0" smtClean="0"/>
              <a:t> </a:t>
            </a:r>
            <a:r>
              <a:rPr lang="en-US" sz="2000" dirty="0" err="1" smtClean="0"/>
              <a:t>segera</a:t>
            </a:r>
            <a:r>
              <a:rPr lang="en-US" sz="2000" dirty="0" smtClean="0"/>
              <a:t> </a:t>
            </a:r>
            <a:r>
              <a:rPr lang="en-US" sz="2000" dirty="0" err="1" smtClean="0"/>
              <a:t>berlaku</a:t>
            </a:r>
            <a:r>
              <a:rPr lang="en-US" sz="2000" dirty="0" smtClean="0"/>
              <a:t> </a:t>
            </a:r>
            <a:r>
              <a:rPr lang="en-US" sz="2000" dirty="0" err="1" smtClean="0"/>
              <a:t>setelah</a:t>
            </a:r>
            <a:r>
              <a:rPr lang="en-US" sz="2000" dirty="0" smtClean="0"/>
              <a:t> </a:t>
            </a:r>
            <a:r>
              <a:rPr lang="en-US" sz="2000" dirty="0" err="1" smtClean="0"/>
              <a:t>adanya</a:t>
            </a:r>
            <a:r>
              <a:rPr lang="en-US" sz="2000" dirty="0" smtClean="0"/>
              <a:t> </a:t>
            </a:r>
            <a:r>
              <a:rPr lang="en-US" sz="2000" dirty="0" err="1" smtClean="0"/>
              <a:t>pengesahan</a:t>
            </a:r>
            <a:r>
              <a:rPr lang="en-US" sz="2000" dirty="0" smtClean="0"/>
              <a:t> </a:t>
            </a:r>
            <a:r>
              <a:rPr lang="en-US" sz="2000" dirty="0" err="1" smtClean="0"/>
              <a:t>secara</a:t>
            </a:r>
            <a:r>
              <a:rPr lang="en-US" sz="2000" dirty="0" smtClean="0"/>
              <a:t> </a:t>
            </a:r>
            <a:r>
              <a:rPr lang="en-US" sz="2000" dirty="0" err="1" smtClean="0"/>
              <a:t>keorganisasian</a:t>
            </a:r>
            <a:r>
              <a:rPr lang="en-US" sz="2000" dirty="0" smtClean="0"/>
              <a:t> </a:t>
            </a:r>
            <a:r>
              <a:rPr lang="en-US" sz="2000" dirty="0" err="1" smtClean="0"/>
              <a:t>dari</a:t>
            </a:r>
            <a:r>
              <a:rPr lang="en-US" sz="2000" dirty="0" smtClean="0"/>
              <a:t> </a:t>
            </a:r>
            <a:r>
              <a:rPr lang="en-US" sz="2000" dirty="0" err="1" smtClean="0"/>
              <a:t>Pengurus</a:t>
            </a:r>
            <a:r>
              <a:rPr lang="en-US" sz="2000" dirty="0" smtClean="0"/>
              <a:t> </a:t>
            </a:r>
            <a:r>
              <a:rPr lang="en-US" sz="2000" dirty="0" err="1" smtClean="0"/>
              <a:t>Besar</a:t>
            </a:r>
            <a:r>
              <a:rPr lang="en-US" sz="2000" dirty="0" smtClean="0"/>
              <a:t> PGRI, </a:t>
            </a:r>
            <a:r>
              <a:rPr lang="en-US" sz="2000" dirty="0" err="1" smtClean="0"/>
              <a:t>dan</a:t>
            </a:r>
            <a:r>
              <a:rPr lang="en-US" sz="2000" dirty="0" smtClean="0"/>
              <a:t> </a:t>
            </a:r>
            <a:r>
              <a:rPr lang="en-US" sz="2000" dirty="0" err="1" smtClean="0"/>
              <a:t>pengesahan</a:t>
            </a:r>
            <a:r>
              <a:rPr lang="en-US" sz="2000" dirty="0" smtClean="0"/>
              <a:t> </a:t>
            </a:r>
            <a:r>
              <a:rPr lang="en-US" sz="2000" dirty="0" err="1" smtClean="0"/>
              <a:t>kepengurusan</a:t>
            </a:r>
            <a:r>
              <a:rPr lang="en-US" sz="2000" dirty="0" smtClean="0"/>
              <a:t> </a:t>
            </a:r>
            <a:r>
              <a:rPr lang="en-US" sz="2000" dirty="0" err="1" smtClean="0"/>
              <a:t>dari</a:t>
            </a:r>
            <a:r>
              <a:rPr lang="en-US" sz="2000" dirty="0" smtClean="0"/>
              <a:t> </a:t>
            </a:r>
            <a:r>
              <a:rPr lang="en-US" sz="2000" dirty="0" err="1" smtClean="0"/>
              <a:t>Pengurus</a:t>
            </a:r>
            <a:r>
              <a:rPr lang="en-US" sz="2000" dirty="0" smtClean="0"/>
              <a:t> PGRI yang </a:t>
            </a:r>
            <a:r>
              <a:rPr lang="en-US" sz="2000" dirty="0" err="1" smtClean="0"/>
              <a:t>ada</a:t>
            </a:r>
            <a:r>
              <a:rPr lang="en-US" sz="2000" dirty="0" smtClean="0"/>
              <a:t> </a:t>
            </a:r>
            <a:r>
              <a:rPr lang="en-US" sz="2000" dirty="0" err="1" smtClean="0"/>
              <a:t>pada</a:t>
            </a:r>
            <a:r>
              <a:rPr lang="en-US" sz="2000" dirty="0" smtClean="0"/>
              <a:t> </a:t>
            </a:r>
            <a:r>
              <a:rPr lang="en-US" sz="2000" dirty="0" err="1" smtClean="0"/>
              <a:t>daerah</a:t>
            </a:r>
            <a:r>
              <a:rPr lang="en-US" sz="2000" dirty="0" smtClean="0"/>
              <a:t> </a:t>
            </a:r>
            <a:r>
              <a:rPr lang="en-US" sz="2000" dirty="0" err="1" smtClean="0"/>
              <a:t>tersebut</a:t>
            </a:r>
            <a:r>
              <a:rPr lang="en-US" sz="2000" dirty="0" smtClean="0"/>
              <a:t>.</a:t>
            </a:r>
            <a:endParaRPr lang="en-US" sz="2000" dirty="0"/>
          </a:p>
        </p:txBody>
      </p:sp>
    </p:spTree>
  </p:cSld>
  <p:clrMapOvr>
    <a:masterClrMapping/>
  </p:clrMapOvr>
  <p:transition spd="med">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80">
                                          <p:stCondLst>
                                            <p:cond delay="0"/>
                                          </p:stCondLst>
                                        </p:cTn>
                                        <p:tgtEl>
                                          <p:spTgt spid="7"/>
                                        </p:tgtEl>
                                      </p:cBhvr>
                                    </p:animEffect>
                                    <p:anim calcmode="lin" valueType="num">
                                      <p:cBhvr>
                                        <p:cTn id="5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gtEl>
                                      </p:cBhvr>
                                      <p:to x="100000" y="60000"/>
                                    </p:animScale>
                                    <p:animScale>
                                      <p:cBhvr>
                                        <p:cTn id="58" dur="166" decel="50000">
                                          <p:stCondLst>
                                            <p:cond delay="676"/>
                                          </p:stCondLst>
                                        </p:cTn>
                                        <p:tgtEl>
                                          <p:spTgt spid="7"/>
                                        </p:tgtEl>
                                      </p:cBhvr>
                                      <p:to x="100000" y="100000"/>
                                    </p:animScale>
                                    <p:animScale>
                                      <p:cBhvr>
                                        <p:cTn id="59" dur="26">
                                          <p:stCondLst>
                                            <p:cond delay="1312"/>
                                          </p:stCondLst>
                                        </p:cTn>
                                        <p:tgtEl>
                                          <p:spTgt spid="7"/>
                                        </p:tgtEl>
                                      </p:cBhvr>
                                      <p:to x="100000" y="80000"/>
                                    </p:animScale>
                                    <p:animScale>
                                      <p:cBhvr>
                                        <p:cTn id="60" dur="166" decel="50000">
                                          <p:stCondLst>
                                            <p:cond delay="1338"/>
                                          </p:stCondLst>
                                        </p:cTn>
                                        <p:tgtEl>
                                          <p:spTgt spid="7"/>
                                        </p:tgtEl>
                                      </p:cBhvr>
                                      <p:to x="100000" y="100000"/>
                                    </p:animScale>
                                    <p:animScale>
                                      <p:cBhvr>
                                        <p:cTn id="61" dur="26">
                                          <p:stCondLst>
                                            <p:cond delay="1642"/>
                                          </p:stCondLst>
                                        </p:cTn>
                                        <p:tgtEl>
                                          <p:spTgt spid="7"/>
                                        </p:tgtEl>
                                      </p:cBhvr>
                                      <p:to x="100000" y="90000"/>
                                    </p:animScale>
                                    <p:animScale>
                                      <p:cBhvr>
                                        <p:cTn id="62" dur="166" decel="50000">
                                          <p:stCondLst>
                                            <p:cond delay="1668"/>
                                          </p:stCondLst>
                                        </p:cTn>
                                        <p:tgtEl>
                                          <p:spTgt spid="7"/>
                                        </p:tgtEl>
                                      </p:cBhvr>
                                      <p:to x="100000" y="100000"/>
                                    </p:animScale>
                                    <p:animScale>
                                      <p:cBhvr>
                                        <p:cTn id="63" dur="26">
                                          <p:stCondLst>
                                            <p:cond delay="1808"/>
                                          </p:stCondLst>
                                        </p:cTn>
                                        <p:tgtEl>
                                          <p:spTgt spid="7"/>
                                        </p:tgtEl>
                                      </p:cBhvr>
                                      <p:to x="100000" y="95000"/>
                                    </p:animScale>
                                    <p:animScale>
                                      <p:cBhvr>
                                        <p:cTn id="64" dur="166" decel="50000">
                                          <p:stCondLst>
                                            <p:cond delay="1834"/>
                                          </p:stCondLst>
                                        </p:cTn>
                                        <p:tgtEl>
                                          <p:spTgt spid="7"/>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5"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72" dur="1000" fill="hold"/>
                                        <p:tgtEl>
                                          <p:spTgt spid="8"/>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smtClean="0">
                <a:effectLst/>
              </a:rPr>
              <a:t>Tugas Dan </a:t>
            </a:r>
            <a:r>
              <a:rPr lang="es-ES" sz="3200" b="1" dirty="0" err="1" smtClean="0">
                <a:effectLst/>
              </a:rPr>
              <a:t>Wewenang</a:t>
            </a:r>
            <a:endParaRPr lang="en-US" sz="3200" dirty="0">
              <a:effectLst/>
            </a:endParaRPr>
          </a:p>
        </p:txBody>
      </p:sp>
      <p:sp>
        <p:nvSpPr>
          <p:cNvPr id="4" name="Snip Single Corner Rectangle 3"/>
          <p:cNvSpPr/>
          <p:nvPr/>
        </p:nvSpPr>
        <p:spPr>
          <a:xfrm>
            <a:off x="457200" y="1136468"/>
            <a:ext cx="8229600" cy="1045029"/>
          </a:xfrm>
          <a:prstGeom prst="snip1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memberikan</a:t>
            </a:r>
            <a:r>
              <a:rPr lang="en-US" dirty="0" smtClean="0"/>
              <a:t> saran, </a:t>
            </a:r>
            <a:r>
              <a:rPr lang="en-US" dirty="0" err="1" smtClean="0"/>
              <a:t>pendapat</a:t>
            </a:r>
            <a:r>
              <a:rPr lang="en-US" dirty="0" smtClean="0"/>
              <a:t>, </a:t>
            </a:r>
            <a:r>
              <a:rPr lang="en-US" dirty="0" err="1" smtClean="0"/>
              <a:t>dan</a:t>
            </a:r>
            <a:r>
              <a:rPr lang="en-US" dirty="0" smtClean="0"/>
              <a:t> </a:t>
            </a:r>
            <a:r>
              <a:rPr lang="en-US" dirty="0" err="1" smtClean="0"/>
              <a:t>pertimbangan</a:t>
            </a:r>
            <a:r>
              <a:rPr lang="en-US" dirty="0" smtClean="0"/>
              <a:t> </a:t>
            </a:r>
            <a:r>
              <a:rPr lang="en-US" dirty="0" err="1" smtClean="0"/>
              <a:t>tentang</a:t>
            </a:r>
            <a:r>
              <a:rPr lang="en-US" dirty="0" smtClean="0"/>
              <a:t> </a:t>
            </a:r>
            <a:r>
              <a:rPr lang="en-US" dirty="0" err="1" smtClean="0"/>
              <a:t>pelaksanaan</a:t>
            </a:r>
            <a:r>
              <a:rPr lang="en-US" dirty="0" smtClean="0"/>
              <a:t>, </a:t>
            </a:r>
            <a:r>
              <a:rPr lang="en-US" dirty="0" err="1" smtClean="0"/>
              <a:t>penegakan</a:t>
            </a:r>
            <a:r>
              <a:rPr lang="en-US" dirty="0" smtClean="0"/>
              <a:t>, </a:t>
            </a:r>
            <a:r>
              <a:rPr lang="en-US" dirty="0" err="1" smtClean="0"/>
              <a:t>pelanggaran</a:t>
            </a:r>
            <a:r>
              <a:rPr lang="en-US" dirty="0" smtClean="0"/>
              <a:t> </a:t>
            </a:r>
            <a:r>
              <a:rPr lang="en-US" dirty="0" err="1" smtClean="0"/>
              <a:t>disiplin</a:t>
            </a:r>
            <a:r>
              <a:rPr lang="en-US" dirty="0" smtClean="0"/>
              <a:t> </a:t>
            </a:r>
            <a:r>
              <a:rPr lang="en-US" dirty="0" err="1" smtClean="0"/>
              <a:t>organisasi</a:t>
            </a:r>
            <a:r>
              <a:rPr lang="en-US" dirty="0" smtClean="0"/>
              <a:t> </a:t>
            </a:r>
            <a:r>
              <a:rPr lang="en-US" dirty="0" err="1" smtClean="0"/>
              <a:t>dan</a:t>
            </a:r>
            <a:r>
              <a:rPr lang="en-US" dirty="0" smtClean="0"/>
              <a:t> </a:t>
            </a:r>
            <a:r>
              <a:rPr lang="en-US" dirty="0" err="1" smtClean="0"/>
              <a:t>Kode</a:t>
            </a:r>
            <a:r>
              <a:rPr lang="en-US" dirty="0" smtClean="0"/>
              <a:t> </a:t>
            </a:r>
            <a:r>
              <a:rPr lang="en-US" dirty="0" err="1" smtClean="0"/>
              <a:t>Etik</a:t>
            </a:r>
            <a:r>
              <a:rPr lang="en-US" dirty="0" smtClean="0"/>
              <a:t> Guru Indonesia </a:t>
            </a:r>
            <a:r>
              <a:rPr lang="en-US" dirty="0" err="1" smtClean="0"/>
              <a:t>Indonesia</a:t>
            </a:r>
            <a:endParaRPr lang="en-US" dirty="0"/>
          </a:p>
        </p:txBody>
      </p:sp>
      <p:sp>
        <p:nvSpPr>
          <p:cNvPr id="5" name="Snip Diagonal Corner Rectangle 4"/>
          <p:cNvSpPr/>
          <p:nvPr/>
        </p:nvSpPr>
        <p:spPr>
          <a:xfrm>
            <a:off x="287383" y="2390504"/>
            <a:ext cx="8686801" cy="3984171"/>
          </a:xfrm>
          <a:prstGeom prst="snip2Diag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Char char="•"/>
            </a:pPr>
            <a:r>
              <a:rPr lang="en-US" sz="2200" dirty="0" err="1" smtClean="0"/>
              <a:t>pelaksanaan</a:t>
            </a:r>
            <a:r>
              <a:rPr lang="en-US" sz="2200" dirty="0" smtClean="0"/>
              <a:t> </a:t>
            </a:r>
            <a:r>
              <a:rPr lang="en-US" sz="2200" dirty="0" err="1" smtClean="0"/>
              <a:t>bimbingan</a:t>
            </a:r>
            <a:r>
              <a:rPr lang="en-US" sz="2200" dirty="0" smtClean="0"/>
              <a:t>, </a:t>
            </a:r>
            <a:r>
              <a:rPr lang="en-US" sz="2200" dirty="0" err="1" smtClean="0"/>
              <a:t>pengawasan</a:t>
            </a:r>
            <a:r>
              <a:rPr lang="en-US" sz="2200" dirty="0" smtClean="0"/>
              <a:t>, </a:t>
            </a:r>
            <a:r>
              <a:rPr lang="en-US" sz="2200" dirty="0" err="1" smtClean="0"/>
              <a:t>penilaian</a:t>
            </a:r>
            <a:r>
              <a:rPr lang="en-US" sz="2200" dirty="0" smtClean="0"/>
              <a:t> </a:t>
            </a:r>
            <a:r>
              <a:rPr lang="en-US" sz="2200" dirty="0" err="1" smtClean="0"/>
              <a:t>dalam</a:t>
            </a:r>
            <a:r>
              <a:rPr lang="en-US" sz="2200" dirty="0" smtClean="0"/>
              <a:t> </a:t>
            </a:r>
            <a:r>
              <a:rPr lang="en-US" sz="2200" dirty="0" err="1" smtClean="0"/>
              <a:t>pelaksanaan</a:t>
            </a:r>
            <a:r>
              <a:rPr lang="en-US" sz="2200" dirty="0" smtClean="0"/>
              <a:t> </a:t>
            </a:r>
            <a:r>
              <a:rPr lang="en-US" sz="2200" dirty="0" err="1" smtClean="0"/>
              <a:t>disiplin</a:t>
            </a:r>
            <a:r>
              <a:rPr lang="en-US" sz="2200" dirty="0" smtClean="0"/>
              <a:t> </a:t>
            </a:r>
            <a:r>
              <a:rPr lang="en-US" sz="2200" dirty="0" err="1" smtClean="0"/>
              <a:t>organisasi</a:t>
            </a:r>
            <a:r>
              <a:rPr lang="en-US" sz="2200" dirty="0" smtClean="0"/>
              <a:t> </a:t>
            </a:r>
            <a:r>
              <a:rPr lang="en-US" sz="2200" dirty="0" err="1" smtClean="0"/>
              <a:t>serta</a:t>
            </a:r>
            <a:r>
              <a:rPr lang="en-US" sz="2200" dirty="0" smtClean="0"/>
              <a:t> </a:t>
            </a:r>
            <a:r>
              <a:rPr lang="en-US" sz="2200" dirty="0" err="1" smtClean="0"/>
              <a:t>Kode</a:t>
            </a:r>
            <a:r>
              <a:rPr lang="en-US" sz="2200" dirty="0" smtClean="0"/>
              <a:t> </a:t>
            </a:r>
            <a:r>
              <a:rPr lang="en-US" sz="2200" dirty="0" err="1" smtClean="0"/>
              <a:t>Etik</a:t>
            </a:r>
            <a:r>
              <a:rPr lang="en-US" sz="2200" dirty="0" smtClean="0"/>
              <a:t> Guru Indonesia</a:t>
            </a:r>
          </a:p>
          <a:p>
            <a:pPr marL="342900" indent="-342900">
              <a:buFont typeface="Arial" pitchFamily="34" charset="0"/>
              <a:buChar char="•"/>
            </a:pPr>
            <a:r>
              <a:rPr lang="en-US" sz="2200" dirty="0" err="1" smtClean="0"/>
              <a:t>pelaksanaan</a:t>
            </a:r>
            <a:r>
              <a:rPr lang="en-US" sz="2200" dirty="0" smtClean="0"/>
              <a:t>, </a:t>
            </a:r>
            <a:r>
              <a:rPr lang="en-US" sz="2200" dirty="0" err="1" smtClean="0"/>
              <a:t>penegakan</a:t>
            </a:r>
            <a:r>
              <a:rPr lang="en-US" sz="2200" dirty="0" smtClean="0"/>
              <a:t>, </a:t>
            </a:r>
            <a:r>
              <a:rPr lang="en-US" sz="2200" dirty="0" err="1" smtClean="0"/>
              <a:t>dan</a:t>
            </a:r>
            <a:r>
              <a:rPr lang="en-US" sz="2200" dirty="0" smtClean="0"/>
              <a:t> </a:t>
            </a:r>
            <a:r>
              <a:rPr lang="en-US" sz="2200" dirty="0" err="1" smtClean="0"/>
              <a:t>pelanggaran</a:t>
            </a:r>
            <a:r>
              <a:rPr lang="en-US" sz="2200" dirty="0" smtClean="0"/>
              <a:t> </a:t>
            </a:r>
            <a:r>
              <a:rPr lang="en-US" sz="2200" dirty="0" err="1" smtClean="0"/>
              <a:t>disiplin</a:t>
            </a:r>
            <a:r>
              <a:rPr lang="en-US" sz="2200" dirty="0" smtClean="0"/>
              <a:t> </a:t>
            </a:r>
            <a:r>
              <a:rPr lang="en-US" sz="2200" dirty="0" err="1" smtClean="0"/>
              <a:t>organisasi</a:t>
            </a:r>
            <a:r>
              <a:rPr lang="en-US" sz="2200" dirty="0" smtClean="0"/>
              <a:t> yang </a:t>
            </a:r>
            <a:r>
              <a:rPr lang="en-US" sz="2200" dirty="0" err="1" smtClean="0"/>
              <a:t>terjadi</a:t>
            </a:r>
            <a:r>
              <a:rPr lang="en-US" sz="2200" dirty="0" smtClean="0"/>
              <a:t>  </a:t>
            </a:r>
            <a:r>
              <a:rPr lang="en-US" sz="2200" dirty="0" err="1" smtClean="0"/>
              <a:t>di</a:t>
            </a:r>
            <a:r>
              <a:rPr lang="en-US" sz="2200" dirty="0" smtClean="0"/>
              <a:t> </a:t>
            </a:r>
            <a:r>
              <a:rPr lang="en-US" sz="2200" dirty="0" err="1" smtClean="0"/>
              <a:t>wilayah</a:t>
            </a:r>
            <a:r>
              <a:rPr lang="en-US" sz="2200" dirty="0" smtClean="0"/>
              <a:t> </a:t>
            </a:r>
            <a:r>
              <a:rPr lang="en-US" sz="2200" dirty="0" err="1" smtClean="0"/>
              <a:t>kewenangannya</a:t>
            </a:r>
            <a:endParaRPr lang="en-US" sz="2200" dirty="0" smtClean="0"/>
          </a:p>
          <a:p>
            <a:pPr marL="342900" indent="-342900">
              <a:buFont typeface="Arial" pitchFamily="34" charset="0"/>
              <a:buChar char="•"/>
            </a:pPr>
            <a:r>
              <a:rPr lang="en-US" sz="2200" dirty="0" err="1" smtClean="0"/>
              <a:t>pelanggaran</a:t>
            </a:r>
            <a:r>
              <a:rPr lang="en-US" sz="2200" dirty="0" smtClean="0"/>
              <a:t> </a:t>
            </a:r>
            <a:r>
              <a:rPr lang="en-US" sz="2200" dirty="0" err="1" smtClean="0"/>
              <a:t>Kode</a:t>
            </a:r>
            <a:r>
              <a:rPr lang="en-US" sz="2200" dirty="0" smtClean="0"/>
              <a:t> </a:t>
            </a:r>
            <a:r>
              <a:rPr lang="en-US" sz="2200" dirty="0" err="1" smtClean="0"/>
              <a:t>Etik</a:t>
            </a:r>
            <a:r>
              <a:rPr lang="en-US" sz="2200" dirty="0" smtClean="0"/>
              <a:t> Guru Indonesia yang </a:t>
            </a:r>
            <a:r>
              <a:rPr lang="en-US" sz="2200" dirty="0" err="1" smtClean="0"/>
              <a:t>dilakukan</a:t>
            </a:r>
            <a:r>
              <a:rPr lang="en-US" sz="2200" dirty="0" smtClean="0"/>
              <a:t> </a:t>
            </a:r>
            <a:r>
              <a:rPr lang="en-US" sz="2200" dirty="0" err="1" smtClean="0"/>
              <a:t>baik</a:t>
            </a:r>
            <a:r>
              <a:rPr lang="en-US" sz="2200" dirty="0" smtClean="0"/>
              <a:t> </a:t>
            </a:r>
            <a:r>
              <a:rPr lang="en-US" sz="2200" dirty="0" err="1" smtClean="0"/>
              <a:t>oleh</a:t>
            </a:r>
            <a:r>
              <a:rPr lang="en-US" sz="2200" dirty="0" smtClean="0"/>
              <a:t> </a:t>
            </a:r>
            <a:r>
              <a:rPr lang="en-US" sz="2200" dirty="0" err="1" smtClean="0"/>
              <a:t>pengurus</a:t>
            </a:r>
            <a:r>
              <a:rPr lang="en-US" sz="2200" dirty="0" smtClean="0"/>
              <a:t> </a:t>
            </a:r>
            <a:r>
              <a:rPr lang="en-US" sz="2200" dirty="0" err="1" smtClean="0"/>
              <a:t>maupun</a:t>
            </a:r>
            <a:r>
              <a:rPr lang="en-US" sz="2200" dirty="0" smtClean="0"/>
              <a:t> </a:t>
            </a:r>
            <a:r>
              <a:rPr lang="en-US" sz="2200" dirty="0" err="1" smtClean="0"/>
              <a:t>oleh</a:t>
            </a:r>
            <a:r>
              <a:rPr lang="en-US" sz="2200" dirty="0" smtClean="0"/>
              <a:t> </a:t>
            </a:r>
            <a:r>
              <a:rPr lang="en-US" sz="2200" dirty="0" err="1" smtClean="0"/>
              <a:t>anggota</a:t>
            </a:r>
            <a:r>
              <a:rPr lang="en-US" sz="2200" dirty="0" smtClean="0"/>
              <a:t> </a:t>
            </a:r>
            <a:r>
              <a:rPr lang="en-US" sz="2200" dirty="0" err="1" smtClean="0"/>
              <a:t>serta</a:t>
            </a:r>
            <a:r>
              <a:rPr lang="en-US" sz="2200" dirty="0" smtClean="0"/>
              <a:t> saran </a:t>
            </a:r>
            <a:r>
              <a:rPr lang="en-US" sz="2200" dirty="0" err="1" smtClean="0"/>
              <a:t>dan</a:t>
            </a:r>
            <a:r>
              <a:rPr lang="en-US" sz="2200" dirty="0" smtClean="0"/>
              <a:t> </a:t>
            </a:r>
            <a:r>
              <a:rPr lang="en-US" sz="2200" dirty="0" err="1" smtClean="0"/>
              <a:t>pendapat</a:t>
            </a:r>
            <a:r>
              <a:rPr lang="en-US" sz="2200" dirty="0" smtClean="0"/>
              <a:t> </a:t>
            </a:r>
            <a:r>
              <a:rPr lang="en-US" sz="2200" dirty="0" err="1" smtClean="0"/>
              <a:t>tentang</a:t>
            </a:r>
            <a:r>
              <a:rPr lang="en-US" sz="2200" dirty="0" smtClean="0"/>
              <a:t> </a:t>
            </a:r>
            <a:r>
              <a:rPr lang="en-US" sz="2200" dirty="0" err="1" smtClean="0"/>
              <a:t>tindakan</a:t>
            </a:r>
            <a:r>
              <a:rPr lang="en-US" sz="2200" dirty="0" smtClean="0"/>
              <a:t> yang </a:t>
            </a:r>
            <a:r>
              <a:rPr lang="en-US" sz="2200" dirty="0" err="1" smtClean="0"/>
              <a:t>selayaknya</a:t>
            </a:r>
            <a:endParaRPr lang="en-US" sz="2200" dirty="0" smtClean="0"/>
          </a:p>
          <a:p>
            <a:pPr marL="342900" indent="-342900">
              <a:buFont typeface="Arial" pitchFamily="34" charset="0"/>
              <a:buChar char="•"/>
            </a:pPr>
            <a:r>
              <a:rPr lang="es-ES" sz="2200" dirty="0" err="1" smtClean="0"/>
              <a:t>pembinaan</a:t>
            </a:r>
            <a:r>
              <a:rPr lang="es-ES" sz="2200" dirty="0" smtClean="0"/>
              <a:t> </a:t>
            </a:r>
            <a:r>
              <a:rPr lang="es-ES" sz="2200" dirty="0" err="1" smtClean="0"/>
              <a:t>hubungan</a:t>
            </a:r>
            <a:r>
              <a:rPr lang="es-ES" sz="2200" dirty="0" smtClean="0"/>
              <a:t> </a:t>
            </a:r>
            <a:r>
              <a:rPr lang="es-ES" sz="2200" dirty="0" err="1" smtClean="0"/>
              <a:t>dengan</a:t>
            </a:r>
            <a:r>
              <a:rPr lang="es-ES" sz="2200" dirty="0" smtClean="0"/>
              <a:t> mitra </a:t>
            </a:r>
            <a:r>
              <a:rPr lang="es-ES" sz="2200" dirty="0" err="1" smtClean="0"/>
              <a:t>organisasi</a:t>
            </a:r>
            <a:r>
              <a:rPr lang="es-ES" sz="2200" dirty="0" smtClean="0"/>
              <a:t> di </a:t>
            </a:r>
            <a:r>
              <a:rPr lang="es-ES" sz="2200" dirty="0" err="1" smtClean="0"/>
              <a:t>bidang</a:t>
            </a:r>
            <a:r>
              <a:rPr lang="es-ES" sz="2200" dirty="0" smtClean="0"/>
              <a:t> </a:t>
            </a:r>
            <a:r>
              <a:rPr lang="es-ES" sz="2200" dirty="0" err="1" smtClean="0"/>
              <a:t>penegakan</a:t>
            </a:r>
            <a:r>
              <a:rPr lang="es-ES" sz="2200" dirty="0" smtClean="0"/>
              <a:t> </a:t>
            </a:r>
            <a:r>
              <a:rPr lang="es-ES" sz="2200" dirty="0" err="1" smtClean="0"/>
              <a:t>serta</a:t>
            </a:r>
            <a:r>
              <a:rPr lang="es-ES" sz="2200" dirty="0" smtClean="0"/>
              <a:t> </a:t>
            </a:r>
            <a:r>
              <a:rPr lang="es-ES" sz="2200" dirty="0" err="1" smtClean="0"/>
              <a:t>pelanggaran</a:t>
            </a:r>
            <a:r>
              <a:rPr lang="es-ES" sz="2200" dirty="0" smtClean="0"/>
              <a:t> </a:t>
            </a:r>
            <a:r>
              <a:rPr lang="es-ES" sz="2200" dirty="0" err="1" smtClean="0"/>
              <a:t>disiplin</a:t>
            </a:r>
            <a:r>
              <a:rPr lang="es-ES" sz="2200" dirty="0" smtClean="0"/>
              <a:t> </a:t>
            </a:r>
            <a:r>
              <a:rPr lang="es-ES" sz="2200" dirty="0" err="1" smtClean="0"/>
              <a:t>organisasi</a:t>
            </a:r>
            <a:r>
              <a:rPr lang="es-ES" sz="2200" dirty="0" smtClean="0"/>
              <a:t> </a:t>
            </a:r>
            <a:r>
              <a:rPr lang="es-ES" sz="2200" dirty="0" err="1" smtClean="0"/>
              <a:t>serta</a:t>
            </a:r>
            <a:r>
              <a:rPr lang="es-ES" sz="2200" dirty="0" smtClean="0"/>
              <a:t> </a:t>
            </a:r>
            <a:r>
              <a:rPr lang="es-ES" sz="2200" dirty="0" err="1" smtClean="0"/>
              <a:t>Kode</a:t>
            </a:r>
            <a:r>
              <a:rPr lang="es-ES" sz="2200" dirty="0" smtClean="0"/>
              <a:t> </a:t>
            </a:r>
            <a:r>
              <a:rPr lang="es-ES" sz="2200" dirty="0" err="1" smtClean="0"/>
              <a:t>Etik</a:t>
            </a:r>
            <a:r>
              <a:rPr lang="es-ES" sz="2200" dirty="0" smtClean="0"/>
              <a:t> </a:t>
            </a:r>
            <a:r>
              <a:rPr lang="es-ES" sz="2200" dirty="0" err="1" smtClean="0"/>
              <a:t>Guru</a:t>
            </a:r>
            <a:endParaRPr lang="en-US" sz="2200" dirty="0"/>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ppt_x</p:attrName>
                                        </p:attrNameLst>
                                      </p:cBhvr>
                                      <p:tavLst>
                                        <p:tav tm="0">
                                          <p:val>
                                            <p:strVal val="#ppt_x-.2"/>
                                          </p:val>
                                        </p:tav>
                                        <p:tav tm="100000">
                                          <p:val>
                                            <p:strVal val="#ppt_x"/>
                                          </p:val>
                                        </p:tav>
                                      </p:tavLst>
                                    </p:anim>
                                    <p:anim calcmode="lin" valueType="num">
                                      <p:cBhvr>
                                        <p:cTn id="16"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1000"/>
          </a:blip>
          <a:srcRect/>
          <a:tile tx="0" ty="0" sx="100000" sy="100000" flip="none" algn="tl"/>
        </a:blipFill>
        <a:effectLst/>
      </p:bgPr>
    </p:bg>
    <p:spTree>
      <p:nvGrpSpPr>
        <p:cNvPr id="1" name=""/>
        <p:cNvGrpSpPr/>
        <p:nvPr/>
      </p:nvGrpSpPr>
      <p:grpSpPr>
        <a:xfrm>
          <a:off x="0" y="0"/>
          <a:ext cx="0" cy="0"/>
          <a:chOff x="0" y="0"/>
          <a:chExt cx="0" cy="0"/>
        </a:xfrm>
      </p:grpSpPr>
      <p:sp>
        <p:nvSpPr>
          <p:cNvPr id="3"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effectLst/>
              </a:rPr>
              <a:t>Pertanggung</a:t>
            </a:r>
            <a:r>
              <a:rPr lang="es-ES" sz="3200" b="1" dirty="0" smtClean="0">
                <a:effectLst/>
              </a:rPr>
              <a:t> </a:t>
            </a:r>
            <a:r>
              <a:rPr lang="es-ES" sz="3200" b="1" dirty="0" err="1" smtClean="0">
                <a:effectLst/>
              </a:rPr>
              <a:t>Jawaban</a:t>
            </a:r>
            <a:endParaRPr lang="en-US" sz="3200" dirty="0">
              <a:effectLst/>
            </a:endParaRPr>
          </a:p>
        </p:txBody>
      </p:sp>
      <p:sp>
        <p:nvSpPr>
          <p:cNvPr id="4" name="Snip Single Corner Rectangle 3"/>
          <p:cNvSpPr/>
          <p:nvPr/>
        </p:nvSpPr>
        <p:spPr>
          <a:xfrm>
            <a:off x="627017" y="1280159"/>
            <a:ext cx="2233748" cy="1018903"/>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DKGI  </a:t>
            </a:r>
            <a:r>
              <a:rPr lang="en-US" dirty="0" err="1" smtClean="0"/>
              <a:t>Pusat</a:t>
            </a:r>
            <a:endParaRPr lang="en-US" dirty="0"/>
          </a:p>
        </p:txBody>
      </p:sp>
      <p:sp>
        <p:nvSpPr>
          <p:cNvPr id="5" name="Snip Single Corner Rectangle 4"/>
          <p:cNvSpPr/>
          <p:nvPr/>
        </p:nvSpPr>
        <p:spPr>
          <a:xfrm>
            <a:off x="2973979" y="2312124"/>
            <a:ext cx="2717074" cy="901339"/>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Kongres</a:t>
            </a:r>
            <a:r>
              <a:rPr lang="es-ES" dirty="0" smtClean="0"/>
              <a:t> dan </a:t>
            </a:r>
            <a:r>
              <a:rPr lang="es-ES" dirty="0" err="1" smtClean="0"/>
              <a:t>Konpus</a:t>
            </a:r>
            <a:r>
              <a:rPr lang="es-ES" dirty="0" smtClean="0"/>
              <a:t> PGRI;</a:t>
            </a:r>
            <a:endParaRPr lang="en-US" dirty="0"/>
          </a:p>
        </p:txBody>
      </p:sp>
      <p:sp>
        <p:nvSpPr>
          <p:cNvPr id="6" name="Snip Single Corner Rectangle 5"/>
          <p:cNvSpPr/>
          <p:nvPr/>
        </p:nvSpPr>
        <p:spPr>
          <a:xfrm>
            <a:off x="5656216" y="1280161"/>
            <a:ext cx="2873829" cy="1001486"/>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Pengurus</a:t>
            </a:r>
            <a:r>
              <a:rPr lang="en-US" dirty="0" smtClean="0"/>
              <a:t> </a:t>
            </a:r>
            <a:r>
              <a:rPr lang="en-US" dirty="0" err="1" smtClean="0"/>
              <a:t>Besar</a:t>
            </a:r>
            <a:r>
              <a:rPr lang="en-US" dirty="0" smtClean="0"/>
              <a:t>  PGRI</a:t>
            </a:r>
            <a:endParaRPr lang="en-US" dirty="0"/>
          </a:p>
        </p:txBody>
      </p:sp>
      <p:sp>
        <p:nvSpPr>
          <p:cNvPr id="7" name="Right Arrow 6"/>
          <p:cNvSpPr/>
          <p:nvPr/>
        </p:nvSpPr>
        <p:spPr>
          <a:xfrm>
            <a:off x="3644538" y="1672044"/>
            <a:ext cx="248194" cy="31350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646023" y="1667692"/>
            <a:ext cx="248194" cy="31350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Single Corner Rectangle 8"/>
          <p:cNvSpPr/>
          <p:nvPr/>
        </p:nvSpPr>
        <p:spPr>
          <a:xfrm>
            <a:off x="496388" y="3905794"/>
            <a:ext cx="2495005" cy="796834"/>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DKGI </a:t>
            </a:r>
            <a:r>
              <a:rPr lang="es-ES" dirty="0" err="1" smtClean="0"/>
              <a:t>Provinsi</a:t>
            </a:r>
            <a:r>
              <a:rPr lang="es-ES" dirty="0" smtClean="0"/>
              <a:t> dan </a:t>
            </a:r>
            <a:r>
              <a:rPr lang="es-ES" dirty="0" err="1" smtClean="0"/>
              <a:t>Kabupaten</a:t>
            </a:r>
            <a:r>
              <a:rPr lang="es-ES" dirty="0" smtClean="0"/>
              <a:t>/</a:t>
            </a:r>
            <a:r>
              <a:rPr lang="es-ES" dirty="0" err="1" smtClean="0"/>
              <a:t>kota</a:t>
            </a:r>
            <a:endParaRPr lang="en-US" dirty="0"/>
          </a:p>
        </p:txBody>
      </p:sp>
      <p:sp>
        <p:nvSpPr>
          <p:cNvPr id="10" name="Snip Single Corner Rectangle 9"/>
          <p:cNvSpPr/>
          <p:nvPr/>
        </p:nvSpPr>
        <p:spPr>
          <a:xfrm>
            <a:off x="5704114" y="3927566"/>
            <a:ext cx="3061063" cy="796834"/>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Pengurus</a:t>
            </a:r>
            <a:r>
              <a:rPr lang="es-ES" dirty="0" smtClean="0"/>
              <a:t> PGRI </a:t>
            </a:r>
            <a:r>
              <a:rPr lang="es-ES" dirty="0" err="1" smtClean="0"/>
              <a:t>Provinsi</a:t>
            </a:r>
            <a:r>
              <a:rPr lang="es-ES" dirty="0" smtClean="0"/>
              <a:t> dan </a:t>
            </a:r>
            <a:r>
              <a:rPr lang="es-ES" dirty="0" err="1" smtClean="0"/>
              <a:t>Kabupaten</a:t>
            </a:r>
            <a:r>
              <a:rPr lang="es-ES" dirty="0" smtClean="0"/>
              <a:t>/</a:t>
            </a:r>
            <a:r>
              <a:rPr lang="es-ES" dirty="0" err="1" smtClean="0"/>
              <a:t>kota</a:t>
            </a:r>
            <a:endParaRPr lang="en-US" dirty="0"/>
          </a:p>
        </p:txBody>
      </p:sp>
      <p:sp>
        <p:nvSpPr>
          <p:cNvPr id="11" name="Right Arrow 10"/>
          <p:cNvSpPr/>
          <p:nvPr/>
        </p:nvSpPr>
        <p:spPr>
          <a:xfrm>
            <a:off x="4737464" y="4201884"/>
            <a:ext cx="248194" cy="31350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544390" y="4184466"/>
            <a:ext cx="248194" cy="31350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nip Single Corner Rectangle 12"/>
          <p:cNvSpPr/>
          <p:nvPr/>
        </p:nvSpPr>
        <p:spPr>
          <a:xfrm>
            <a:off x="1959429" y="4998718"/>
            <a:ext cx="4833257" cy="901339"/>
          </a:xfrm>
          <a:prstGeom prst="snip1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Melalui</a:t>
            </a:r>
            <a:r>
              <a:rPr lang="es-ES" dirty="0" smtClean="0"/>
              <a:t> </a:t>
            </a:r>
            <a:r>
              <a:rPr lang="es-ES" dirty="0" err="1" smtClean="0"/>
              <a:t>Konferensi</a:t>
            </a:r>
            <a:r>
              <a:rPr lang="es-ES" dirty="0" smtClean="0"/>
              <a:t> PGRI </a:t>
            </a:r>
            <a:r>
              <a:rPr lang="es-ES" dirty="0" err="1" smtClean="0"/>
              <a:t>atau</a:t>
            </a:r>
            <a:r>
              <a:rPr lang="es-ES" dirty="0" smtClean="0"/>
              <a:t> </a:t>
            </a:r>
            <a:r>
              <a:rPr lang="es-ES" dirty="0" err="1" smtClean="0"/>
              <a:t>konferensi</a:t>
            </a:r>
            <a:r>
              <a:rPr lang="es-ES" dirty="0" smtClean="0"/>
              <a:t> </a:t>
            </a:r>
            <a:r>
              <a:rPr lang="es-ES" dirty="0" err="1" smtClean="0"/>
              <a:t>kerja</a:t>
            </a:r>
            <a:r>
              <a:rPr lang="es-ES" dirty="0" smtClean="0"/>
              <a:t> </a:t>
            </a:r>
            <a:r>
              <a:rPr lang="es-ES" dirty="0" err="1" smtClean="0"/>
              <a:t>masing-masing</a:t>
            </a:r>
            <a:r>
              <a:rPr lang="es-ES" dirty="0" smtClean="0"/>
              <a:t> </a:t>
            </a:r>
            <a:r>
              <a:rPr lang="es-ES" dirty="0" err="1" smtClean="0"/>
              <a:t>wilayah</a:t>
            </a:r>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42" dur="1000" fill="hold"/>
                                        <p:tgtEl>
                                          <p:spTgt spid="5"/>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5"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54" dur="1000" fill="hold"/>
                                        <p:tgtEl>
                                          <p:spTgt spid="9"/>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5"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66" dur="1000" fill="hold"/>
                                        <p:tgtEl>
                                          <p:spTgt spid="10"/>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25"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76"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77"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78" dur="1000" fill="hold"/>
                                        <p:tgtEl>
                                          <p:spTgt spid="13"/>
                                        </p:tgtEl>
                                        <p:attrNameLst>
                                          <p:attrName>ppt_h</p:attrName>
                                        </p:attrNameLst>
                                      </p:cBhvr>
                                      <p:tavLst>
                                        <p:tav tm="0">
                                          <p:val>
                                            <p:strVal val="#ppt_h"/>
                                          </p:val>
                                        </p:tav>
                                        <p:tav tm="100000">
                                          <p:val>
                                            <p:strVal val="#ppt_h"/>
                                          </p:val>
                                        </p:tav>
                                      </p:tavLst>
                                    </p:anim>
                                    <p:anim calcmode="lin" valueType="num">
                                      <p:cBhvr>
                                        <p:cTn id="79"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80"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81"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82" dur="1000" decel="50000">
                                          <p:stCondLst>
                                            <p:cond delay="0"/>
                                          </p:stCondLst>
                                        </p:cTn>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9" grpId="0" animBg="1"/>
      <p:bldP spid="10"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4" name="Title 3"/>
          <p:cNvSpPr txBox="1">
            <a:spLocks/>
          </p:cNvSpPr>
          <p:nvPr/>
        </p:nvSpPr>
        <p:spPr>
          <a:xfrm>
            <a:off x="424265"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solidFill>
                  <a:schemeClr val="tx1"/>
                </a:solidFill>
                <a:effectLst/>
              </a:rPr>
              <a:t>Ketentuan</a:t>
            </a:r>
            <a:r>
              <a:rPr lang="es-ES" sz="3200" b="1" dirty="0" smtClean="0">
                <a:solidFill>
                  <a:schemeClr val="tx1"/>
                </a:solidFill>
                <a:effectLst/>
              </a:rPr>
              <a:t> </a:t>
            </a:r>
            <a:r>
              <a:rPr lang="es-ES" sz="3200" b="1" dirty="0" err="1" smtClean="0">
                <a:solidFill>
                  <a:schemeClr val="tx1"/>
                </a:solidFill>
                <a:effectLst/>
              </a:rPr>
              <a:t>Persidangan</a:t>
            </a:r>
            <a:endParaRPr lang="en-US" sz="3200" dirty="0">
              <a:solidFill>
                <a:schemeClr val="tx1"/>
              </a:solidFill>
              <a:effectLst/>
            </a:endParaRPr>
          </a:p>
        </p:txBody>
      </p:sp>
      <p:sp>
        <p:nvSpPr>
          <p:cNvPr id="5" name="Rounded Rectangle 4"/>
          <p:cNvSpPr/>
          <p:nvPr/>
        </p:nvSpPr>
        <p:spPr>
          <a:xfrm>
            <a:off x="529689" y="1397727"/>
            <a:ext cx="8112035" cy="888274"/>
          </a:xfrm>
          <a:prstGeom prst="round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pelaksanaan</a:t>
            </a:r>
            <a:r>
              <a:rPr lang="es-ES" dirty="0" smtClean="0"/>
              <a:t> </a:t>
            </a:r>
            <a:r>
              <a:rPr lang="es-ES" dirty="0" err="1" smtClean="0"/>
              <a:t>persidangan</a:t>
            </a:r>
            <a:r>
              <a:rPr lang="es-ES" dirty="0" smtClean="0"/>
              <a:t> DKGI </a:t>
            </a:r>
            <a:r>
              <a:rPr lang="es-ES" dirty="0" err="1" smtClean="0"/>
              <a:t>akan</a:t>
            </a:r>
            <a:r>
              <a:rPr lang="es-ES" dirty="0" smtClean="0"/>
              <a:t> </a:t>
            </a:r>
            <a:r>
              <a:rPr lang="es-ES" dirty="0" err="1" smtClean="0"/>
              <a:t>dianggap</a:t>
            </a:r>
            <a:r>
              <a:rPr lang="es-ES" dirty="0" smtClean="0"/>
              <a:t> sah apabila </a:t>
            </a:r>
            <a:r>
              <a:rPr lang="es-ES" dirty="0" err="1" smtClean="0"/>
              <a:t>dihadiri</a:t>
            </a:r>
            <a:r>
              <a:rPr lang="es-ES" dirty="0" smtClean="0"/>
              <a:t> </a:t>
            </a:r>
            <a:r>
              <a:rPr lang="es-ES" dirty="0" err="1" smtClean="0"/>
              <a:t>lebih</a:t>
            </a:r>
            <a:r>
              <a:rPr lang="es-ES" dirty="0" smtClean="0"/>
              <a:t> </a:t>
            </a:r>
            <a:r>
              <a:rPr lang="es-ES" dirty="0" err="1" smtClean="0"/>
              <a:t>dari</a:t>
            </a:r>
            <a:r>
              <a:rPr lang="es-ES" dirty="0" smtClean="0"/>
              <a:t> </a:t>
            </a:r>
            <a:r>
              <a:rPr lang="es-ES" dirty="0" err="1" smtClean="0"/>
              <a:t>satu</a:t>
            </a:r>
            <a:r>
              <a:rPr lang="es-ES" dirty="0" smtClean="0"/>
              <a:t> per </a:t>
            </a:r>
            <a:r>
              <a:rPr lang="es-ES" dirty="0" err="1" smtClean="0"/>
              <a:t>dua</a:t>
            </a:r>
            <a:r>
              <a:rPr lang="es-ES" dirty="0" smtClean="0"/>
              <a:t> </a:t>
            </a:r>
            <a:r>
              <a:rPr lang="es-ES" dirty="0" err="1" smtClean="0"/>
              <a:t>dari</a:t>
            </a:r>
            <a:r>
              <a:rPr lang="es-ES" dirty="0" smtClean="0"/>
              <a:t> </a:t>
            </a:r>
            <a:r>
              <a:rPr lang="es-ES" dirty="0" err="1" smtClean="0"/>
              <a:t>jumlah</a:t>
            </a:r>
            <a:r>
              <a:rPr lang="es-ES" dirty="0" smtClean="0"/>
              <a:t> </a:t>
            </a:r>
            <a:r>
              <a:rPr lang="es-ES" dirty="0" err="1" smtClean="0"/>
              <a:t>anggota</a:t>
            </a:r>
            <a:endParaRPr lang="en-US" dirty="0"/>
          </a:p>
        </p:txBody>
      </p:sp>
      <p:graphicFrame>
        <p:nvGraphicFramePr>
          <p:cNvPr id="6" name="Diagram 5"/>
          <p:cNvGraphicFramePr/>
          <p:nvPr>
            <p:extLst>
              <p:ext uri="{D42A27DB-BD31-4B8C-83A1-F6EECF244321}">
                <p14:modId xmlns="" xmlns:p14="http://schemas.microsoft.com/office/powerpoint/2010/main" val="1277812775"/>
              </p:ext>
            </p:extLst>
          </p:nvPr>
        </p:nvGraphicFramePr>
        <p:xfrm>
          <a:off x="3048000" y="253346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339634" y="2717074"/>
            <a:ext cx="2573383" cy="3814355"/>
          </a:xfrm>
          <a:prstGeom prst="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waktu</a:t>
            </a:r>
            <a:r>
              <a:rPr lang="es-ES" dirty="0" smtClean="0"/>
              <a:t> dan </a:t>
            </a:r>
            <a:r>
              <a:rPr lang="es-ES" dirty="0" err="1" smtClean="0"/>
              <a:t>jumlah</a:t>
            </a:r>
            <a:r>
              <a:rPr lang="es-ES" dirty="0" smtClean="0"/>
              <a:t> </a:t>
            </a:r>
            <a:r>
              <a:rPr lang="es-ES" dirty="0" err="1" smtClean="0"/>
              <a:t>persidangan</a:t>
            </a:r>
            <a:r>
              <a:rPr lang="es-ES" dirty="0" smtClean="0"/>
              <a:t> </a:t>
            </a:r>
            <a:r>
              <a:rPr lang="es-ES" dirty="0" err="1" smtClean="0"/>
              <a:t>tergantung</a:t>
            </a:r>
            <a:r>
              <a:rPr lang="es-ES" dirty="0" smtClean="0"/>
              <a:t> </a:t>
            </a:r>
            <a:r>
              <a:rPr lang="es-ES" dirty="0" err="1" smtClean="0"/>
              <a:t>kebutuhan</a:t>
            </a:r>
            <a:r>
              <a:rPr lang="es-ES" dirty="0" smtClean="0"/>
              <a:t>, dan </a:t>
            </a:r>
            <a:r>
              <a:rPr lang="es-ES" dirty="0" err="1" smtClean="0"/>
              <a:t>hasil</a:t>
            </a:r>
            <a:r>
              <a:rPr lang="es-ES" dirty="0" smtClean="0"/>
              <a:t> </a:t>
            </a:r>
            <a:r>
              <a:rPr lang="es-ES" dirty="0" err="1" smtClean="0"/>
              <a:t>dari</a:t>
            </a:r>
            <a:r>
              <a:rPr lang="es-ES" dirty="0" smtClean="0"/>
              <a:t> </a:t>
            </a:r>
            <a:r>
              <a:rPr lang="es-ES" dirty="0" err="1" smtClean="0"/>
              <a:t>seluruh</a:t>
            </a:r>
            <a:r>
              <a:rPr lang="es-ES" dirty="0" smtClean="0"/>
              <a:t> </a:t>
            </a:r>
            <a:r>
              <a:rPr lang="es-ES" dirty="0" err="1" smtClean="0"/>
              <a:t>persidangan</a:t>
            </a:r>
            <a:r>
              <a:rPr lang="es-ES" dirty="0" smtClean="0"/>
              <a:t> </a:t>
            </a:r>
            <a:r>
              <a:rPr lang="es-ES" dirty="0" err="1" smtClean="0"/>
              <a:t>akan</a:t>
            </a:r>
            <a:r>
              <a:rPr lang="es-ES" dirty="0" smtClean="0"/>
              <a:t> </a:t>
            </a:r>
            <a:r>
              <a:rPr lang="es-ES" dirty="0" err="1" smtClean="0"/>
              <a:t>menjadi</a:t>
            </a:r>
            <a:r>
              <a:rPr lang="es-ES" dirty="0" smtClean="0"/>
              <a:t> </a:t>
            </a:r>
            <a:r>
              <a:rPr lang="es-ES" dirty="0" err="1" smtClean="0"/>
              <a:t>laporan</a:t>
            </a:r>
            <a:r>
              <a:rPr lang="es-ES" dirty="0" smtClean="0"/>
              <a:t> </a:t>
            </a:r>
            <a:r>
              <a:rPr lang="es-ES" dirty="0" err="1" smtClean="0"/>
              <a:t>pertanggungjawaban</a:t>
            </a:r>
            <a:r>
              <a:rPr lang="es-ES" dirty="0" smtClean="0"/>
              <a:t> </a:t>
            </a:r>
            <a:r>
              <a:rPr lang="es-ES" dirty="0" err="1" smtClean="0"/>
              <a:t>satu</a:t>
            </a:r>
            <a:r>
              <a:rPr lang="es-ES" dirty="0" smtClean="0"/>
              <a:t> </a:t>
            </a:r>
            <a:r>
              <a:rPr lang="es-ES" dirty="0" err="1" smtClean="0"/>
              <a:t>tahun</a:t>
            </a:r>
            <a:r>
              <a:rPr lang="es-ES" dirty="0" smtClean="0"/>
              <a:t> </a:t>
            </a:r>
            <a:r>
              <a:rPr lang="es-ES" dirty="0" err="1" smtClean="0"/>
              <a:t>satu</a:t>
            </a:r>
            <a:r>
              <a:rPr lang="es-ES" dirty="0" smtClean="0"/>
              <a:t> </a:t>
            </a:r>
            <a:r>
              <a:rPr lang="es-ES" dirty="0" err="1" smtClean="0"/>
              <a:t>kali</a:t>
            </a:r>
            <a:r>
              <a:rPr lang="es-ES" dirty="0" smtClean="0"/>
              <a:t> </a:t>
            </a:r>
            <a:r>
              <a:rPr lang="es-ES" dirty="0" err="1" smtClean="0"/>
              <a:t>dalam</a:t>
            </a:r>
            <a:r>
              <a:rPr lang="es-ES" dirty="0" smtClean="0"/>
              <a:t> </a:t>
            </a:r>
            <a:r>
              <a:rPr lang="es-ES" dirty="0" err="1" smtClean="0"/>
              <a:t>forum</a:t>
            </a:r>
            <a:r>
              <a:rPr lang="es-ES" dirty="0" smtClean="0"/>
              <a:t> </a:t>
            </a:r>
            <a:r>
              <a:rPr lang="es-ES" dirty="0" err="1" smtClean="0"/>
              <a:t>organisasi</a:t>
            </a:r>
            <a:r>
              <a:rPr lang="es-ES" dirty="0" smtClean="0"/>
              <a:t> yang </a:t>
            </a:r>
            <a:r>
              <a:rPr lang="es-ES" dirty="0" err="1" smtClean="0"/>
              <a:t>disebut</a:t>
            </a:r>
            <a:r>
              <a:rPr lang="es-ES" dirty="0" smtClean="0"/>
              <a:t> </a:t>
            </a:r>
            <a:r>
              <a:rPr lang="es-ES" dirty="0" err="1" smtClean="0"/>
              <a:t>Konpus</a:t>
            </a:r>
            <a:endParaRPr lang="en-US" dirty="0"/>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amond(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amond(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Graphic spid="6" grpId="0">
        <p:bldAsOne/>
      </p:bldGraphic>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3000"/>
            <a:lum/>
          </a:blip>
          <a:srcRect/>
          <a:stretch>
            <a:fillRect/>
          </a:stretch>
        </a:blipFill>
        <a:effectLst/>
      </p:bgPr>
    </p:bg>
    <p:spTree>
      <p:nvGrpSpPr>
        <p:cNvPr id="1" name=""/>
        <p:cNvGrpSpPr/>
        <p:nvPr/>
      </p:nvGrpSpPr>
      <p:grpSpPr>
        <a:xfrm>
          <a:off x="0" y="0"/>
          <a:ext cx="0" cy="0"/>
          <a:chOff x="0" y="0"/>
          <a:chExt cx="0" cy="0"/>
        </a:xfrm>
      </p:grpSpPr>
      <p:sp>
        <p:nvSpPr>
          <p:cNvPr id="3" name="Title 3"/>
          <p:cNvSpPr txBox="1">
            <a:spLocks/>
          </p:cNvSpPr>
          <p:nvPr/>
        </p:nvSpPr>
        <p:spPr>
          <a:xfrm>
            <a:off x="424634" y="64393"/>
            <a:ext cx="8217090" cy="1081825"/>
          </a:xfrm>
          <a:prstGeom prst="rect">
            <a:avLst/>
          </a:prstGeom>
          <a:gradFill>
            <a:gsLst>
              <a:gs pos="0">
                <a:schemeClr val="bg2">
                  <a:shade val="48000"/>
                  <a:satMod val="230000"/>
                </a:schemeClr>
              </a:gs>
              <a:gs pos="60000">
                <a:schemeClr val="bg2">
                  <a:shade val="92000"/>
                  <a:satMod val="230000"/>
                </a:schemeClr>
              </a:gs>
              <a:gs pos="100000">
                <a:schemeClr val="bg2">
                  <a:tint val="85000"/>
                  <a:satMod val="400000"/>
                </a:schemeClr>
              </a:gs>
            </a:gsLst>
            <a:lin ang="5400000" scaled="0"/>
          </a:gradFill>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effectLst/>
              </a:rPr>
              <a:t>Garis</a:t>
            </a:r>
            <a:r>
              <a:rPr lang="es-ES" sz="3200" b="1" dirty="0" smtClean="0">
                <a:effectLst/>
              </a:rPr>
              <a:t> </a:t>
            </a:r>
            <a:r>
              <a:rPr lang="es-ES" sz="3200" b="1" dirty="0" err="1" smtClean="0">
                <a:effectLst/>
              </a:rPr>
              <a:t>Hubungan</a:t>
            </a:r>
            <a:r>
              <a:rPr lang="es-ES" sz="3200" b="1" dirty="0" smtClean="0">
                <a:effectLst/>
              </a:rPr>
              <a:t> </a:t>
            </a:r>
            <a:r>
              <a:rPr lang="es-ES" sz="3200" b="1" dirty="0" err="1" smtClean="0">
                <a:effectLst/>
              </a:rPr>
              <a:t>Kerja</a:t>
            </a:r>
            <a:endParaRPr lang="en-US" sz="3200" dirty="0">
              <a:effectLst/>
            </a:endParaRPr>
          </a:p>
        </p:txBody>
      </p:sp>
      <p:graphicFrame>
        <p:nvGraphicFramePr>
          <p:cNvPr id="4" name="Diagram 3"/>
          <p:cNvGraphicFramePr/>
          <p:nvPr/>
        </p:nvGraphicFramePr>
        <p:xfrm>
          <a:off x="0" y="1070430"/>
          <a:ext cx="476794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ight Arrow 4"/>
          <p:cNvSpPr/>
          <p:nvPr/>
        </p:nvSpPr>
        <p:spPr>
          <a:xfrm rot="19962023">
            <a:off x="4297681" y="2076994"/>
            <a:ext cx="548640" cy="613955"/>
          </a:xfrm>
          <a:prstGeom prst="rightArrow">
            <a:avLst>
              <a:gd name="adj1" fmla="val 42553"/>
              <a:gd name="adj2" fmla="val 3809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Single Corner Rectangle 5"/>
          <p:cNvSpPr/>
          <p:nvPr/>
        </p:nvSpPr>
        <p:spPr>
          <a:xfrm>
            <a:off x="5120640" y="1319349"/>
            <a:ext cx="1658983" cy="627017"/>
          </a:xfrm>
          <a:prstGeom prst="snip1Rect">
            <a:avLst/>
          </a:prstGeom>
          <a:solidFill>
            <a:schemeClr val="accent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PB PGRI</a:t>
            </a:r>
          </a:p>
        </p:txBody>
      </p:sp>
      <p:sp>
        <p:nvSpPr>
          <p:cNvPr id="7" name="Oval 6"/>
          <p:cNvSpPr/>
          <p:nvPr/>
        </p:nvSpPr>
        <p:spPr>
          <a:xfrm>
            <a:off x="5499462" y="1815738"/>
            <a:ext cx="2847703" cy="1946366"/>
          </a:xfrm>
          <a:prstGeom prst="ellipse">
            <a:avLst/>
          </a:prstGeom>
          <a:solidFill>
            <a:schemeClr val="accent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t>kelengkapan</a:t>
            </a:r>
            <a:r>
              <a:rPr lang="en-US" sz="2200" dirty="0" smtClean="0"/>
              <a:t> </a:t>
            </a:r>
            <a:r>
              <a:rPr lang="en-US" sz="2200" dirty="0" err="1" smtClean="0"/>
              <a:t>perangkat</a:t>
            </a:r>
            <a:r>
              <a:rPr lang="en-US" sz="2200" dirty="0" smtClean="0"/>
              <a:t> </a:t>
            </a:r>
            <a:r>
              <a:rPr lang="en-US" sz="2200" dirty="0" err="1" smtClean="0"/>
              <a:t>organisasi</a:t>
            </a:r>
            <a:r>
              <a:rPr lang="en-US" sz="2200" dirty="0" smtClean="0"/>
              <a:t> </a:t>
            </a:r>
            <a:r>
              <a:rPr lang="en-US" sz="2200" dirty="0" err="1" smtClean="0"/>
              <a:t>otonom</a:t>
            </a:r>
            <a:endParaRPr lang="en-US" sz="2200" dirty="0"/>
          </a:p>
        </p:txBody>
      </p:sp>
      <p:sp>
        <p:nvSpPr>
          <p:cNvPr id="8" name="Down Arrow 7"/>
          <p:cNvSpPr/>
          <p:nvPr/>
        </p:nvSpPr>
        <p:spPr>
          <a:xfrm rot="17962610">
            <a:off x="3670663" y="4101737"/>
            <a:ext cx="692332" cy="849086"/>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Single Corner Rectangle 8"/>
          <p:cNvSpPr/>
          <p:nvPr/>
        </p:nvSpPr>
        <p:spPr>
          <a:xfrm>
            <a:off x="4585063" y="4245429"/>
            <a:ext cx="4310743" cy="2351314"/>
          </a:xfrm>
          <a:prstGeom prst="snip1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Apabila</a:t>
            </a:r>
            <a:r>
              <a:rPr lang="en-US" sz="2000" dirty="0" smtClean="0"/>
              <a:t> DKGI </a:t>
            </a:r>
            <a:r>
              <a:rPr lang="en-US" sz="2000" dirty="0" err="1" smtClean="0"/>
              <a:t>mengadakan</a:t>
            </a:r>
            <a:r>
              <a:rPr lang="en-US" sz="2000" dirty="0" smtClean="0"/>
              <a:t> </a:t>
            </a:r>
            <a:r>
              <a:rPr lang="en-US" sz="2000" dirty="0" err="1" smtClean="0"/>
              <a:t>garis</a:t>
            </a:r>
            <a:r>
              <a:rPr lang="en-US" sz="2000" dirty="0" smtClean="0"/>
              <a:t> </a:t>
            </a:r>
            <a:r>
              <a:rPr lang="en-US" sz="2000" dirty="0" err="1" smtClean="0"/>
              <a:t>hubungan</a:t>
            </a:r>
            <a:r>
              <a:rPr lang="en-US" sz="2000" dirty="0" smtClean="0"/>
              <a:t> </a:t>
            </a:r>
            <a:r>
              <a:rPr lang="en-US" sz="2000" dirty="0" err="1" smtClean="0"/>
              <a:t>kerja</a:t>
            </a:r>
            <a:r>
              <a:rPr lang="en-US" sz="2000" dirty="0" smtClean="0"/>
              <a:t> </a:t>
            </a:r>
            <a:r>
              <a:rPr lang="en-US" sz="2000" dirty="0" err="1" smtClean="0"/>
              <a:t>dengan</a:t>
            </a:r>
            <a:r>
              <a:rPr lang="en-US" sz="2000" dirty="0" smtClean="0"/>
              <a:t> </a:t>
            </a:r>
            <a:r>
              <a:rPr lang="en-US" sz="2000" dirty="0" err="1" smtClean="0"/>
              <a:t>pengurus</a:t>
            </a:r>
            <a:r>
              <a:rPr lang="en-US" sz="2000" dirty="0" smtClean="0"/>
              <a:t> PGRI yang </a:t>
            </a:r>
            <a:r>
              <a:rPr lang="en-US" sz="2000" dirty="0" err="1" smtClean="0"/>
              <a:t>lebih</a:t>
            </a:r>
            <a:r>
              <a:rPr lang="en-US" sz="2000" dirty="0" smtClean="0"/>
              <a:t> </a:t>
            </a:r>
            <a:r>
              <a:rPr lang="en-US" sz="2000" dirty="0" err="1" smtClean="0"/>
              <a:t>tinggi</a:t>
            </a:r>
            <a:r>
              <a:rPr lang="en-US" sz="2000" dirty="0" smtClean="0"/>
              <a:t> </a:t>
            </a:r>
            <a:r>
              <a:rPr lang="en-US" sz="2000" dirty="0" err="1" smtClean="0"/>
              <a:t>tingkatannya</a:t>
            </a:r>
            <a:r>
              <a:rPr lang="en-US" sz="2000" dirty="0" smtClean="0"/>
              <a:t> </a:t>
            </a:r>
            <a:r>
              <a:rPr lang="en-US" sz="2000" dirty="0" err="1" smtClean="0"/>
              <a:t>maka</a:t>
            </a:r>
            <a:r>
              <a:rPr lang="en-US" sz="2000" dirty="0" smtClean="0"/>
              <a:t> </a:t>
            </a:r>
            <a:r>
              <a:rPr lang="en-US" sz="2000" dirty="0" err="1" smtClean="0"/>
              <a:t>harus</a:t>
            </a:r>
            <a:r>
              <a:rPr lang="en-US" sz="2000" dirty="0" smtClean="0"/>
              <a:t> </a:t>
            </a:r>
            <a:r>
              <a:rPr lang="en-US" sz="2000" dirty="0" err="1" smtClean="0"/>
              <a:t>melalui</a:t>
            </a:r>
            <a:r>
              <a:rPr lang="en-US" sz="2000" dirty="0" smtClean="0"/>
              <a:t> </a:t>
            </a:r>
            <a:r>
              <a:rPr lang="en-US" sz="2000" dirty="0" err="1" smtClean="0"/>
              <a:t>pengurus</a:t>
            </a:r>
            <a:r>
              <a:rPr lang="en-US" sz="2000" dirty="0" smtClean="0"/>
              <a:t> PGRI yang </a:t>
            </a:r>
            <a:r>
              <a:rPr lang="en-US" sz="2000" dirty="0" err="1" smtClean="0"/>
              <a:t>setingkat</a:t>
            </a:r>
            <a:r>
              <a:rPr lang="en-US" sz="2000" dirty="0" smtClean="0"/>
              <a:t> </a:t>
            </a:r>
            <a:r>
              <a:rPr lang="en-US" sz="2000" dirty="0" err="1" smtClean="0"/>
              <a:t>dengan</a:t>
            </a:r>
            <a:r>
              <a:rPr lang="en-US" sz="2000" dirty="0" smtClean="0"/>
              <a:t> DKGI </a:t>
            </a:r>
            <a:r>
              <a:rPr lang="en-US" sz="2000" dirty="0" err="1" smtClean="0"/>
              <a:t>tersebut</a:t>
            </a:r>
            <a:r>
              <a:rPr lang="en-US" sz="2000" dirty="0" smtClean="0"/>
              <a:t>.</a:t>
            </a:r>
            <a:endParaRPr lang="en-US" sz="2000" dirty="0"/>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3"/>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strVal val="#ppt_w+.3"/>
                                          </p:val>
                                        </p:tav>
                                        <p:tav tm="100000">
                                          <p:val>
                                            <p:strVal val="#ppt_w"/>
                                          </p:val>
                                        </p:tav>
                                      </p:tavLst>
                                    </p:anim>
                                    <p:anim calcmode="lin" valueType="num">
                                      <p:cBhvr>
                                        <p:cTn id="27" dur="1000" fill="hold"/>
                                        <p:tgtEl>
                                          <p:spTgt spid="7"/>
                                        </p:tgtEl>
                                        <p:attrNameLst>
                                          <p:attrName>ppt_h</p:attrName>
                                        </p:attrNameLst>
                                      </p:cBhvr>
                                      <p:tavLst>
                                        <p:tav tm="0">
                                          <p:val>
                                            <p:strVal val="#ppt_h"/>
                                          </p:val>
                                        </p:tav>
                                        <p:tav tm="100000">
                                          <p:val>
                                            <p:strVal val="#ppt_h"/>
                                          </p:val>
                                        </p:tav>
                                      </p:tavLst>
                                    </p:anim>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3"/>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4" grpId="0">
        <p:bldAsOne/>
      </p:bldGraphic>
      <p:bldP spid="6"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3"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solidFill>
                  <a:schemeClr val="tx1"/>
                </a:solidFill>
                <a:effectLst/>
              </a:rPr>
              <a:t>Administrasi</a:t>
            </a:r>
            <a:r>
              <a:rPr lang="es-ES" sz="3200" b="1" dirty="0" smtClean="0">
                <a:solidFill>
                  <a:schemeClr val="tx1"/>
                </a:solidFill>
                <a:effectLst/>
              </a:rPr>
              <a:t> dan </a:t>
            </a:r>
            <a:r>
              <a:rPr lang="es-ES" sz="3200" b="1" dirty="0" err="1" smtClean="0">
                <a:solidFill>
                  <a:schemeClr val="tx1"/>
                </a:solidFill>
                <a:effectLst/>
              </a:rPr>
              <a:t>Pendanaan</a:t>
            </a:r>
            <a:endParaRPr lang="en-US" sz="3200" dirty="0">
              <a:solidFill>
                <a:schemeClr val="tx1"/>
              </a:solidFill>
              <a:effectLst/>
            </a:endParaRPr>
          </a:p>
        </p:txBody>
      </p:sp>
      <p:sp>
        <p:nvSpPr>
          <p:cNvPr id="4" name="Rounded Rectangle 3"/>
          <p:cNvSpPr/>
          <p:nvPr/>
        </p:nvSpPr>
        <p:spPr>
          <a:xfrm>
            <a:off x="470262" y="1711234"/>
            <a:ext cx="8033657" cy="4545875"/>
          </a:xfrm>
          <a:prstGeom prst="roundRect">
            <a:avLst/>
          </a:prstGeom>
          <a:solidFill>
            <a:schemeClr val="accent2">
              <a:lumMod val="5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Char char="•"/>
            </a:pPr>
            <a:r>
              <a:rPr lang="en-US" sz="2400" dirty="0" err="1" smtClean="0"/>
              <a:t>Administrasi</a:t>
            </a:r>
            <a:r>
              <a:rPr lang="en-US" sz="2400" dirty="0" smtClean="0"/>
              <a:t> DKGI </a:t>
            </a:r>
            <a:r>
              <a:rPr lang="en-US" sz="2400" dirty="0" err="1" smtClean="0"/>
              <a:t>dikelola</a:t>
            </a:r>
            <a:r>
              <a:rPr lang="en-US" sz="2400" dirty="0" smtClean="0"/>
              <a:t> </a:t>
            </a:r>
            <a:r>
              <a:rPr lang="en-US" sz="2400" dirty="0" err="1" smtClean="0"/>
              <a:t>oleh</a:t>
            </a:r>
            <a:r>
              <a:rPr lang="en-US" sz="2400" dirty="0" smtClean="0"/>
              <a:t> </a:t>
            </a:r>
            <a:r>
              <a:rPr lang="en-US" sz="2400" dirty="0" err="1" smtClean="0"/>
              <a:t>sekretaris</a:t>
            </a:r>
            <a:r>
              <a:rPr lang="en-US" sz="2400" dirty="0" smtClean="0"/>
              <a:t>, </a:t>
            </a:r>
            <a:r>
              <a:rPr lang="en-US" sz="2400" dirty="0" err="1" smtClean="0"/>
              <a:t>dan</a:t>
            </a:r>
            <a:r>
              <a:rPr lang="en-US" sz="2400" dirty="0" smtClean="0"/>
              <a:t> </a:t>
            </a:r>
            <a:r>
              <a:rPr lang="en-US" sz="2400" dirty="0" err="1" smtClean="0"/>
              <a:t>tatalaksana</a:t>
            </a:r>
            <a:r>
              <a:rPr lang="en-US" sz="2400" dirty="0" smtClean="0"/>
              <a:t> </a:t>
            </a:r>
            <a:r>
              <a:rPr lang="en-US" sz="2400" dirty="0" err="1" smtClean="0"/>
              <a:t>perkantoran</a:t>
            </a:r>
            <a:r>
              <a:rPr lang="en-US" sz="2400" dirty="0" smtClean="0"/>
              <a:t> </a:t>
            </a:r>
            <a:r>
              <a:rPr lang="en-US" sz="2400" dirty="0" err="1" smtClean="0"/>
              <a:t>berpedoman</a:t>
            </a:r>
            <a:r>
              <a:rPr lang="en-US" sz="2400" dirty="0" smtClean="0"/>
              <a:t>/</a:t>
            </a:r>
            <a:r>
              <a:rPr lang="en-US" sz="2400" dirty="0" err="1" smtClean="0"/>
              <a:t>mengikuti</a:t>
            </a:r>
            <a:r>
              <a:rPr lang="en-US" sz="2400" dirty="0" smtClean="0"/>
              <a:t> </a:t>
            </a:r>
            <a:r>
              <a:rPr lang="en-US" sz="2400" dirty="0" err="1" smtClean="0"/>
              <a:t>dan</a:t>
            </a:r>
            <a:r>
              <a:rPr lang="en-US" sz="2400" dirty="0" smtClean="0"/>
              <a:t> </a:t>
            </a:r>
            <a:r>
              <a:rPr lang="en-US" sz="2400" dirty="0" err="1" smtClean="0"/>
              <a:t>ditunjang</a:t>
            </a:r>
            <a:r>
              <a:rPr lang="en-US" sz="2400" dirty="0" smtClean="0"/>
              <a:t> </a:t>
            </a:r>
            <a:r>
              <a:rPr lang="en-US" sz="2400" dirty="0" err="1" smtClean="0"/>
              <a:t>oleh</a:t>
            </a:r>
            <a:r>
              <a:rPr lang="en-US" sz="2400" dirty="0" smtClean="0"/>
              <a:t> </a:t>
            </a:r>
            <a:r>
              <a:rPr lang="en-US" sz="2400" dirty="0" err="1" smtClean="0"/>
              <a:t>pengurus</a:t>
            </a:r>
            <a:r>
              <a:rPr lang="en-US" sz="2400" dirty="0" smtClean="0"/>
              <a:t> PGRI.</a:t>
            </a:r>
          </a:p>
          <a:p>
            <a:pPr marL="342900" indent="-342900">
              <a:buFont typeface="Arial" pitchFamily="34" charset="0"/>
              <a:buChar char="•"/>
            </a:pPr>
            <a:r>
              <a:rPr lang="en-US" sz="2400" dirty="0" err="1" smtClean="0"/>
              <a:t>Pengelola</a:t>
            </a:r>
            <a:r>
              <a:rPr lang="en-US" sz="2400" dirty="0" smtClean="0"/>
              <a:t> </a:t>
            </a:r>
            <a:r>
              <a:rPr lang="en-US" sz="2400" dirty="0" err="1" smtClean="0"/>
              <a:t>sekretariat</a:t>
            </a:r>
            <a:r>
              <a:rPr lang="en-US" sz="2400" dirty="0" smtClean="0"/>
              <a:t> DKGI </a:t>
            </a:r>
            <a:r>
              <a:rPr lang="en-US" sz="2400" dirty="0" err="1" smtClean="0"/>
              <a:t>harus</a:t>
            </a:r>
            <a:r>
              <a:rPr lang="en-US" sz="2400" dirty="0" smtClean="0"/>
              <a:t> </a:t>
            </a:r>
            <a:r>
              <a:rPr lang="en-US" sz="2400" dirty="0" err="1" smtClean="0"/>
              <a:t>bertanggung</a:t>
            </a:r>
            <a:r>
              <a:rPr lang="en-US" sz="2400" dirty="0" smtClean="0"/>
              <a:t> </a:t>
            </a:r>
            <a:r>
              <a:rPr lang="en-US" sz="2400" dirty="0" err="1" smtClean="0"/>
              <a:t>jawab</a:t>
            </a:r>
            <a:r>
              <a:rPr lang="en-US" sz="2400" dirty="0" smtClean="0"/>
              <a:t> </a:t>
            </a:r>
            <a:r>
              <a:rPr lang="en-US" sz="2400" dirty="0" err="1" smtClean="0"/>
              <a:t>atas</a:t>
            </a:r>
            <a:r>
              <a:rPr lang="en-US" sz="2400" dirty="0" smtClean="0"/>
              <a:t> </a:t>
            </a:r>
            <a:r>
              <a:rPr lang="en-US" sz="2400" dirty="0" err="1" smtClean="0"/>
              <a:t>jaminan</a:t>
            </a:r>
            <a:r>
              <a:rPr lang="en-US" sz="2400" dirty="0" smtClean="0"/>
              <a:t> </a:t>
            </a:r>
            <a:r>
              <a:rPr lang="en-US" sz="2400" dirty="0" err="1" smtClean="0"/>
              <a:t>kerahasiaan</a:t>
            </a:r>
            <a:r>
              <a:rPr lang="en-US" sz="2400" dirty="0" smtClean="0"/>
              <a:t> </a:t>
            </a:r>
            <a:r>
              <a:rPr lang="en-US" sz="2400" dirty="0" err="1" smtClean="0"/>
              <a:t>seluruh</a:t>
            </a:r>
            <a:r>
              <a:rPr lang="en-US" sz="2400" dirty="0" smtClean="0"/>
              <a:t> </a:t>
            </a:r>
            <a:r>
              <a:rPr lang="en-US" sz="2400" dirty="0" err="1" smtClean="0"/>
              <a:t>berkas-berkas</a:t>
            </a:r>
            <a:r>
              <a:rPr lang="en-US" sz="2400" dirty="0" smtClean="0"/>
              <a:t> </a:t>
            </a:r>
            <a:r>
              <a:rPr lang="en-US" sz="2400" dirty="0" err="1" smtClean="0"/>
              <a:t>persidangan</a:t>
            </a:r>
            <a:r>
              <a:rPr lang="en-US" sz="2400" dirty="0" smtClean="0"/>
              <a:t> </a:t>
            </a:r>
            <a:r>
              <a:rPr lang="en-US" sz="2400" dirty="0" err="1" smtClean="0"/>
              <a:t>dan</a:t>
            </a:r>
            <a:r>
              <a:rPr lang="en-US" sz="2400" dirty="0" smtClean="0"/>
              <a:t> yang </a:t>
            </a:r>
            <a:r>
              <a:rPr lang="en-US" sz="2400" dirty="0" err="1" smtClean="0"/>
              <a:t>lainnya</a:t>
            </a:r>
            <a:r>
              <a:rPr lang="en-US" sz="2400" dirty="0" smtClean="0"/>
              <a:t>.</a:t>
            </a:r>
          </a:p>
          <a:p>
            <a:pPr marL="342900" indent="-342900">
              <a:buFont typeface="Arial" pitchFamily="34" charset="0"/>
              <a:buChar char="•"/>
            </a:pPr>
            <a:r>
              <a:rPr lang="en-US" sz="2400" dirty="0" err="1" smtClean="0"/>
              <a:t>Pendanaan</a:t>
            </a:r>
            <a:r>
              <a:rPr lang="en-US" sz="2400" dirty="0" smtClean="0"/>
              <a:t> yang </a:t>
            </a:r>
            <a:r>
              <a:rPr lang="en-US" sz="2400" dirty="0" err="1" smtClean="0"/>
              <a:t>dibutuhkan</a:t>
            </a:r>
            <a:r>
              <a:rPr lang="en-US" sz="2400" dirty="0" smtClean="0"/>
              <a:t> </a:t>
            </a:r>
            <a:r>
              <a:rPr lang="en-US" sz="2400" dirty="0" err="1" smtClean="0"/>
              <a:t>untuk</a:t>
            </a:r>
            <a:r>
              <a:rPr lang="en-US" sz="2400" dirty="0" smtClean="0"/>
              <a:t> </a:t>
            </a:r>
            <a:r>
              <a:rPr lang="en-US" sz="2400" dirty="0" err="1" smtClean="0"/>
              <a:t>kelancaran</a:t>
            </a:r>
            <a:r>
              <a:rPr lang="en-US" sz="2400" dirty="0" smtClean="0"/>
              <a:t> </a:t>
            </a:r>
            <a:r>
              <a:rPr lang="en-US" sz="2400" dirty="0" err="1" smtClean="0"/>
              <a:t>dalam</a:t>
            </a:r>
            <a:r>
              <a:rPr lang="en-US" sz="2400" dirty="0" smtClean="0"/>
              <a:t> </a:t>
            </a:r>
            <a:r>
              <a:rPr lang="en-US" sz="2400" dirty="0" err="1" smtClean="0"/>
              <a:t>menjalankan</a:t>
            </a:r>
            <a:r>
              <a:rPr lang="en-US" sz="2400" dirty="0" smtClean="0"/>
              <a:t> </a:t>
            </a:r>
            <a:r>
              <a:rPr lang="en-US" sz="2400" dirty="0" err="1" smtClean="0"/>
              <a:t>fungsi</a:t>
            </a:r>
            <a:r>
              <a:rPr lang="en-US" sz="2400" dirty="0" smtClean="0"/>
              <a:t> </a:t>
            </a:r>
            <a:r>
              <a:rPr lang="en-US" sz="2400" dirty="0" err="1" smtClean="0"/>
              <a:t>dan</a:t>
            </a:r>
            <a:r>
              <a:rPr lang="en-US" sz="2400" dirty="0" smtClean="0"/>
              <a:t> </a:t>
            </a:r>
            <a:r>
              <a:rPr lang="en-US" sz="2400" dirty="0" err="1" smtClean="0"/>
              <a:t>tugas</a:t>
            </a:r>
            <a:r>
              <a:rPr lang="en-US" sz="2400" dirty="0" smtClean="0"/>
              <a:t> DKGI </a:t>
            </a:r>
            <a:r>
              <a:rPr lang="en-US" sz="2400" dirty="0" err="1" smtClean="0"/>
              <a:t>menjadi</a:t>
            </a:r>
            <a:r>
              <a:rPr lang="en-US" sz="2400" dirty="0" smtClean="0"/>
              <a:t> </a:t>
            </a:r>
            <a:r>
              <a:rPr lang="en-US" sz="2400" dirty="0" err="1" smtClean="0"/>
              <a:t>tanggung</a:t>
            </a:r>
            <a:r>
              <a:rPr lang="en-US" sz="2400" dirty="0" smtClean="0"/>
              <a:t> </a:t>
            </a:r>
            <a:r>
              <a:rPr lang="en-US" sz="2400" dirty="0" err="1" smtClean="0"/>
              <a:t>jawab</a:t>
            </a:r>
            <a:r>
              <a:rPr lang="en-US" sz="2400" dirty="0" smtClean="0"/>
              <a:t> </a:t>
            </a:r>
            <a:r>
              <a:rPr lang="en-US" sz="2400" dirty="0" err="1" smtClean="0"/>
              <a:t>pengurus</a:t>
            </a:r>
            <a:r>
              <a:rPr lang="en-US" sz="2400" dirty="0" smtClean="0"/>
              <a:t> PGRI.</a:t>
            </a:r>
            <a:endParaRPr lang="en-U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pPr algn="ctr"/>
            <a:r>
              <a:rPr lang="es-ES" sz="3200" b="1" dirty="0" err="1" smtClean="0">
                <a:effectLst/>
              </a:rPr>
              <a:t>Pembinaan</a:t>
            </a:r>
            <a:r>
              <a:rPr lang="es-ES" sz="3200" b="1" dirty="0" smtClean="0">
                <a:effectLst/>
              </a:rPr>
              <a:t> </a:t>
            </a:r>
            <a:r>
              <a:rPr lang="id-ID" sz="3200" b="1" dirty="0" smtClean="0">
                <a:effectLst/>
              </a:rPr>
              <a:t>d</a:t>
            </a:r>
            <a:r>
              <a:rPr lang="es-ES" sz="3200" b="1" dirty="0" err="1" smtClean="0">
                <a:effectLst/>
              </a:rPr>
              <a:t>an</a:t>
            </a:r>
            <a:r>
              <a:rPr lang="es-ES" sz="3200" b="1" dirty="0" smtClean="0">
                <a:effectLst/>
              </a:rPr>
              <a:t> </a:t>
            </a:r>
            <a:r>
              <a:rPr lang="es-ES" sz="3200" b="1" dirty="0" err="1" smtClean="0">
                <a:effectLst/>
              </a:rPr>
              <a:t>Pemasyarakatan</a:t>
            </a:r>
            <a:endParaRPr lang="en-US" sz="3200" dirty="0">
              <a:effectLst/>
            </a:endParaRPr>
          </a:p>
        </p:txBody>
      </p:sp>
      <p:sp>
        <p:nvSpPr>
          <p:cNvPr id="4" name="Title 3"/>
          <p:cNvSpPr>
            <a:spLocks noGrp="1"/>
          </p:cNvSpPr>
          <p:nvPr>
            <p:ph type="title"/>
          </p:nvPr>
        </p:nvSpPr>
        <p:spPr>
          <a:xfrm>
            <a:off x="444137" y="1227910"/>
            <a:ext cx="8229600" cy="5238204"/>
          </a:xfrm>
        </p:spPr>
        <p:txBody>
          <a:bodyPr>
            <a:noAutofit/>
          </a:bodyPr>
          <a:lstStyle/>
          <a:p>
            <a:pPr algn="ctr"/>
            <a:r>
              <a:rPr lang="en-US" sz="2400" dirty="0" smtClean="0"/>
              <a:t>T u j u a n  </a:t>
            </a:r>
            <a:br>
              <a:rPr lang="en-US" sz="2400" dirty="0" smtClean="0"/>
            </a:br>
            <a:r>
              <a:rPr lang="en-US" sz="2400" dirty="0" smtClean="0"/>
              <a:t>(1)</a:t>
            </a:r>
            <a:br>
              <a:rPr lang="en-US" sz="2400" dirty="0" smtClean="0"/>
            </a:br>
            <a:r>
              <a:rPr lang="en-US" sz="2400" dirty="0" err="1" smtClean="0"/>
              <a:t>meningkatkan</a:t>
            </a:r>
            <a:r>
              <a:rPr lang="en-US" sz="2400" dirty="0" smtClean="0"/>
              <a:t> </a:t>
            </a:r>
            <a:r>
              <a:rPr lang="en-US" sz="2400" dirty="0" err="1" smtClean="0"/>
              <a:t>pemasyarakatan</a:t>
            </a:r>
            <a:r>
              <a:rPr lang="en-US" sz="2400" dirty="0" smtClean="0"/>
              <a:t> </a:t>
            </a:r>
            <a:r>
              <a:rPr lang="en-US" sz="2400" dirty="0" err="1" smtClean="0"/>
              <a:t>Kode</a:t>
            </a:r>
            <a:r>
              <a:rPr lang="en-US" sz="2400" dirty="0" smtClean="0"/>
              <a:t> </a:t>
            </a:r>
            <a:r>
              <a:rPr lang="en-US" sz="2400" dirty="0" err="1" smtClean="0"/>
              <a:t>Etik</a:t>
            </a:r>
            <a:r>
              <a:rPr lang="en-US" sz="2400" dirty="0" smtClean="0"/>
              <a:t> Guru Indonesia </a:t>
            </a:r>
            <a:r>
              <a:rPr lang="en-US" sz="2400" dirty="0" err="1" smtClean="0"/>
              <a:t>terhadap</a:t>
            </a:r>
            <a:r>
              <a:rPr lang="en-US" sz="2400" dirty="0" smtClean="0"/>
              <a:t> </a:t>
            </a:r>
            <a:r>
              <a:rPr lang="en-US" sz="2400" dirty="0" err="1" smtClean="0"/>
              <a:t>seluruh</a:t>
            </a:r>
            <a:r>
              <a:rPr lang="en-US" sz="2400" dirty="0" smtClean="0"/>
              <a:t> guru </a:t>
            </a:r>
            <a:r>
              <a:rPr lang="en-US" sz="2400" dirty="0" err="1" smtClean="0"/>
              <a:t>dan</a:t>
            </a:r>
            <a:r>
              <a:rPr lang="en-US" sz="2400" dirty="0" smtClean="0"/>
              <a:t> </a:t>
            </a:r>
            <a:r>
              <a:rPr lang="en-US" sz="2400" dirty="0" err="1" smtClean="0"/>
              <a:t>tenaga</a:t>
            </a:r>
            <a:r>
              <a:rPr lang="en-US" sz="2400" dirty="0" smtClean="0"/>
              <a:t> </a:t>
            </a:r>
            <a:r>
              <a:rPr lang="en-US" sz="2400" dirty="0" err="1" smtClean="0"/>
              <a:t>kependidikan</a:t>
            </a:r>
            <a:r>
              <a:rPr lang="en-US" sz="2400" dirty="0" smtClean="0"/>
              <a:t> </a:t>
            </a:r>
            <a:r>
              <a:rPr lang="en-US" sz="2400" dirty="0" err="1" smtClean="0"/>
              <a:t>lainnya</a:t>
            </a:r>
            <a:r>
              <a:rPr lang="en-US" sz="2400" dirty="0" smtClean="0"/>
              <a:t> </a:t>
            </a:r>
            <a:r>
              <a:rPr lang="en-US" sz="2400" dirty="0" err="1" smtClean="0"/>
              <a:t>serta</a:t>
            </a:r>
            <a:r>
              <a:rPr lang="en-US" sz="2400" dirty="0" smtClean="0"/>
              <a:t> </a:t>
            </a:r>
            <a:r>
              <a:rPr lang="en-US" sz="2400" dirty="0" err="1" smtClean="0"/>
              <a:t>masyarakat</a:t>
            </a:r>
            <a:r>
              <a:rPr lang="en-US" sz="2400" dirty="0" smtClean="0"/>
              <a:t> </a:t>
            </a:r>
            <a:r>
              <a:rPr lang="en-US" sz="2400" dirty="0" err="1" smtClean="0"/>
              <a:t>secara</a:t>
            </a:r>
            <a:r>
              <a:rPr lang="en-US" sz="2400" dirty="0" smtClean="0"/>
              <a:t> </a:t>
            </a:r>
            <a:r>
              <a:rPr lang="en-US" sz="2400" dirty="0" err="1" smtClean="0"/>
              <a:t>umum</a:t>
            </a:r>
            <a:r>
              <a:rPr lang="en-US" sz="2400" dirty="0" smtClean="0"/>
              <a:t>; </a:t>
            </a:r>
            <a:br>
              <a:rPr lang="en-US" sz="2400" dirty="0" smtClean="0"/>
            </a:br>
            <a:r>
              <a:rPr lang="en-US" sz="2400" dirty="0" smtClean="0"/>
              <a:t>(2)</a:t>
            </a:r>
            <a:br>
              <a:rPr lang="en-US" sz="2400" dirty="0" smtClean="0"/>
            </a:br>
            <a:r>
              <a:rPr lang="en-US" sz="2400" dirty="0" err="1" smtClean="0"/>
              <a:t>meningkatkan</a:t>
            </a:r>
            <a:r>
              <a:rPr lang="en-US" sz="2400" dirty="0" smtClean="0"/>
              <a:t> </a:t>
            </a:r>
            <a:r>
              <a:rPr lang="en-US" sz="2400" dirty="0" err="1" smtClean="0"/>
              <a:t>perilaku</a:t>
            </a:r>
            <a:r>
              <a:rPr lang="en-US" sz="2400" dirty="0" smtClean="0"/>
              <a:t> guru </a:t>
            </a:r>
            <a:r>
              <a:rPr lang="en-US" sz="2400" dirty="0" err="1" smtClean="0"/>
              <a:t>dan</a:t>
            </a:r>
            <a:r>
              <a:rPr lang="en-US" sz="2400" dirty="0" smtClean="0"/>
              <a:t> </a:t>
            </a:r>
            <a:r>
              <a:rPr lang="en-US" sz="2400" dirty="0" err="1" smtClean="0"/>
              <a:t>tenaga</a:t>
            </a:r>
            <a:r>
              <a:rPr lang="en-US" sz="2400" dirty="0" smtClean="0"/>
              <a:t> </a:t>
            </a:r>
            <a:r>
              <a:rPr lang="en-US" sz="2400" dirty="0" err="1" smtClean="0"/>
              <a:t>kependidikan</a:t>
            </a:r>
            <a:r>
              <a:rPr lang="en-US" sz="2400" dirty="0" smtClean="0"/>
              <a:t> </a:t>
            </a:r>
            <a:r>
              <a:rPr lang="en-US" sz="2400" dirty="0" err="1" smtClean="0"/>
              <a:t>lainnya</a:t>
            </a:r>
            <a:r>
              <a:rPr lang="en-US" sz="2400" dirty="0" smtClean="0"/>
              <a:t> </a:t>
            </a:r>
            <a:r>
              <a:rPr lang="en-US" sz="2400" dirty="0" err="1" smtClean="0"/>
              <a:t>dalam</a:t>
            </a:r>
            <a:r>
              <a:rPr lang="en-US" sz="2400" dirty="0" smtClean="0"/>
              <a:t> </a:t>
            </a:r>
            <a:r>
              <a:rPr lang="en-US" sz="2400" dirty="0" err="1" smtClean="0"/>
              <a:t>pemahaman</a:t>
            </a:r>
            <a:r>
              <a:rPr lang="en-US" sz="2400" dirty="0" smtClean="0"/>
              <a:t>, </a:t>
            </a:r>
            <a:r>
              <a:rPr lang="en-US" sz="2400" dirty="0" err="1" smtClean="0"/>
              <a:t>penghayatan</a:t>
            </a:r>
            <a:r>
              <a:rPr lang="en-US" sz="2400" dirty="0" smtClean="0"/>
              <a:t>, </a:t>
            </a:r>
            <a:r>
              <a:rPr lang="en-US" sz="2400" dirty="0" err="1" smtClean="0"/>
              <a:t>dan</a:t>
            </a:r>
            <a:r>
              <a:rPr lang="en-US" sz="2400" dirty="0" smtClean="0"/>
              <a:t> </a:t>
            </a:r>
            <a:r>
              <a:rPr lang="en-US" sz="2400" dirty="0" err="1" smtClean="0"/>
              <a:t>pengamalan</a:t>
            </a:r>
            <a:r>
              <a:rPr lang="en-US" sz="2400" dirty="0" smtClean="0"/>
              <a:t> </a:t>
            </a:r>
            <a:r>
              <a:rPr lang="en-US" sz="2400" dirty="0" err="1" smtClean="0"/>
              <a:t>etika</a:t>
            </a:r>
            <a:r>
              <a:rPr lang="en-US" sz="2400" dirty="0" smtClean="0"/>
              <a:t> guru </a:t>
            </a:r>
            <a:r>
              <a:rPr lang="en-US" sz="2400" dirty="0" err="1" smtClean="0"/>
              <a:t>demi</a:t>
            </a:r>
            <a:r>
              <a:rPr lang="en-US" sz="2400" dirty="0" smtClean="0"/>
              <a:t> </a:t>
            </a:r>
            <a:r>
              <a:rPr lang="en-US" sz="2400" dirty="0" err="1" smtClean="0"/>
              <a:t>terciptanya</a:t>
            </a:r>
            <a:r>
              <a:rPr lang="en-US" sz="2400" dirty="0" smtClean="0"/>
              <a:t> </a:t>
            </a:r>
            <a:r>
              <a:rPr lang="en-US" sz="2400" dirty="0" err="1" smtClean="0"/>
              <a:t>proses</a:t>
            </a:r>
            <a:r>
              <a:rPr lang="en-US" sz="2400" dirty="0" smtClean="0"/>
              <a:t> </a:t>
            </a:r>
            <a:r>
              <a:rPr lang="en-US" sz="2400" dirty="0" err="1" smtClean="0"/>
              <a:t>pengabdian</a:t>
            </a:r>
            <a:r>
              <a:rPr lang="en-US" sz="2400" dirty="0" smtClean="0"/>
              <a:t> </a:t>
            </a:r>
            <a:r>
              <a:rPr lang="en-US" sz="2400" dirty="0" err="1" smtClean="0"/>
              <a:t>profesi</a:t>
            </a:r>
            <a:r>
              <a:rPr lang="en-US" sz="2400" dirty="0" smtClean="0"/>
              <a:t> </a:t>
            </a:r>
            <a:r>
              <a:rPr lang="en-US" sz="2400" dirty="0" err="1" smtClean="0"/>
              <a:t>kependidikan</a:t>
            </a:r>
            <a:r>
              <a:rPr lang="en-US" sz="2400" dirty="0" smtClean="0"/>
              <a:t> yang </a:t>
            </a:r>
            <a:r>
              <a:rPr lang="en-US" sz="2400" dirty="0" err="1" smtClean="0"/>
              <a:t>lebih</a:t>
            </a:r>
            <a:r>
              <a:rPr lang="en-US" sz="2400" dirty="0" smtClean="0"/>
              <a:t> </a:t>
            </a:r>
            <a:r>
              <a:rPr lang="en-US" sz="2400" dirty="0" err="1" smtClean="0"/>
              <a:t>baik</a:t>
            </a:r>
            <a:r>
              <a:rPr lang="en-US" sz="2400" dirty="0" smtClean="0"/>
              <a:t>; </a:t>
            </a:r>
            <a:br>
              <a:rPr lang="en-US" sz="2400" dirty="0" smtClean="0"/>
            </a:br>
            <a:r>
              <a:rPr lang="en-US" sz="2400" dirty="0" smtClean="0"/>
              <a:t>(3)</a:t>
            </a:r>
            <a:br>
              <a:rPr lang="en-US" sz="2400" dirty="0" smtClean="0"/>
            </a:br>
            <a:r>
              <a:rPr lang="en-US" sz="2400" dirty="0" err="1" smtClean="0"/>
              <a:t>menciptakan</a:t>
            </a:r>
            <a:r>
              <a:rPr lang="en-US" sz="2400" dirty="0" smtClean="0"/>
              <a:t> </a:t>
            </a:r>
            <a:r>
              <a:rPr lang="en-US" sz="2400" dirty="0" err="1" smtClean="0"/>
              <a:t>suasana</a:t>
            </a:r>
            <a:r>
              <a:rPr lang="en-US" sz="2400" dirty="0" smtClean="0"/>
              <a:t> </a:t>
            </a:r>
            <a:r>
              <a:rPr lang="en-US" sz="2400" dirty="0" err="1" smtClean="0"/>
              <a:t>masyarakat</a:t>
            </a:r>
            <a:r>
              <a:rPr lang="en-US" sz="2400" dirty="0" smtClean="0"/>
              <a:t> yang </a:t>
            </a:r>
            <a:r>
              <a:rPr lang="en-US" sz="2400" dirty="0" err="1" smtClean="0"/>
              <a:t>lebih</a:t>
            </a:r>
            <a:r>
              <a:rPr lang="en-US" sz="2400" dirty="0" smtClean="0"/>
              <a:t> </a:t>
            </a:r>
            <a:r>
              <a:rPr lang="en-US" sz="2400" dirty="0" err="1" smtClean="0"/>
              <a:t>kondusif</a:t>
            </a:r>
            <a:r>
              <a:rPr lang="en-US" sz="2400" dirty="0" smtClean="0"/>
              <a:t>, </a:t>
            </a:r>
            <a:r>
              <a:rPr lang="en-US" sz="2400" dirty="0" err="1" smtClean="0"/>
              <a:t>sehingga</a:t>
            </a:r>
            <a:r>
              <a:rPr lang="en-US" sz="2400" dirty="0" smtClean="0"/>
              <a:t> </a:t>
            </a:r>
            <a:r>
              <a:rPr lang="en-US" sz="2400" dirty="0" err="1" smtClean="0"/>
              <a:t>akan</a:t>
            </a:r>
            <a:r>
              <a:rPr lang="en-US" sz="2400" dirty="0" smtClean="0"/>
              <a:t> </a:t>
            </a:r>
            <a:r>
              <a:rPr lang="en-US" sz="2400" dirty="0" err="1" smtClean="0"/>
              <a:t>lebih</a:t>
            </a:r>
            <a:r>
              <a:rPr lang="en-US" sz="2400" dirty="0" smtClean="0"/>
              <a:t> </a:t>
            </a:r>
            <a:r>
              <a:rPr lang="en-US" sz="2400" dirty="0" err="1" smtClean="0"/>
              <a:t>menguntungkan</a:t>
            </a:r>
            <a:r>
              <a:rPr lang="en-US" sz="2400" dirty="0" smtClean="0"/>
              <a:t> </a:t>
            </a:r>
            <a:r>
              <a:rPr lang="en-US" sz="2400" dirty="0" err="1" smtClean="0"/>
              <a:t>dalam</a:t>
            </a:r>
            <a:r>
              <a:rPr lang="en-US" sz="2400" dirty="0" smtClean="0"/>
              <a:t> </a:t>
            </a:r>
            <a:r>
              <a:rPr lang="en-US" sz="2400" dirty="0" err="1" smtClean="0"/>
              <a:t>proses</a:t>
            </a:r>
            <a:r>
              <a:rPr lang="en-US" sz="2400" dirty="0" smtClean="0"/>
              <a:t> </a:t>
            </a:r>
            <a:r>
              <a:rPr lang="en-US" sz="2400" dirty="0" err="1" smtClean="0"/>
              <a:t>pengabdian</a:t>
            </a:r>
            <a:r>
              <a:rPr lang="en-US" sz="2400" dirty="0" smtClean="0"/>
              <a:t> </a:t>
            </a:r>
            <a:r>
              <a:rPr lang="en-US" sz="2400" dirty="0" err="1" smtClean="0"/>
              <a:t>dan</a:t>
            </a:r>
            <a:r>
              <a:rPr lang="en-US" sz="2400" dirty="0" smtClean="0"/>
              <a:t> </a:t>
            </a:r>
            <a:r>
              <a:rPr lang="en-US" sz="2400" dirty="0" err="1" smtClean="0"/>
              <a:t>penerapan</a:t>
            </a:r>
            <a:r>
              <a:rPr lang="en-US" sz="2400" dirty="0" smtClean="0"/>
              <a:t> </a:t>
            </a:r>
            <a:r>
              <a:rPr lang="en-US" sz="2400" dirty="0" err="1" smtClean="0"/>
              <a:t>etika</a:t>
            </a:r>
            <a:r>
              <a:rPr lang="en-US" sz="2400" dirty="0" smtClean="0"/>
              <a:t> guru.</a:t>
            </a:r>
            <a:endParaRPr lang="en-US" sz="2400"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0" presetClass="entr" presetSubtype="0" decel="10000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3"/>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effectLst/>
              </a:rPr>
              <a:t>Pembinaan</a:t>
            </a:r>
            <a:r>
              <a:rPr lang="es-ES" sz="3200" b="1" dirty="0" smtClean="0">
                <a:effectLst/>
              </a:rPr>
              <a:t> </a:t>
            </a:r>
            <a:r>
              <a:rPr lang="id-ID" sz="3200" b="1" dirty="0" smtClean="0">
                <a:effectLst/>
              </a:rPr>
              <a:t>d</a:t>
            </a:r>
            <a:r>
              <a:rPr lang="es-ES" sz="3200" b="1" dirty="0" err="1" smtClean="0">
                <a:effectLst/>
              </a:rPr>
              <a:t>an</a:t>
            </a:r>
            <a:r>
              <a:rPr lang="es-ES" sz="3200" b="1" dirty="0" smtClean="0">
                <a:effectLst/>
              </a:rPr>
              <a:t> </a:t>
            </a:r>
            <a:r>
              <a:rPr lang="es-ES" sz="3200" b="1" dirty="0" err="1" smtClean="0">
                <a:effectLst/>
              </a:rPr>
              <a:t>Pemasyarakatan</a:t>
            </a:r>
            <a:endParaRPr lang="en-US" sz="3200" dirty="0">
              <a:effectLst/>
            </a:endParaRPr>
          </a:p>
        </p:txBody>
      </p:sp>
      <p:sp>
        <p:nvSpPr>
          <p:cNvPr id="4" name="Title 3"/>
          <p:cNvSpPr txBox="1">
            <a:spLocks/>
          </p:cNvSpPr>
          <p:nvPr/>
        </p:nvSpPr>
        <p:spPr>
          <a:xfrm>
            <a:off x="444137" y="1227910"/>
            <a:ext cx="8229600" cy="5238204"/>
          </a:xfrm>
          <a:prstGeom prst="rect">
            <a:avLst/>
          </a:prstGeom>
        </p:spPr>
        <p:txBody>
          <a:bodyPr>
            <a:noAutofit/>
          </a:bodyPr>
          <a:lstStyle/>
          <a:p>
            <a:pPr algn="ctr"/>
            <a:r>
              <a:rPr lang="en-US" sz="2200" dirty="0" err="1" smtClean="0"/>
              <a:t>Sasaran</a:t>
            </a:r>
            <a:r>
              <a:rPr lang="en-US" sz="2200" dirty="0" smtClean="0"/>
              <a:t> yang </a:t>
            </a:r>
            <a:r>
              <a:rPr lang="en-US" sz="2200" dirty="0" err="1" smtClean="0"/>
              <a:t>Ingin</a:t>
            </a:r>
            <a:r>
              <a:rPr lang="en-US" sz="2200" dirty="0" smtClean="0"/>
              <a:t> </a:t>
            </a:r>
            <a:r>
              <a:rPr lang="en-US" sz="2200" dirty="0" err="1" smtClean="0"/>
              <a:t>dicapai</a:t>
            </a:r>
            <a:endParaRPr lang="en-US" sz="2200" dirty="0" smtClean="0"/>
          </a:p>
          <a:p>
            <a:pPr algn="ctr"/>
            <a:r>
              <a:rPr lang="en-US" sz="2200" dirty="0" smtClean="0"/>
              <a:t> </a:t>
            </a:r>
          </a:p>
          <a:p>
            <a:pPr algn="ctr"/>
            <a:r>
              <a:rPr lang="en-US" sz="2200" dirty="0" smtClean="0"/>
              <a:t>(1)</a:t>
            </a:r>
          </a:p>
          <a:p>
            <a:pPr algn="ctr"/>
            <a:r>
              <a:rPr lang="en-US" sz="2200" dirty="0" smtClean="0"/>
              <a:t>guru </a:t>
            </a:r>
            <a:r>
              <a:rPr lang="en-US" sz="2200" dirty="0" err="1" smtClean="0"/>
              <a:t>dan</a:t>
            </a:r>
            <a:r>
              <a:rPr lang="en-US" sz="2200" dirty="0" smtClean="0"/>
              <a:t> </a:t>
            </a:r>
            <a:r>
              <a:rPr lang="en-US" sz="2200" dirty="0" err="1" smtClean="0"/>
              <a:t>tenaga</a:t>
            </a:r>
            <a:r>
              <a:rPr lang="en-US" sz="2200" dirty="0" smtClean="0"/>
              <a:t> </a:t>
            </a:r>
            <a:r>
              <a:rPr lang="en-US" sz="2200" dirty="0" err="1" smtClean="0"/>
              <a:t>kependidikan</a:t>
            </a:r>
            <a:r>
              <a:rPr lang="en-US" sz="2200" dirty="0" smtClean="0"/>
              <a:t> </a:t>
            </a:r>
            <a:r>
              <a:rPr lang="en-US" sz="2200" dirty="0" err="1" smtClean="0"/>
              <a:t>lainnya</a:t>
            </a:r>
            <a:r>
              <a:rPr lang="en-US" sz="2200" dirty="0" smtClean="0"/>
              <a:t> </a:t>
            </a:r>
            <a:r>
              <a:rPr lang="en-US" sz="2200" dirty="0" err="1" smtClean="0"/>
              <a:t>dapat</a:t>
            </a:r>
            <a:r>
              <a:rPr lang="en-US" sz="2200" dirty="0" smtClean="0"/>
              <a:t> </a:t>
            </a:r>
            <a:r>
              <a:rPr lang="en-US" sz="2200" dirty="0" err="1" smtClean="0"/>
              <a:t>menjalankan</a:t>
            </a:r>
            <a:r>
              <a:rPr lang="en-US" sz="2200" dirty="0" smtClean="0"/>
              <a:t> </a:t>
            </a:r>
            <a:r>
              <a:rPr lang="en-US" sz="2200" dirty="0" err="1" smtClean="0"/>
              <a:t>pengabdian</a:t>
            </a:r>
            <a:r>
              <a:rPr lang="en-US" sz="2200" dirty="0" smtClean="0"/>
              <a:t> </a:t>
            </a:r>
            <a:r>
              <a:rPr lang="en-US" sz="2200" dirty="0" err="1" smtClean="0"/>
              <a:t>khususnya</a:t>
            </a:r>
            <a:r>
              <a:rPr lang="en-US" sz="2200" dirty="0" smtClean="0"/>
              <a:t> </a:t>
            </a:r>
            <a:r>
              <a:rPr lang="en-US" sz="2200" dirty="0" err="1" smtClean="0"/>
              <a:t>di</a:t>
            </a:r>
            <a:r>
              <a:rPr lang="en-US" sz="2200" dirty="0" smtClean="0"/>
              <a:t> </a:t>
            </a:r>
            <a:r>
              <a:rPr lang="en-US" sz="2200" dirty="0" err="1" smtClean="0"/>
              <a:t>bidang</a:t>
            </a:r>
            <a:r>
              <a:rPr lang="en-US" sz="2200" dirty="0" smtClean="0"/>
              <a:t> </a:t>
            </a:r>
            <a:r>
              <a:rPr lang="en-US" sz="2200" dirty="0" err="1" smtClean="0"/>
              <a:t>pendidikan</a:t>
            </a:r>
            <a:r>
              <a:rPr lang="en-US" sz="2200" dirty="0" smtClean="0"/>
              <a:t> </a:t>
            </a:r>
            <a:r>
              <a:rPr lang="en-US" sz="2200" dirty="0" err="1" smtClean="0"/>
              <a:t>dengan</a:t>
            </a:r>
            <a:r>
              <a:rPr lang="en-US" sz="2200" dirty="0" smtClean="0"/>
              <a:t> </a:t>
            </a:r>
            <a:r>
              <a:rPr lang="en-US" sz="2200" dirty="0" err="1" smtClean="0"/>
              <a:t>baik</a:t>
            </a:r>
            <a:r>
              <a:rPr lang="en-US" sz="2200" dirty="0" smtClean="0"/>
              <a:t>;</a:t>
            </a:r>
          </a:p>
          <a:p>
            <a:pPr algn="ctr"/>
            <a:r>
              <a:rPr lang="en-US" sz="2200" dirty="0" smtClean="0"/>
              <a:t> </a:t>
            </a:r>
          </a:p>
          <a:p>
            <a:pPr algn="ctr"/>
            <a:r>
              <a:rPr lang="en-US" sz="2200" dirty="0" smtClean="0"/>
              <a:t>(2)</a:t>
            </a:r>
          </a:p>
          <a:p>
            <a:pPr algn="ctr"/>
            <a:r>
              <a:rPr lang="en-US" sz="2200" dirty="0" err="1" smtClean="0"/>
              <a:t>terjadinya</a:t>
            </a:r>
            <a:r>
              <a:rPr lang="en-US" sz="2200" dirty="0" smtClean="0"/>
              <a:t> </a:t>
            </a:r>
            <a:r>
              <a:rPr lang="en-US" sz="2200" dirty="0" err="1" smtClean="0"/>
              <a:t>pemahaman</a:t>
            </a:r>
            <a:r>
              <a:rPr lang="en-US" sz="2200" dirty="0" smtClean="0"/>
              <a:t> </a:t>
            </a:r>
            <a:r>
              <a:rPr lang="en-US" sz="2200" dirty="0" err="1" smtClean="0"/>
              <a:t>tentang</a:t>
            </a:r>
            <a:r>
              <a:rPr lang="en-US" sz="2200" dirty="0" smtClean="0"/>
              <a:t> </a:t>
            </a:r>
            <a:r>
              <a:rPr lang="en-US" sz="2200" dirty="0" err="1" smtClean="0"/>
              <a:t>etika</a:t>
            </a:r>
            <a:r>
              <a:rPr lang="en-US" sz="2200" dirty="0" smtClean="0"/>
              <a:t> guru </a:t>
            </a:r>
            <a:r>
              <a:rPr lang="en-US" sz="2200" dirty="0" err="1" smtClean="0"/>
              <a:t>bagi</a:t>
            </a:r>
            <a:r>
              <a:rPr lang="en-US" sz="2200" dirty="0" smtClean="0"/>
              <a:t> </a:t>
            </a:r>
            <a:r>
              <a:rPr lang="en-US" sz="2200" dirty="0" err="1" smtClean="0"/>
              <a:t>calon</a:t>
            </a:r>
            <a:r>
              <a:rPr lang="en-US" sz="2200" dirty="0" smtClean="0"/>
              <a:t> guru </a:t>
            </a:r>
            <a:r>
              <a:rPr lang="en-US" sz="2200" dirty="0" err="1" smtClean="0"/>
              <a:t>dan</a:t>
            </a:r>
            <a:r>
              <a:rPr lang="en-US" sz="2200" dirty="0" smtClean="0"/>
              <a:t> </a:t>
            </a:r>
            <a:r>
              <a:rPr lang="en-US" sz="2200" dirty="0" err="1" smtClean="0"/>
              <a:t>tenaga</a:t>
            </a:r>
            <a:r>
              <a:rPr lang="en-US" sz="2200" dirty="0" smtClean="0"/>
              <a:t> </a:t>
            </a:r>
            <a:r>
              <a:rPr lang="en-US" sz="2200" dirty="0" err="1" smtClean="0"/>
              <a:t>kependidikan</a:t>
            </a:r>
            <a:r>
              <a:rPr lang="en-US" sz="2200" dirty="0" smtClean="0"/>
              <a:t> </a:t>
            </a:r>
            <a:r>
              <a:rPr lang="en-US" sz="2200" dirty="0" err="1" smtClean="0"/>
              <a:t>lainnya</a:t>
            </a:r>
            <a:r>
              <a:rPr lang="en-US" sz="2200" dirty="0" smtClean="0"/>
              <a:t> yang </a:t>
            </a:r>
            <a:r>
              <a:rPr lang="en-US" sz="2200" dirty="0" err="1" smtClean="0"/>
              <a:t>berada</a:t>
            </a:r>
            <a:r>
              <a:rPr lang="en-US" sz="2200" dirty="0" smtClean="0"/>
              <a:t> </a:t>
            </a:r>
            <a:r>
              <a:rPr lang="en-US" sz="2200" dirty="0" err="1" smtClean="0"/>
              <a:t>di</a:t>
            </a:r>
            <a:r>
              <a:rPr lang="en-US" sz="2200" dirty="0" smtClean="0"/>
              <a:t> </a:t>
            </a:r>
            <a:r>
              <a:rPr lang="en-US" sz="2200" dirty="0" err="1" smtClean="0"/>
              <a:t>lembaga</a:t>
            </a:r>
            <a:r>
              <a:rPr lang="en-US" sz="2200" dirty="0" smtClean="0"/>
              <a:t> </a:t>
            </a:r>
            <a:r>
              <a:rPr lang="en-US" sz="2200" dirty="0" err="1" smtClean="0"/>
              <a:t>kependidikan</a:t>
            </a:r>
            <a:r>
              <a:rPr lang="en-US" sz="2200" dirty="0" smtClean="0"/>
              <a:t>;</a:t>
            </a:r>
          </a:p>
          <a:p>
            <a:pPr algn="ctr"/>
            <a:r>
              <a:rPr lang="en-US" sz="2200" dirty="0" smtClean="0"/>
              <a:t> </a:t>
            </a:r>
          </a:p>
          <a:p>
            <a:pPr algn="ctr"/>
            <a:r>
              <a:rPr lang="en-US" sz="2200" dirty="0" smtClean="0"/>
              <a:t>(3)</a:t>
            </a:r>
          </a:p>
          <a:p>
            <a:pPr algn="ctr"/>
            <a:r>
              <a:rPr lang="en-US" sz="2200" dirty="0" err="1" smtClean="0"/>
              <a:t>tumbuhnya</a:t>
            </a:r>
            <a:r>
              <a:rPr lang="en-US" sz="2200" dirty="0" smtClean="0"/>
              <a:t> </a:t>
            </a:r>
            <a:r>
              <a:rPr lang="en-US" sz="2200" dirty="0" err="1" smtClean="0"/>
              <a:t>pengakuan</a:t>
            </a:r>
            <a:r>
              <a:rPr lang="en-US" sz="2200" dirty="0" smtClean="0"/>
              <a:t> </a:t>
            </a:r>
            <a:r>
              <a:rPr lang="en-US" sz="2200" dirty="0" err="1" smtClean="0"/>
              <a:t>dari</a:t>
            </a:r>
            <a:r>
              <a:rPr lang="en-US" sz="2200" dirty="0" smtClean="0"/>
              <a:t> </a:t>
            </a:r>
            <a:r>
              <a:rPr lang="en-US" sz="2200" dirty="0" err="1" smtClean="0"/>
              <a:t>pemerintah</a:t>
            </a:r>
            <a:r>
              <a:rPr lang="en-US" sz="2200" dirty="0" smtClean="0"/>
              <a:t> </a:t>
            </a:r>
            <a:r>
              <a:rPr lang="en-US" sz="2200" dirty="0" err="1" smtClean="0"/>
              <a:t>dan</a:t>
            </a:r>
            <a:r>
              <a:rPr lang="en-US" sz="2200" dirty="0" smtClean="0"/>
              <a:t> </a:t>
            </a:r>
            <a:r>
              <a:rPr lang="en-US" sz="2200" dirty="0" err="1" smtClean="0"/>
              <a:t>masyarakat</a:t>
            </a:r>
            <a:r>
              <a:rPr lang="en-US" sz="2200" dirty="0" smtClean="0"/>
              <a:t> </a:t>
            </a:r>
            <a:r>
              <a:rPr lang="en-US" sz="2200" dirty="0" err="1" smtClean="0"/>
              <a:t>secara</a:t>
            </a:r>
            <a:r>
              <a:rPr lang="en-US" sz="2200" dirty="0" smtClean="0"/>
              <a:t> </a:t>
            </a:r>
            <a:r>
              <a:rPr lang="en-US" sz="2200" dirty="0" err="1" smtClean="0"/>
              <a:t>luas</a:t>
            </a:r>
            <a:r>
              <a:rPr lang="en-US" sz="2200" dirty="0" smtClean="0"/>
              <a:t> </a:t>
            </a:r>
            <a:r>
              <a:rPr lang="en-US" sz="2200" dirty="0" err="1" smtClean="0"/>
              <a:t>akan</a:t>
            </a:r>
            <a:r>
              <a:rPr lang="en-US" sz="2200" dirty="0" smtClean="0"/>
              <a:t> </a:t>
            </a:r>
            <a:r>
              <a:rPr lang="en-US" sz="2200" dirty="0" err="1" smtClean="0"/>
              <a:t>pengabdian</a:t>
            </a:r>
            <a:r>
              <a:rPr lang="en-US" sz="2200" dirty="0" smtClean="0"/>
              <a:t> </a:t>
            </a:r>
            <a:r>
              <a:rPr lang="en-US" sz="2200" dirty="0" err="1" smtClean="0"/>
              <a:t>profesi</a:t>
            </a:r>
            <a:r>
              <a:rPr lang="en-US" sz="2200" dirty="0" smtClean="0"/>
              <a:t> </a:t>
            </a:r>
            <a:r>
              <a:rPr lang="en-US" sz="2200" dirty="0" err="1" smtClean="0"/>
              <a:t>kependidikan</a:t>
            </a:r>
            <a:r>
              <a:rPr lang="en-US" sz="2200" dirty="0" smtClean="0"/>
              <a:t> </a:t>
            </a:r>
            <a:r>
              <a:rPr lang="en-US" sz="2200" dirty="0" err="1" smtClean="0"/>
              <a:t>dan</a:t>
            </a:r>
            <a:r>
              <a:rPr lang="en-US" sz="2200" dirty="0" smtClean="0"/>
              <a:t> </a:t>
            </a:r>
            <a:r>
              <a:rPr lang="en-US" sz="2200" dirty="0" err="1" smtClean="0"/>
              <a:t>Kode</a:t>
            </a:r>
            <a:r>
              <a:rPr lang="en-US" sz="2200" dirty="0" smtClean="0"/>
              <a:t> </a:t>
            </a:r>
            <a:r>
              <a:rPr lang="en-US" sz="2200" dirty="0" err="1" smtClean="0"/>
              <a:t>Etik</a:t>
            </a:r>
            <a:r>
              <a:rPr lang="en-US" sz="2200" dirty="0" smtClean="0"/>
              <a:t> Guru Indonesia.</a:t>
            </a:r>
          </a:p>
        </p:txBody>
      </p:sp>
    </p:spTree>
  </p:cSld>
  <p:clrMapOvr>
    <a:masterClrMapping/>
  </p:clrMapOvr>
  <p:transition spd="med">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effectLst/>
              </a:rPr>
              <a:t>Pembinaan</a:t>
            </a:r>
            <a:r>
              <a:rPr lang="es-ES" sz="3200" b="1" dirty="0" smtClean="0">
                <a:effectLst/>
              </a:rPr>
              <a:t> </a:t>
            </a:r>
            <a:r>
              <a:rPr lang="id-ID" sz="3200" b="1" dirty="0" smtClean="0">
                <a:effectLst/>
              </a:rPr>
              <a:t>d</a:t>
            </a:r>
            <a:r>
              <a:rPr lang="es-ES" sz="3200" b="1" dirty="0" err="1" smtClean="0">
                <a:effectLst/>
              </a:rPr>
              <a:t>an</a:t>
            </a:r>
            <a:r>
              <a:rPr lang="es-ES" sz="3200" b="1" dirty="0" smtClean="0">
                <a:effectLst/>
              </a:rPr>
              <a:t> </a:t>
            </a:r>
            <a:r>
              <a:rPr lang="es-ES" sz="3200" b="1" dirty="0" err="1" smtClean="0">
                <a:effectLst/>
              </a:rPr>
              <a:t>Pemasyarakatan</a:t>
            </a:r>
            <a:endParaRPr lang="en-US" sz="3200" dirty="0">
              <a:effectLst/>
            </a:endParaRPr>
          </a:p>
        </p:txBody>
      </p:sp>
      <p:sp>
        <p:nvSpPr>
          <p:cNvPr id="3" name="Title 3"/>
          <p:cNvSpPr txBox="1">
            <a:spLocks/>
          </p:cNvSpPr>
          <p:nvPr/>
        </p:nvSpPr>
        <p:spPr>
          <a:xfrm>
            <a:off x="444137" y="1227910"/>
            <a:ext cx="8229600" cy="5630090"/>
          </a:xfrm>
          <a:prstGeom prst="rect">
            <a:avLst/>
          </a:prstGeom>
        </p:spPr>
        <p:txBody>
          <a:bodyPr>
            <a:noAutofit/>
          </a:bodyPr>
          <a:lstStyle/>
          <a:p>
            <a:pPr algn="ctr"/>
            <a:r>
              <a:rPr lang="en-US" sz="2000" b="1" dirty="0" err="1" smtClean="0"/>
              <a:t>Jenis</a:t>
            </a:r>
            <a:r>
              <a:rPr lang="en-US" sz="2000" b="1" dirty="0" smtClean="0"/>
              <a:t> </a:t>
            </a:r>
            <a:r>
              <a:rPr lang="en-US" sz="2000" b="1" dirty="0" err="1" smtClean="0"/>
              <a:t>Kegiatan</a:t>
            </a:r>
            <a:endParaRPr lang="en-US" sz="2000" b="1" dirty="0" smtClean="0"/>
          </a:p>
          <a:p>
            <a:pPr algn="ctr"/>
            <a:r>
              <a:rPr lang="en-US" sz="2000" dirty="0" smtClean="0"/>
              <a:t> </a:t>
            </a:r>
          </a:p>
          <a:p>
            <a:r>
              <a:rPr lang="en-US" sz="2000" dirty="0" smtClean="0"/>
              <a:t>(1) </a:t>
            </a:r>
            <a:r>
              <a:rPr lang="en-US" sz="2000" dirty="0" err="1" smtClean="0"/>
              <a:t>Menganjurkan</a:t>
            </a:r>
            <a:r>
              <a:rPr lang="en-US" sz="2000" dirty="0" smtClean="0"/>
              <a:t> </a:t>
            </a:r>
            <a:r>
              <a:rPr lang="en-US" sz="2000" dirty="0" err="1" smtClean="0"/>
              <a:t>kepada</a:t>
            </a:r>
            <a:r>
              <a:rPr lang="en-US" sz="2000" dirty="0" smtClean="0"/>
              <a:t> </a:t>
            </a:r>
            <a:r>
              <a:rPr lang="en-US" sz="2000" dirty="0" err="1" smtClean="0"/>
              <a:t>pemerintah</a:t>
            </a:r>
            <a:r>
              <a:rPr lang="en-US" sz="2000" dirty="0" smtClean="0"/>
              <a:t> </a:t>
            </a:r>
            <a:r>
              <a:rPr lang="en-US" sz="2000" dirty="0" err="1" smtClean="0"/>
              <a:t>dan</a:t>
            </a:r>
            <a:r>
              <a:rPr lang="en-US" sz="2000" dirty="0" smtClean="0"/>
              <a:t> </a:t>
            </a:r>
            <a:r>
              <a:rPr lang="en-US" sz="2000" dirty="0" err="1" smtClean="0"/>
              <a:t>swasta</a:t>
            </a:r>
            <a:r>
              <a:rPr lang="en-US" sz="2000" dirty="0" smtClean="0"/>
              <a:t> </a:t>
            </a:r>
            <a:r>
              <a:rPr lang="en-US" sz="2000" dirty="0" err="1" smtClean="0"/>
              <a:t>penyelenggra</a:t>
            </a:r>
            <a:r>
              <a:rPr lang="en-US" sz="2000" dirty="0" smtClean="0"/>
              <a:t> </a:t>
            </a:r>
            <a:r>
              <a:rPr lang="en-US" sz="2000" dirty="0" err="1" smtClean="0"/>
              <a:t>pendidikan</a:t>
            </a:r>
            <a:r>
              <a:rPr lang="en-US" sz="2000" dirty="0" smtClean="0"/>
              <a:t> </a:t>
            </a:r>
            <a:r>
              <a:rPr lang="en-US" sz="2000" dirty="0" err="1" smtClean="0"/>
              <a:t>untuk</a:t>
            </a:r>
            <a:r>
              <a:rPr lang="en-US" sz="2000" dirty="0" smtClean="0"/>
              <a:t> </a:t>
            </a:r>
            <a:r>
              <a:rPr lang="en-US" sz="2000" dirty="0" err="1" smtClean="0"/>
              <a:t>memasukan</a:t>
            </a:r>
            <a:r>
              <a:rPr lang="en-US" sz="2000" dirty="0" smtClean="0"/>
              <a:t> </a:t>
            </a:r>
            <a:r>
              <a:rPr lang="en-US" sz="2000" dirty="0" err="1" smtClean="0"/>
              <a:t>materi</a:t>
            </a:r>
            <a:r>
              <a:rPr lang="en-US" sz="2000" dirty="0" smtClean="0"/>
              <a:t> </a:t>
            </a:r>
            <a:r>
              <a:rPr lang="en-US" sz="2000" dirty="0" err="1" smtClean="0"/>
              <a:t>Kode</a:t>
            </a:r>
            <a:r>
              <a:rPr lang="en-US" sz="2000" dirty="0" smtClean="0"/>
              <a:t> </a:t>
            </a:r>
            <a:r>
              <a:rPr lang="en-US" sz="2000" dirty="0" err="1" smtClean="0"/>
              <a:t>Etik</a:t>
            </a:r>
            <a:r>
              <a:rPr lang="en-US" sz="2000" dirty="0" smtClean="0"/>
              <a:t> Guru Indonesia </a:t>
            </a:r>
            <a:r>
              <a:rPr lang="en-US" sz="2000" dirty="0" err="1" smtClean="0"/>
              <a:t>khususnya</a:t>
            </a:r>
            <a:r>
              <a:rPr lang="en-US" sz="2000" dirty="0" smtClean="0"/>
              <a:t> </a:t>
            </a:r>
            <a:r>
              <a:rPr lang="en-US" sz="2000" dirty="0" err="1" smtClean="0"/>
              <a:t>di</a:t>
            </a:r>
            <a:r>
              <a:rPr lang="en-US" sz="2000" dirty="0" smtClean="0"/>
              <a:t> </a:t>
            </a:r>
            <a:r>
              <a:rPr lang="en-US" sz="2000" dirty="0" err="1" smtClean="0"/>
              <a:t>lembaga</a:t>
            </a:r>
            <a:r>
              <a:rPr lang="en-US" sz="2000" dirty="0" smtClean="0"/>
              <a:t> </a:t>
            </a:r>
            <a:r>
              <a:rPr lang="en-US" sz="2000" dirty="0" err="1" smtClean="0"/>
              <a:t>kependidikan</a:t>
            </a:r>
            <a:r>
              <a:rPr lang="en-US" sz="2000" dirty="0" smtClean="0"/>
              <a:t>.</a:t>
            </a:r>
          </a:p>
          <a:p>
            <a:r>
              <a:rPr lang="en-US" sz="2000" dirty="0" smtClean="0"/>
              <a:t> </a:t>
            </a:r>
          </a:p>
          <a:p>
            <a:r>
              <a:rPr lang="en-US" sz="2000" dirty="0" smtClean="0"/>
              <a:t>(2) </a:t>
            </a:r>
            <a:r>
              <a:rPr lang="en-US" sz="2000" dirty="0" err="1" smtClean="0"/>
              <a:t>Menyelenggarakan</a:t>
            </a:r>
            <a:r>
              <a:rPr lang="en-US" sz="2000" dirty="0" smtClean="0"/>
              <a:t> </a:t>
            </a:r>
            <a:r>
              <a:rPr lang="en-US" sz="2000" dirty="0" err="1" smtClean="0"/>
              <a:t>berbagai</a:t>
            </a:r>
            <a:r>
              <a:rPr lang="en-US" sz="2000" dirty="0" smtClean="0"/>
              <a:t> </a:t>
            </a:r>
            <a:r>
              <a:rPr lang="en-US" sz="2000" dirty="0" err="1" smtClean="0"/>
              <a:t>pertemuan</a:t>
            </a:r>
            <a:r>
              <a:rPr lang="en-US" sz="2000" dirty="0" smtClean="0"/>
              <a:t> </a:t>
            </a:r>
            <a:r>
              <a:rPr lang="en-US" sz="2000" dirty="0" err="1" smtClean="0"/>
              <a:t>profesional</a:t>
            </a:r>
            <a:r>
              <a:rPr lang="en-US" sz="2000" dirty="0" smtClean="0"/>
              <a:t> </a:t>
            </a:r>
            <a:r>
              <a:rPr lang="en-US" sz="2000" dirty="0" err="1" smtClean="0"/>
              <a:t>secara</a:t>
            </a:r>
            <a:r>
              <a:rPr lang="en-US" sz="2000" dirty="0" smtClean="0"/>
              <a:t> individual </a:t>
            </a:r>
            <a:r>
              <a:rPr lang="en-US" sz="2000" dirty="0" err="1" smtClean="0"/>
              <a:t>kelompok</a:t>
            </a:r>
            <a:r>
              <a:rPr lang="en-US" sz="2000" dirty="0" smtClean="0"/>
              <a:t> </a:t>
            </a:r>
            <a:r>
              <a:rPr lang="en-US" sz="2000" dirty="0" err="1" smtClean="0"/>
              <a:t>maupun</a:t>
            </a:r>
            <a:r>
              <a:rPr lang="en-US" sz="2000" dirty="0" smtClean="0"/>
              <a:t> </a:t>
            </a:r>
            <a:r>
              <a:rPr lang="en-US" sz="2000" dirty="0" err="1" smtClean="0"/>
              <a:t>klasikal</a:t>
            </a:r>
            <a:r>
              <a:rPr lang="en-US" sz="2000" dirty="0" smtClean="0"/>
              <a:t>.</a:t>
            </a:r>
          </a:p>
          <a:p>
            <a:r>
              <a:rPr lang="en-US" sz="2000" dirty="0" smtClean="0"/>
              <a:t> </a:t>
            </a:r>
          </a:p>
          <a:p>
            <a:r>
              <a:rPr lang="en-US" sz="2000" dirty="0" smtClean="0"/>
              <a:t>(3) </a:t>
            </a:r>
            <a:r>
              <a:rPr lang="en-US" sz="2000" dirty="0" err="1" smtClean="0"/>
              <a:t>Menyebarluaskan</a:t>
            </a:r>
            <a:r>
              <a:rPr lang="en-US" sz="2000" dirty="0" smtClean="0"/>
              <a:t> </a:t>
            </a:r>
            <a:r>
              <a:rPr lang="en-US" sz="2000" dirty="0" err="1" smtClean="0"/>
              <a:t>informasi</a:t>
            </a:r>
            <a:r>
              <a:rPr lang="en-US" sz="2000" dirty="0" smtClean="0"/>
              <a:t> </a:t>
            </a:r>
            <a:r>
              <a:rPr lang="en-US" sz="2000" dirty="0" err="1" smtClean="0"/>
              <a:t>secara</a:t>
            </a:r>
            <a:r>
              <a:rPr lang="en-US" sz="2000" dirty="0" smtClean="0"/>
              <a:t> </a:t>
            </a:r>
            <a:r>
              <a:rPr lang="en-US" sz="2000" dirty="0" err="1" smtClean="0"/>
              <a:t>tertulis</a:t>
            </a:r>
            <a:r>
              <a:rPr lang="en-US" sz="2000" dirty="0" smtClean="0"/>
              <a:t>.</a:t>
            </a:r>
          </a:p>
          <a:p>
            <a:r>
              <a:rPr lang="en-US" sz="2000" dirty="0" smtClean="0"/>
              <a:t> </a:t>
            </a:r>
          </a:p>
          <a:p>
            <a:r>
              <a:rPr lang="en-US" sz="2000" dirty="0" smtClean="0"/>
              <a:t>(4) </a:t>
            </a:r>
            <a:r>
              <a:rPr lang="en-US" sz="2000" dirty="0" err="1" smtClean="0"/>
              <a:t>Menyelenggarakan</a:t>
            </a:r>
            <a:r>
              <a:rPr lang="en-US" sz="2000" dirty="0" smtClean="0"/>
              <a:t> </a:t>
            </a:r>
            <a:r>
              <a:rPr lang="en-US" sz="2000" dirty="0" err="1" smtClean="0"/>
              <a:t>berbagai</a:t>
            </a:r>
            <a:r>
              <a:rPr lang="en-US" sz="2000" dirty="0" smtClean="0"/>
              <a:t> </a:t>
            </a:r>
            <a:r>
              <a:rPr lang="en-US" sz="2000" dirty="0" err="1" smtClean="0"/>
              <a:t>kegiatan</a:t>
            </a:r>
            <a:r>
              <a:rPr lang="en-US" sz="2000" dirty="0" smtClean="0"/>
              <a:t> </a:t>
            </a:r>
            <a:r>
              <a:rPr lang="en-US" sz="2000" dirty="0" err="1" smtClean="0"/>
              <a:t>lainnya</a:t>
            </a:r>
            <a:r>
              <a:rPr lang="en-US" sz="2000" dirty="0" smtClean="0"/>
              <a:t> yang </a:t>
            </a:r>
            <a:r>
              <a:rPr lang="en-US" sz="2000" dirty="0" err="1" smtClean="0"/>
              <a:t>dinilai</a:t>
            </a:r>
            <a:r>
              <a:rPr lang="en-US" sz="2000" dirty="0" smtClean="0"/>
              <a:t> </a:t>
            </a:r>
            <a:r>
              <a:rPr lang="en-US" sz="2000" dirty="0" err="1" smtClean="0"/>
              <a:t>tidak</a:t>
            </a:r>
            <a:r>
              <a:rPr lang="en-US" sz="2000" dirty="0" smtClean="0"/>
              <a:t> </a:t>
            </a:r>
            <a:r>
              <a:rPr lang="en-US" sz="2000" dirty="0" err="1" smtClean="0"/>
              <a:t>mengikat</a:t>
            </a:r>
            <a:r>
              <a:rPr lang="en-US" sz="2000" dirty="0" smtClean="0"/>
              <a:t> </a:t>
            </a:r>
            <a:r>
              <a:rPr lang="en-US" sz="2000" dirty="0" err="1" smtClean="0"/>
              <a:t>dan</a:t>
            </a:r>
            <a:r>
              <a:rPr lang="en-US" sz="2000" dirty="0" smtClean="0"/>
              <a:t> </a:t>
            </a:r>
            <a:r>
              <a:rPr lang="en-US" sz="2000" dirty="0" err="1" smtClean="0"/>
              <a:t>dapat</a:t>
            </a:r>
            <a:r>
              <a:rPr lang="en-US" sz="2000" dirty="0" smtClean="0"/>
              <a:t> </a:t>
            </a:r>
            <a:r>
              <a:rPr lang="en-US" sz="2000" dirty="0" err="1" smtClean="0"/>
              <a:t>mencapai</a:t>
            </a:r>
            <a:r>
              <a:rPr lang="en-US" sz="2000" dirty="0" smtClean="0"/>
              <a:t> </a:t>
            </a:r>
            <a:r>
              <a:rPr lang="en-US" sz="2000" dirty="0" err="1" smtClean="0"/>
              <a:t>pemasyarakatan</a:t>
            </a:r>
            <a:r>
              <a:rPr lang="en-US" sz="2000" dirty="0" smtClean="0"/>
              <a:t> </a:t>
            </a:r>
            <a:r>
              <a:rPr lang="en-US" sz="2000" dirty="0" err="1" smtClean="0"/>
              <a:t>dan</a:t>
            </a:r>
            <a:r>
              <a:rPr lang="en-US" sz="2000" dirty="0" smtClean="0"/>
              <a:t> </a:t>
            </a:r>
            <a:r>
              <a:rPr lang="en-US" sz="2000" dirty="0" err="1" smtClean="0"/>
              <a:t>pembinaan</a:t>
            </a:r>
            <a:r>
              <a:rPr lang="en-US" sz="2000" dirty="0" smtClean="0"/>
              <a:t> </a:t>
            </a:r>
            <a:r>
              <a:rPr lang="en-US" sz="2000" dirty="0" err="1" smtClean="0"/>
              <a:t>Kode</a:t>
            </a:r>
            <a:r>
              <a:rPr lang="en-US" sz="2000" dirty="0" smtClean="0"/>
              <a:t> </a:t>
            </a:r>
            <a:r>
              <a:rPr lang="en-US" sz="2000" dirty="0" err="1" smtClean="0"/>
              <a:t>Etik</a:t>
            </a:r>
            <a:r>
              <a:rPr lang="en-US" sz="2000" dirty="0" smtClean="0"/>
              <a:t> Guru Indonesia </a:t>
            </a:r>
            <a:r>
              <a:rPr lang="en-US" sz="2000" dirty="0" err="1" smtClean="0"/>
              <a:t>baik</a:t>
            </a:r>
            <a:r>
              <a:rPr lang="en-US" sz="2000" dirty="0" smtClean="0"/>
              <a:t> </a:t>
            </a:r>
            <a:r>
              <a:rPr lang="en-US" sz="2000" dirty="0" err="1" smtClean="0"/>
              <a:t>di</a:t>
            </a:r>
            <a:r>
              <a:rPr lang="en-US" sz="2000" dirty="0" smtClean="0"/>
              <a:t> </a:t>
            </a:r>
            <a:r>
              <a:rPr lang="en-US" sz="2000" dirty="0" err="1" smtClean="0"/>
              <a:t>lingkungan</a:t>
            </a:r>
            <a:r>
              <a:rPr lang="en-US" sz="2000" dirty="0" smtClean="0"/>
              <a:t> </a:t>
            </a:r>
            <a:r>
              <a:rPr lang="en-US" sz="2000" dirty="0" err="1" smtClean="0"/>
              <a:t>kependidikan</a:t>
            </a:r>
            <a:r>
              <a:rPr lang="en-US" sz="2000" dirty="0" smtClean="0"/>
              <a:t> </a:t>
            </a:r>
            <a:r>
              <a:rPr lang="en-US" sz="2000" dirty="0" err="1" smtClean="0"/>
              <a:t>maupun</a:t>
            </a:r>
            <a:r>
              <a:rPr lang="en-US" sz="2000" dirty="0" smtClean="0"/>
              <a:t> </a:t>
            </a:r>
            <a:r>
              <a:rPr lang="en-US" sz="2000" dirty="0" err="1" smtClean="0"/>
              <a:t>di</a:t>
            </a:r>
            <a:r>
              <a:rPr lang="en-US" sz="2000" dirty="0" smtClean="0"/>
              <a:t> </a:t>
            </a:r>
            <a:r>
              <a:rPr lang="en-US" sz="2000" dirty="0" err="1" smtClean="0"/>
              <a:t>pemerintahan</a:t>
            </a:r>
            <a:r>
              <a:rPr lang="en-US" sz="2000" dirty="0" smtClean="0"/>
              <a:t> </a:t>
            </a:r>
            <a:r>
              <a:rPr lang="en-US" sz="2000" dirty="0" err="1" smtClean="0"/>
              <a:t>dan</a:t>
            </a:r>
            <a:r>
              <a:rPr lang="en-US" sz="2000" dirty="0" smtClean="0"/>
              <a:t> </a:t>
            </a:r>
            <a:r>
              <a:rPr lang="en-US" sz="2000" dirty="0" err="1" smtClean="0"/>
              <a:t>masyarakat</a:t>
            </a:r>
            <a:r>
              <a:rPr lang="en-US" sz="2000" dirty="0" smtClean="0"/>
              <a:t>.</a:t>
            </a:r>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ppt_w*0.05"/>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anim calcmode="lin" valueType="num">
                                      <p:cBhvr>
                                        <p:cTn id="21" dur="500" fill="hold"/>
                                        <p:tgtEl>
                                          <p:spTgt spid="3"/>
                                        </p:tgtEl>
                                        <p:attrNameLst>
                                          <p:attrName>ppt_x</p:attrName>
                                        </p:attrNameLst>
                                      </p:cBhvr>
                                      <p:tavLst>
                                        <p:tav tm="0">
                                          <p:val>
                                            <p:strVal val="#ppt_x-.2"/>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effectLst/>
              </a:rPr>
              <a:t>Pembinaan</a:t>
            </a:r>
            <a:r>
              <a:rPr lang="es-ES" sz="3200" b="1" dirty="0" smtClean="0">
                <a:effectLst/>
              </a:rPr>
              <a:t> Dan </a:t>
            </a:r>
            <a:r>
              <a:rPr lang="es-ES" sz="3200" b="1" dirty="0" err="1" smtClean="0">
                <a:effectLst/>
              </a:rPr>
              <a:t>Pemasyarakatan</a:t>
            </a:r>
            <a:endParaRPr lang="en-US" sz="3200" dirty="0">
              <a:effectLst/>
            </a:endParaRPr>
          </a:p>
        </p:txBody>
      </p:sp>
      <p:sp>
        <p:nvSpPr>
          <p:cNvPr id="3" name="Title 3"/>
          <p:cNvSpPr txBox="1">
            <a:spLocks/>
          </p:cNvSpPr>
          <p:nvPr/>
        </p:nvSpPr>
        <p:spPr>
          <a:xfrm>
            <a:off x="444137" y="1227910"/>
            <a:ext cx="8229600" cy="5238204"/>
          </a:xfrm>
          <a:prstGeom prst="rect">
            <a:avLst/>
          </a:prstGeom>
        </p:spPr>
        <p:txBody>
          <a:bodyPr>
            <a:noAutofit/>
          </a:bodyPr>
          <a:lstStyle/>
          <a:p>
            <a:pPr algn="ctr"/>
            <a:r>
              <a:rPr lang="en-US" sz="2000" dirty="0" err="1" smtClean="0"/>
              <a:t>Materi</a:t>
            </a:r>
            <a:r>
              <a:rPr lang="en-US" sz="2000" dirty="0" smtClean="0"/>
              <a:t> </a:t>
            </a:r>
            <a:r>
              <a:rPr lang="en-US" sz="2000" dirty="0" err="1" smtClean="0"/>
              <a:t>Pemasyarakatan</a:t>
            </a:r>
            <a:r>
              <a:rPr lang="en-US" sz="2000" dirty="0" smtClean="0"/>
              <a:t> </a:t>
            </a:r>
            <a:r>
              <a:rPr lang="en-US" sz="2000" dirty="0" err="1" smtClean="0"/>
              <a:t>dan</a:t>
            </a:r>
            <a:r>
              <a:rPr lang="en-US" sz="2000" dirty="0" smtClean="0"/>
              <a:t> </a:t>
            </a:r>
            <a:r>
              <a:rPr lang="en-US" sz="2000" dirty="0" err="1" smtClean="0"/>
              <a:t>Pembinaan</a:t>
            </a:r>
            <a:endParaRPr lang="en-US" sz="2000" dirty="0" smtClean="0"/>
          </a:p>
          <a:p>
            <a:pPr algn="ctr"/>
            <a:r>
              <a:rPr lang="en-US" sz="2000" dirty="0" smtClean="0"/>
              <a:t> </a:t>
            </a:r>
          </a:p>
          <a:p>
            <a:r>
              <a:rPr lang="en-US" sz="2000" dirty="0" smtClean="0"/>
              <a:t>(1)  </a:t>
            </a:r>
            <a:r>
              <a:rPr lang="en-US" sz="2000" dirty="0" err="1" smtClean="0"/>
              <a:t>Kode</a:t>
            </a:r>
            <a:r>
              <a:rPr lang="en-US" sz="2000" dirty="0" smtClean="0"/>
              <a:t> </a:t>
            </a:r>
            <a:r>
              <a:rPr lang="en-US" sz="2000" dirty="0" err="1" smtClean="0"/>
              <a:t>Etik</a:t>
            </a:r>
            <a:r>
              <a:rPr lang="en-US" sz="2000" dirty="0" smtClean="0"/>
              <a:t> Guru Indonesia.</a:t>
            </a:r>
          </a:p>
          <a:p>
            <a:r>
              <a:rPr lang="en-US" sz="2000" dirty="0" smtClean="0"/>
              <a:t> </a:t>
            </a:r>
          </a:p>
          <a:p>
            <a:r>
              <a:rPr lang="en-US" sz="2000" dirty="0" smtClean="0"/>
              <a:t>(2)  </a:t>
            </a:r>
            <a:r>
              <a:rPr lang="en-US" sz="2000" dirty="0" err="1" smtClean="0"/>
              <a:t>Lapal</a:t>
            </a:r>
            <a:r>
              <a:rPr lang="en-US" sz="2000" dirty="0" smtClean="0"/>
              <a:t> </a:t>
            </a:r>
            <a:r>
              <a:rPr lang="en-US" sz="2000" dirty="0" err="1" smtClean="0"/>
              <a:t>pengucapan</a:t>
            </a:r>
            <a:r>
              <a:rPr lang="en-US" sz="2000" dirty="0" smtClean="0"/>
              <a:t> </a:t>
            </a:r>
            <a:r>
              <a:rPr lang="en-US" sz="2000" dirty="0" err="1" smtClean="0"/>
              <a:t>janji</a:t>
            </a:r>
            <a:r>
              <a:rPr lang="en-US" sz="2000" dirty="0" smtClean="0"/>
              <a:t> </a:t>
            </a:r>
            <a:r>
              <a:rPr lang="en-US" sz="2000" dirty="0" err="1" smtClean="0"/>
              <a:t>dan</a:t>
            </a:r>
            <a:r>
              <a:rPr lang="en-US" sz="2000" dirty="0" smtClean="0"/>
              <a:t> </a:t>
            </a:r>
            <a:r>
              <a:rPr lang="en-US" sz="2000" dirty="0" err="1" smtClean="0"/>
              <a:t>sumpah</a:t>
            </a:r>
            <a:r>
              <a:rPr lang="en-US" sz="2000" dirty="0" smtClean="0"/>
              <a:t> guru </a:t>
            </a:r>
            <a:r>
              <a:rPr lang="en-US" sz="2000" dirty="0" err="1" smtClean="0"/>
              <a:t>dan</a:t>
            </a:r>
            <a:r>
              <a:rPr lang="en-US" sz="2000" dirty="0" smtClean="0"/>
              <a:t> </a:t>
            </a:r>
            <a:r>
              <a:rPr lang="en-US" sz="2000" dirty="0" err="1" smtClean="0"/>
              <a:t>tenaga</a:t>
            </a:r>
            <a:r>
              <a:rPr lang="en-US" sz="2000" dirty="0" smtClean="0"/>
              <a:t> </a:t>
            </a:r>
            <a:r>
              <a:rPr lang="en-US" sz="2000" dirty="0" err="1" smtClean="0"/>
              <a:t>kependidikan</a:t>
            </a:r>
            <a:r>
              <a:rPr lang="en-US" sz="2000" dirty="0" smtClean="0"/>
              <a:t> </a:t>
            </a:r>
            <a:r>
              <a:rPr lang="en-US" sz="2000" dirty="0" err="1" smtClean="0"/>
              <a:t>lainnya</a:t>
            </a:r>
            <a:r>
              <a:rPr lang="en-US" sz="2000" dirty="0" smtClean="0"/>
              <a:t>.</a:t>
            </a:r>
          </a:p>
          <a:p>
            <a:r>
              <a:rPr lang="en-US" sz="2000" dirty="0" smtClean="0"/>
              <a:t> </a:t>
            </a:r>
          </a:p>
          <a:p>
            <a:r>
              <a:rPr lang="en-US" sz="2000" dirty="0" smtClean="0"/>
              <a:t>(3)  </a:t>
            </a:r>
            <a:r>
              <a:rPr lang="en-US" sz="2000" dirty="0" err="1" smtClean="0"/>
              <a:t>Hukum</a:t>
            </a:r>
            <a:r>
              <a:rPr lang="en-US" sz="2000" dirty="0" smtClean="0"/>
              <a:t>, </a:t>
            </a:r>
            <a:r>
              <a:rPr lang="en-US" sz="2000" dirty="0" err="1" smtClean="0"/>
              <a:t>aturan</a:t>
            </a:r>
            <a:r>
              <a:rPr lang="en-US" sz="2000" dirty="0" smtClean="0"/>
              <a:t> </a:t>
            </a:r>
            <a:r>
              <a:rPr lang="en-US" sz="2000" dirty="0" err="1" smtClean="0"/>
              <a:t>dan</a:t>
            </a:r>
            <a:r>
              <a:rPr lang="en-US" sz="2000" dirty="0" smtClean="0"/>
              <a:t> </a:t>
            </a:r>
            <a:r>
              <a:rPr lang="en-US" sz="2000" dirty="0" err="1" smtClean="0"/>
              <a:t>ketentuan</a:t>
            </a:r>
            <a:r>
              <a:rPr lang="en-US" sz="2000" dirty="0" smtClean="0"/>
              <a:t> yang </a:t>
            </a:r>
            <a:r>
              <a:rPr lang="en-US" sz="2000" dirty="0" err="1" smtClean="0"/>
              <a:t>ada</a:t>
            </a:r>
            <a:r>
              <a:rPr lang="en-US" sz="2000" dirty="0" smtClean="0"/>
              <a:t> </a:t>
            </a:r>
            <a:r>
              <a:rPr lang="en-US" sz="2000" dirty="0" err="1" smtClean="0"/>
              <a:t>kaitannya</a:t>
            </a:r>
            <a:r>
              <a:rPr lang="en-US" sz="2000" dirty="0" smtClean="0"/>
              <a:t> </a:t>
            </a:r>
            <a:r>
              <a:rPr lang="en-US" sz="2000" dirty="0" err="1" smtClean="0"/>
              <a:t>dengan</a:t>
            </a:r>
            <a:r>
              <a:rPr lang="en-US" sz="2000" dirty="0" smtClean="0"/>
              <a:t> </a:t>
            </a:r>
            <a:r>
              <a:rPr lang="en-US" sz="2000" dirty="0" err="1" smtClean="0"/>
              <a:t>kependidikan</a:t>
            </a:r>
            <a:r>
              <a:rPr lang="en-US" sz="2000" dirty="0" smtClean="0"/>
              <a:t>. </a:t>
            </a:r>
          </a:p>
          <a:p>
            <a:r>
              <a:rPr lang="en-US" sz="2000" dirty="0" smtClean="0"/>
              <a:t> </a:t>
            </a:r>
          </a:p>
          <a:p>
            <a:r>
              <a:rPr lang="en-US" sz="2000" dirty="0" smtClean="0"/>
              <a:t>(4) Status guru.</a:t>
            </a:r>
          </a:p>
          <a:p>
            <a:r>
              <a:rPr lang="en-US" sz="2000" dirty="0" smtClean="0"/>
              <a:t> </a:t>
            </a:r>
          </a:p>
          <a:p>
            <a:r>
              <a:rPr lang="en-US" sz="2000" dirty="0" smtClean="0"/>
              <a:t>(5) </a:t>
            </a:r>
            <a:r>
              <a:rPr lang="en-US" sz="2000" dirty="0" err="1" smtClean="0"/>
              <a:t>Materi-materi</a:t>
            </a:r>
            <a:r>
              <a:rPr lang="en-US" sz="2000" dirty="0" smtClean="0"/>
              <a:t> lain yang </a:t>
            </a:r>
            <a:r>
              <a:rPr lang="en-US" sz="2000" dirty="0" err="1" smtClean="0"/>
              <a:t>dapat</a:t>
            </a:r>
            <a:r>
              <a:rPr lang="en-US" sz="2000" dirty="0" smtClean="0"/>
              <a:t> </a:t>
            </a:r>
            <a:r>
              <a:rPr lang="en-US" sz="2000" dirty="0" err="1" smtClean="0"/>
              <a:t>dinilai</a:t>
            </a:r>
            <a:r>
              <a:rPr lang="en-US" sz="2000" dirty="0" smtClean="0"/>
              <a:t> </a:t>
            </a:r>
            <a:r>
              <a:rPr lang="en-US" sz="2000" dirty="0" err="1" smtClean="0"/>
              <a:t>menunjang</a:t>
            </a:r>
            <a:r>
              <a:rPr lang="en-US" sz="2000" dirty="0" smtClean="0"/>
              <a:t> </a:t>
            </a:r>
            <a:r>
              <a:rPr lang="en-US" sz="2000" dirty="0" err="1" smtClean="0"/>
              <a:t>terhadap</a:t>
            </a:r>
            <a:r>
              <a:rPr lang="en-US" sz="2000" dirty="0" smtClean="0"/>
              <a:t> </a:t>
            </a:r>
            <a:r>
              <a:rPr lang="en-US" sz="2000" dirty="0" err="1" smtClean="0"/>
              <a:t>tercapainya</a:t>
            </a:r>
            <a:r>
              <a:rPr lang="en-US" sz="2000" dirty="0" smtClean="0"/>
              <a:t> </a:t>
            </a:r>
            <a:r>
              <a:rPr lang="en-US" sz="2000" dirty="0" err="1" smtClean="0"/>
              <a:t>permasyarakatan</a:t>
            </a:r>
            <a:r>
              <a:rPr lang="en-US" sz="2000" dirty="0" smtClean="0"/>
              <a:t> </a:t>
            </a:r>
            <a:r>
              <a:rPr lang="en-US" sz="2000" dirty="0" err="1" smtClean="0"/>
              <a:t>dan</a:t>
            </a:r>
            <a:r>
              <a:rPr lang="en-US" sz="2000" dirty="0" smtClean="0"/>
              <a:t> </a:t>
            </a:r>
            <a:r>
              <a:rPr lang="en-US" sz="2000" dirty="0" err="1" smtClean="0"/>
              <a:t>pembinaan</a:t>
            </a:r>
            <a:r>
              <a:rPr lang="en-US" sz="2000" dirty="0" smtClean="0"/>
              <a:t> </a:t>
            </a:r>
            <a:r>
              <a:rPr lang="en-US" sz="2000" dirty="0" err="1" smtClean="0"/>
              <a:t>Kode</a:t>
            </a:r>
            <a:r>
              <a:rPr lang="en-US" sz="2000" dirty="0" smtClean="0"/>
              <a:t> </a:t>
            </a:r>
            <a:r>
              <a:rPr lang="en-US" sz="2000" dirty="0" err="1" smtClean="0"/>
              <a:t>Etik</a:t>
            </a:r>
            <a:r>
              <a:rPr lang="en-US" sz="2000" dirty="0" smtClean="0"/>
              <a:t> Guru Indonesia.</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1"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770" decel="100000"/>
                                        <p:tgtEl>
                                          <p:spTgt spid="3"/>
                                        </p:tgtEl>
                                      </p:cBhvr>
                                    </p:animEffect>
                                    <p:animScale>
                                      <p:cBhvr>
                                        <p:cTn id="44" dur="770" decel="100000"/>
                                        <p:tgtEl>
                                          <p:spTgt spid="3"/>
                                        </p:tgtEl>
                                      </p:cBhvr>
                                      <p:from x="10000" y="10000"/>
                                      <p:to x="200000" y="450000"/>
                                    </p:animScale>
                                    <p:animScale>
                                      <p:cBhvr>
                                        <p:cTn id="45" dur="1230" accel="100000" fill="hold">
                                          <p:stCondLst>
                                            <p:cond delay="770"/>
                                          </p:stCondLst>
                                        </p:cTn>
                                        <p:tgtEl>
                                          <p:spTgt spid="3"/>
                                        </p:tgtEl>
                                      </p:cBhvr>
                                      <p:from x="200000" y="450000"/>
                                      <p:to x="100000" y="100000"/>
                                    </p:animScale>
                                    <p:set>
                                      <p:cBhvr>
                                        <p:cTn id="46" dur="770" fill="hold"/>
                                        <p:tgtEl>
                                          <p:spTgt spid="3"/>
                                        </p:tgtEl>
                                        <p:attrNameLst>
                                          <p:attrName>ppt_x</p:attrName>
                                        </p:attrNameLst>
                                      </p:cBhvr>
                                      <p:to>
                                        <p:strVal val="(0.5)"/>
                                      </p:to>
                                    </p:set>
                                    <p:anim from="(0.5)" to="(#ppt_x)" calcmode="lin" valueType="num">
                                      <p:cBhvr>
                                        <p:cTn id="47" dur="1230" accel="100000" fill="hold">
                                          <p:stCondLst>
                                            <p:cond delay="770"/>
                                          </p:stCondLst>
                                        </p:cTn>
                                        <p:tgtEl>
                                          <p:spTgt spid="3"/>
                                        </p:tgtEl>
                                        <p:attrNameLst>
                                          <p:attrName>ppt_x</p:attrName>
                                        </p:attrNameLst>
                                      </p:cBhvr>
                                    </p:anim>
                                    <p:set>
                                      <p:cBhvr>
                                        <p:cTn id="48" dur="770" fill="hold"/>
                                        <p:tgtEl>
                                          <p:spTgt spid="3"/>
                                        </p:tgtEl>
                                        <p:attrNameLst>
                                          <p:attrName>ppt_y</p:attrName>
                                        </p:attrNameLst>
                                      </p:cBhvr>
                                      <p:to>
                                        <p:strVal val="(#ppt_y+0.4)"/>
                                      </p:to>
                                    </p:set>
                                    <p:anim from="(#ppt_y+0.4)" to="(#ppt_y)" calcmode="lin" valueType="num">
                                      <p:cBhvr>
                                        <p:cTn id="49" dur="1230" accel="100000" fill="hold">
                                          <p:stCondLst>
                                            <p:cond delay="770"/>
                                          </p:stCondLst>
                                        </p:cTn>
                                        <p:tgtEl>
                                          <p:spTgt spid="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Mr-k0y2-oi\Pictures\q2.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Flowchart: Process 4"/>
          <p:cNvSpPr/>
          <p:nvPr/>
        </p:nvSpPr>
        <p:spPr>
          <a:xfrm>
            <a:off x="295422" y="886265"/>
            <a:ext cx="8525021" cy="5008097"/>
          </a:xfrm>
          <a:prstGeom prst="flowChartProcess">
            <a:avLst/>
          </a:prstGeom>
          <a:solidFill>
            <a:schemeClr val="bg2">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smtClean="0">
                <a:solidFill>
                  <a:srgbClr val="002060"/>
                </a:solidFill>
                <a:latin typeface="Andalus" pitchFamily="18" charset="-78"/>
                <a:cs typeface="Andalus" pitchFamily="18" charset="-78"/>
              </a:rPr>
              <a:t>Pedoman</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sikap</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dan</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perilaku</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sebagaimana</a:t>
            </a:r>
            <a:r>
              <a:rPr lang="en-US" sz="4000" b="1" dirty="0" smtClean="0">
                <a:solidFill>
                  <a:srgbClr val="002060"/>
                </a:solidFill>
                <a:latin typeface="Andalus" pitchFamily="18" charset="-78"/>
                <a:cs typeface="Andalus" pitchFamily="18" charset="-78"/>
              </a:rPr>
              <a:t> yang </a:t>
            </a:r>
            <a:r>
              <a:rPr lang="en-US" sz="4000" b="1" dirty="0" err="1" smtClean="0">
                <a:solidFill>
                  <a:srgbClr val="002060"/>
                </a:solidFill>
                <a:latin typeface="Andalus" pitchFamily="18" charset="-78"/>
                <a:cs typeface="Andalus" pitchFamily="18" charset="-78"/>
              </a:rPr>
              <a:t>dimaksud</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sebelumnya</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adalah</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nilai-nilai</a:t>
            </a:r>
            <a:r>
              <a:rPr lang="en-US" sz="4000" b="1" dirty="0" smtClean="0">
                <a:solidFill>
                  <a:srgbClr val="002060"/>
                </a:solidFill>
                <a:latin typeface="Andalus" pitchFamily="18" charset="-78"/>
                <a:cs typeface="Andalus" pitchFamily="18" charset="-78"/>
              </a:rPr>
              <a:t> moral yang </a:t>
            </a:r>
            <a:r>
              <a:rPr lang="en-US" sz="4000" b="1" dirty="0" err="1" smtClean="0">
                <a:solidFill>
                  <a:srgbClr val="002060"/>
                </a:solidFill>
                <a:latin typeface="Andalus" pitchFamily="18" charset="-78"/>
                <a:cs typeface="Andalus" pitchFamily="18" charset="-78"/>
              </a:rPr>
              <a:t>membedakan</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perilaku</a:t>
            </a:r>
            <a:r>
              <a:rPr lang="en-US" sz="4000" b="1" dirty="0" smtClean="0">
                <a:solidFill>
                  <a:srgbClr val="002060"/>
                </a:solidFill>
                <a:latin typeface="Andalus" pitchFamily="18" charset="-78"/>
                <a:cs typeface="Andalus" pitchFamily="18" charset="-78"/>
              </a:rPr>
              <a:t> guru yang </a:t>
            </a:r>
            <a:r>
              <a:rPr lang="en-US" sz="4000" b="1" dirty="0" err="1" smtClean="0">
                <a:solidFill>
                  <a:srgbClr val="002060"/>
                </a:solidFill>
                <a:latin typeface="Andalus" pitchFamily="18" charset="-78"/>
                <a:cs typeface="Andalus" pitchFamily="18" charset="-78"/>
              </a:rPr>
              <a:t>baik</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dan</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buruk</a:t>
            </a:r>
            <a:r>
              <a:rPr lang="en-US" sz="4000" b="1" dirty="0" smtClean="0">
                <a:solidFill>
                  <a:srgbClr val="002060"/>
                </a:solidFill>
                <a:latin typeface="Andalus" pitchFamily="18" charset="-78"/>
                <a:cs typeface="Andalus" pitchFamily="18" charset="-78"/>
              </a:rPr>
              <a:t>, yang </a:t>
            </a:r>
            <a:r>
              <a:rPr lang="en-US" sz="4000" b="1" dirty="0" err="1" smtClean="0">
                <a:solidFill>
                  <a:srgbClr val="002060"/>
                </a:solidFill>
                <a:latin typeface="Andalus" pitchFamily="18" charset="-78"/>
                <a:cs typeface="Andalus" pitchFamily="18" charset="-78"/>
              </a:rPr>
              <a:t>boleh</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dan</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tidak</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boleh</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dilaksanakan</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selama</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melaksanakan</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tugas-tugas</a:t>
            </a:r>
            <a:r>
              <a:rPr lang="en-US" sz="4000" b="1" dirty="0" smtClean="0">
                <a:solidFill>
                  <a:srgbClr val="002060"/>
                </a:solidFill>
                <a:latin typeface="Andalus" pitchFamily="18" charset="-78"/>
                <a:cs typeface="Andalus" pitchFamily="18" charset="-78"/>
              </a:rPr>
              <a:t> </a:t>
            </a:r>
            <a:r>
              <a:rPr lang="en-US" sz="4000" b="1" dirty="0" err="1" smtClean="0">
                <a:solidFill>
                  <a:srgbClr val="002060"/>
                </a:solidFill>
                <a:latin typeface="Andalus" pitchFamily="18" charset="-78"/>
                <a:cs typeface="Andalus" pitchFamily="18" charset="-78"/>
              </a:rPr>
              <a:t>profesinya</a:t>
            </a:r>
            <a:r>
              <a:rPr lang="en-US" sz="4000" b="1" dirty="0" smtClean="0">
                <a:solidFill>
                  <a:srgbClr val="002060"/>
                </a:solidFill>
                <a:latin typeface="Andalus" pitchFamily="18" charset="-78"/>
                <a:cs typeface="Andalus" pitchFamily="18" charset="-78"/>
              </a:rPr>
              <a:t>.</a:t>
            </a:r>
            <a:endParaRPr lang="en-US" sz="4000" b="1" dirty="0">
              <a:solidFill>
                <a:srgbClr val="002060"/>
              </a:solidFill>
              <a:latin typeface="Andalus" pitchFamily="18" charset="-78"/>
              <a:cs typeface="Andalus" pitchFamily="18" charset="-78"/>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2"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strVal val="#ppt_w*0.70"/>
                                          </p:val>
                                        </p:tav>
                                        <p:tav tm="100000">
                                          <p:val>
                                            <p:strVal val="#ppt_w"/>
                                          </p:val>
                                        </p:tav>
                                      </p:tavLst>
                                    </p:anim>
                                    <p:anim calcmode="lin" valueType="num">
                                      <p:cBhvr>
                                        <p:cTn id="19" dur="1000" fill="hold"/>
                                        <p:tgtEl>
                                          <p:spTgt spid="5"/>
                                        </p:tgtEl>
                                        <p:attrNameLst>
                                          <p:attrName>ppt_h</p:attrName>
                                        </p:attrNameLst>
                                      </p:cBhvr>
                                      <p:tavLst>
                                        <p:tav tm="0">
                                          <p:val>
                                            <p:strVal val="#ppt_h"/>
                                          </p:val>
                                        </p:tav>
                                        <p:tav tm="100000">
                                          <p:val>
                                            <p:strVal val="#ppt_h"/>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s-ES" sz="3200" b="1" dirty="0" err="1" smtClean="0">
                <a:effectLst/>
              </a:rPr>
              <a:t>Pembinaan</a:t>
            </a:r>
            <a:r>
              <a:rPr lang="es-ES" sz="3200" b="1" dirty="0" smtClean="0">
                <a:effectLst/>
              </a:rPr>
              <a:t> Dan </a:t>
            </a:r>
            <a:r>
              <a:rPr lang="es-ES" sz="3200" b="1" dirty="0" err="1" smtClean="0">
                <a:effectLst/>
              </a:rPr>
              <a:t>Pemasyarakatan</a:t>
            </a:r>
            <a:endParaRPr lang="en-US" sz="3200" dirty="0">
              <a:effectLst/>
            </a:endParaRPr>
          </a:p>
        </p:txBody>
      </p:sp>
      <p:sp>
        <p:nvSpPr>
          <p:cNvPr id="3" name="Title 3"/>
          <p:cNvSpPr txBox="1">
            <a:spLocks/>
          </p:cNvSpPr>
          <p:nvPr/>
        </p:nvSpPr>
        <p:spPr>
          <a:xfrm>
            <a:off x="444137" y="1227910"/>
            <a:ext cx="8229600" cy="5238204"/>
          </a:xfrm>
          <a:prstGeom prst="rect">
            <a:avLst/>
          </a:prstGeom>
        </p:spPr>
        <p:txBody>
          <a:bodyPr>
            <a:noAutofit/>
          </a:bodyPr>
          <a:lstStyle/>
          <a:p>
            <a:r>
              <a:rPr lang="en-US" sz="2200" dirty="0" err="1" smtClean="0"/>
              <a:t>Pelaksanaan</a:t>
            </a:r>
            <a:r>
              <a:rPr lang="en-US" sz="2200" dirty="0" smtClean="0"/>
              <a:t> </a:t>
            </a:r>
            <a:r>
              <a:rPr lang="en-US" sz="2200" dirty="0" err="1" smtClean="0"/>
              <a:t>Kegiatan</a:t>
            </a:r>
            <a:endParaRPr lang="en-US" sz="2200" dirty="0" smtClean="0"/>
          </a:p>
          <a:p>
            <a:r>
              <a:rPr lang="en-US" sz="2200" dirty="0" smtClean="0"/>
              <a:t> </a:t>
            </a:r>
          </a:p>
          <a:p>
            <a:pPr marL="457200" indent="-457200">
              <a:buAutoNum type="arabicParenBoth"/>
            </a:pPr>
            <a:r>
              <a:rPr lang="en-US" sz="2200" dirty="0" err="1" smtClean="0"/>
              <a:t>Kegiatan</a:t>
            </a:r>
            <a:r>
              <a:rPr lang="en-US" sz="2200" dirty="0" smtClean="0"/>
              <a:t> </a:t>
            </a:r>
            <a:r>
              <a:rPr lang="en-US" sz="2200" dirty="0" err="1" smtClean="0"/>
              <a:t>pemasyarakatan</a:t>
            </a:r>
            <a:r>
              <a:rPr lang="en-US" sz="2200" dirty="0" smtClean="0"/>
              <a:t> </a:t>
            </a:r>
            <a:r>
              <a:rPr lang="en-US" sz="2200" dirty="0" err="1" smtClean="0"/>
              <a:t>dan</a:t>
            </a:r>
            <a:r>
              <a:rPr lang="en-US" sz="2200" dirty="0" smtClean="0"/>
              <a:t> </a:t>
            </a:r>
            <a:r>
              <a:rPr lang="en-US" sz="2200" dirty="0" err="1" smtClean="0"/>
              <a:t>pembinaan</a:t>
            </a:r>
            <a:r>
              <a:rPr lang="en-US" sz="2200" dirty="0" smtClean="0"/>
              <a:t> </a:t>
            </a:r>
            <a:r>
              <a:rPr lang="en-US" sz="2200" dirty="0" err="1" smtClean="0"/>
              <a:t>Kode</a:t>
            </a:r>
            <a:r>
              <a:rPr lang="en-US" sz="2200" dirty="0" smtClean="0"/>
              <a:t> </a:t>
            </a:r>
            <a:r>
              <a:rPr lang="en-US" sz="2200" dirty="0" err="1" smtClean="0"/>
              <a:t>Etik</a:t>
            </a:r>
            <a:r>
              <a:rPr lang="en-US" sz="2200" dirty="0" smtClean="0"/>
              <a:t> Guru Indonesia </a:t>
            </a:r>
            <a:r>
              <a:rPr lang="en-US" sz="2200" dirty="0" err="1" smtClean="0"/>
              <a:t>dilaksanakan</a:t>
            </a:r>
            <a:r>
              <a:rPr lang="en-US" sz="2200" dirty="0" smtClean="0"/>
              <a:t> </a:t>
            </a:r>
            <a:r>
              <a:rPr lang="en-US" sz="2200" dirty="0" err="1" smtClean="0"/>
              <a:t>oleh</a:t>
            </a:r>
            <a:r>
              <a:rPr lang="en-US" sz="2200" dirty="0" smtClean="0"/>
              <a:t> </a:t>
            </a:r>
            <a:r>
              <a:rPr lang="en-US" sz="2200" dirty="0" err="1" smtClean="0"/>
              <a:t>Dewan</a:t>
            </a:r>
            <a:r>
              <a:rPr lang="en-US" sz="2200" dirty="0" smtClean="0"/>
              <a:t> </a:t>
            </a:r>
            <a:r>
              <a:rPr lang="en-US" sz="2200" dirty="0" err="1" smtClean="0"/>
              <a:t>Kehormatan</a:t>
            </a:r>
            <a:r>
              <a:rPr lang="en-US" sz="2200" dirty="0" smtClean="0"/>
              <a:t> Guru, </a:t>
            </a:r>
          </a:p>
          <a:p>
            <a:pPr marL="457200" indent="-457200"/>
            <a:endParaRPr lang="en-US" sz="2200" dirty="0" smtClean="0"/>
          </a:p>
          <a:p>
            <a:pPr marL="457200" indent="-457200"/>
            <a:endParaRPr lang="en-US" sz="2200" dirty="0" smtClean="0"/>
          </a:p>
          <a:p>
            <a:pPr marL="457200" indent="-457200"/>
            <a:r>
              <a:rPr lang="en-US" sz="2200" dirty="0" smtClean="0"/>
              <a:t>(2)  </a:t>
            </a:r>
            <a:r>
              <a:rPr lang="en-US" sz="2200" dirty="0" err="1" smtClean="0"/>
              <a:t>Dalam</a:t>
            </a:r>
            <a:r>
              <a:rPr lang="en-US" sz="2200" dirty="0" smtClean="0"/>
              <a:t> </a:t>
            </a:r>
            <a:r>
              <a:rPr lang="en-US" sz="2200" dirty="0" err="1" smtClean="0"/>
              <a:t>melaksanakan</a:t>
            </a:r>
            <a:r>
              <a:rPr lang="en-US" sz="2200" dirty="0" smtClean="0"/>
              <a:t> </a:t>
            </a:r>
            <a:r>
              <a:rPr lang="en-US" sz="2200" dirty="0" err="1" smtClean="0"/>
              <a:t>pemasyarakatan</a:t>
            </a:r>
            <a:r>
              <a:rPr lang="en-US" sz="2200" dirty="0" smtClean="0"/>
              <a:t> </a:t>
            </a:r>
            <a:r>
              <a:rPr lang="en-US" sz="2200" dirty="0" err="1" smtClean="0"/>
              <a:t>dan</a:t>
            </a:r>
            <a:r>
              <a:rPr lang="en-US" sz="2200" dirty="0" smtClean="0"/>
              <a:t> </a:t>
            </a:r>
            <a:r>
              <a:rPr lang="en-US" sz="2200" dirty="0" err="1" smtClean="0"/>
              <a:t>pembinaan</a:t>
            </a:r>
            <a:r>
              <a:rPr lang="en-US" sz="2200" dirty="0" smtClean="0"/>
              <a:t> </a:t>
            </a:r>
            <a:r>
              <a:rPr lang="en-US" sz="2200" dirty="0" err="1" smtClean="0"/>
              <a:t>seperti</a:t>
            </a:r>
            <a:r>
              <a:rPr lang="en-US" sz="2200" dirty="0" smtClean="0"/>
              <a:t> </a:t>
            </a:r>
            <a:r>
              <a:rPr lang="en-US" sz="2200" dirty="0" err="1" smtClean="0"/>
              <a:t>ayat</a:t>
            </a:r>
            <a:r>
              <a:rPr lang="en-US" sz="2200" dirty="0" smtClean="0"/>
              <a:t> </a:t>
            </a:r>
            <a:r>
              <a:rPr lang="en-US" sz="2200" dirty="0" err="1" smtClean="0"/>
              <a:t>satu</a:t>
            </a:r>
            <a:r>
              <a:rPr lang="en-US" sz="2200" dirty="0" smtClean="0"/>
              <a:t> </a:t>
            </a:r>
            <a:r>
              <a:rPr lang="en-US" sz="2200" dirty="0" err="1" smtClean="0"/>
              <a:t>di</a:t>
            </a:r>
            <a:r>
              <a:rPr lang="en-US" sz="2200" dirty="0" smtClean="0"/>
              <a:t> </a:t>
            </a:r>
            <a:r>
              <a:rPr lang="en-US" sz="2200" dirty="0" err="1" smtClean="0"/>
              <a:t>atas</a:t>
            </a:r>
            <a:r>
              <a:rPr lang="en-US" sz="2200" dirty="0" smtClean="0"/>
              <a:t>, </a:t>
            </a:r>
            <a:r>
              <a:rPr lang="en-US" sz="2200" dirty="0" err="1" smtClean="0"/>
              <a:t>maka</a:t>
            </a:r>
            <a:r>
              <a:rPr lang="en-US" sz="2200" dirty="0" smtClean="0"/>
              <a:t> </a:t>
            </a:r>
            <a:r>
              <a:rPr lang="en-US" sz="2200" dirty="0" err="1" smtClean="0"/>
              <a:t>Dewan</a:t>
            </a:r>
            <a:r>
              <a:rPr lang="en-US" sz="2200" dirty="0" smtClean="0"/>
              <a:t> </a:t>
            </a:r>
            <a:r>
              <a:rPr lang="en-US" sz="2200" dirty="0" err="1" smtClean="0"/>
              <a:t>Kehormatan</a:t>
            </a:r>
            <a:r>
              <a:rPr lang="en-US" sz="2200" dirty="0" smtClean="0"/>
              <a:t> Guru </a:t>
            </a:r>
            <a:r>
              <a:rPr lang="en-US" sz="2200" dirty="0" err="1" smtClean="0"/>
              <a:t>dapat</a:t>
            </a:r>
            <a:r>
              <a:rPr lang="en-US" sz="2200" dirty="0" smtClean="0"/>
              <a:t> </a:t>
            </a:r>
            <a:r>
              <a:rPr lang="en-US" sz="2200" dirty="0" err="1" smtClean="0"/>
              <a:t>bekerja</a:t>
            </a:r>
            <a:r>
              <a:rPr lang="en-US" sz="2200" dirty="0" smtClean="0"/>
              <a:t> </a:t>
            </a:r>
            <a:r>
              <a:rPr lang="en-US" sz="2200" dirty="0" err="1" smtClean="0"/>
              <a:t>sama</a:t>
            </a:r>
            <a:r>
              <a:rPr lang="en-US" sz="2200" dirty="0" smtClean="0"/>
              <a:t> </a:t>
            </a:r>
            <a:r>
              <a:rPr lang="en-US" sz="2200" dirty="0" err="1" smtClean="0"/>
              <a:t>dengan</a:t>
            </a:r>
            <a:r>
              <a:rPr lang="en-US" sz="2200" dirty="0" smtClean="0"/>
              <a:t> </a:t>
            </a:r>
            <a:r>
              <a:rPr lang="en-US" sz="2200" dirty="0" err="1" smtClean="0"/>
              <a:t>pengurus</a:t>
            </a:r>
            <a:r>
              <a:rPr lang="en-US" sz="2200" dirty="0" smtClean="0"/>
              <a:t> PGRI, </a:t>
            </a:r>
            <a:r>
              <a:rPr lang="en-US" sz="2200" dirty="0" err="1" smtClean="0"/>
              <a:t>mitra</a:t>
            </a:r>
            <a:r>
              <a:rPr lang="en-US" sz="2200" dirty="0" smtClean="0"/>
              <a:t> </a:t>
            </a:r>
            <a:r>
              <a:rPr lang="en-US" sz="2200" dirty="0" err="1" smtClean="0"/>
              <a:t>pendidikan</a:t>
            </a:r>
            <a:r>
              <a:rPr lang="en-US" sz="2200" dirty="0" smtClean="0"/>
              <a:t>, </a:t>
            </a:r>
            <a:r>
              <a:rPr lang="en-US" sz="2200" dirty="0" err="1" smtClean="0"/>
              <a:t>dan</a:t>
            </a:r>
            <a:r>
              <a:rPr lang="en-US" sz="2200" dirty="0" smtClean="0"/>
              <a:t> </a:t>
            </a:r>
            <a:r>
              <a:rPr lang="en-US" sz="2200" dirty="0" err="1" smtClean="0"/>
              <a:t>instansi</a:t>
            </a:r>
            <a:r>
              <a:rPr lang="en-US" sz="2200" dirty="0" smtClean="0"/>
              <a:t> </a:t>
            </a:r>
            <a:r>
              <a:rPr lang="en-US" sz="2200" dirty="0" err="1" smtClean="0"/>
              <a:t>pemerintah</a:t>
            </a:r>
            <a:r>
              <a:rPr lang="en-US" sz="2200" dirty="0" smtClean="0"/>
              <a:t> </a:t>
            </a:r>
            <a:r>
              <a:rPr lang="en-US" sz="2200" dirty="0" err="1" smtClean="0"/>
              <a:t>dan</a:t>
            </a:r>
            <a:r>
              <a:rPr lang="en-US" sz="2200" dirty="0" smtClean="0"/>
              <a:t> </a:t>
            </a:r>
            <a:r>
              <a:rPr lang="en-US" sz="2200" dirty="0" err="1" smtClean="0"/>
              <a:t>kemasyarakatan</a:t>
            </a:r>
            <a:r>
              <a:rPr lang="en-US" sz="2200" dirty="0" smtClean="0"/>
              <a:t> </a:t>
            </a:r>
            <a:r>
              <a:rPr lang="en-US" sz="2200" dirty="0" err="1" smtClean="0"/>
              <a:t>lainnya</a:t>
            </a:r>
            <a:r>
              <a:rPr lang="en-US" sz="2200" dirty="0" smtClean="0"/>
              <a:t>, yang </a:t>
            </a:r>
            <a:r>
              <a:rPr lang="en-US" sz="2200" dirty="0" err="1" smtClean="0"/>
              <a:t>pelaksanaannya</a:t>
            </a:r>
            <a:r>
              <a:rPr lang="en-US" sz="2200" dirty="0" smtClean="0"/>
              <a:t> </a:t>
            </a:r>
            <a:r>
              <a:rPr lang="en-US" sz="2200" dirty="0" err="1" smtClean="0"/>
              <a:t>di</a:t>
            </a:r>
            <a:r>
              <a:rPr lang="en-US" sz="2200" dirty="0" smtClean="0"/>
              <a:t> </a:t>
            </a:r>
            <a:r>
              <a:rPr lang="en-US" sz="2200" dirty="0" err="1" smtClean="0"/>
              <a:t>bawah</a:t>
            </a:r>
            <a:r>
              <a:rPr lang="en-US" sz="2200" dirty="0" smtClean="0"/>
              <a:t> </a:t>
            </a:r>
            <a:r>
              <a:rPr lang="en-US" sz="2200" dirty="0" err="1" smtClean="0"/>
              <a:t>koordinasi</a:t>
            </a:r>
            <a:r>
              <a:rPr lang="en-US" sz="2200" dirty="0" smtClean="0"/>
              <a:t> </a:t>
            </a:r>
            <a:r>
              <a:rPr lang="en-US" sz="2200" dirty="0" err="1" smtClean="0"/>
              <a:t>Pengurus</a:t>
            </a:r>
            <a:r>
              <a:rPr lang="en-US" sz="2200" dirty="0" smtClean="0"/>
              <a:t> PGRI.</a:t>
            </a:r>
          </a:p>
          <a:p>
            <a:endParaRPr lang="en-US" sz="2000" dirty="0" smtClean="0"/>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1"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80">
                                          <p:stCondLst>
                                            <p:cond delay="0"/>
                                          </p:stCondLst>
                                        </p:cTn>
                                        <p:tgtEl>
                                          <p:spTgt spid="3"/>
                                        </p:tgtEl>
                                      </p:cBhvr>
                                    </p:animEffect>
                                    <p:anim calcmode="lin" valueType="num">
                                      <p:cBhvr>
                                        <p:cTn id="27"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gtEl>
                                      </p:cBhvr>
                                      <p:to x="100000" y="60000"/>
                                    </p:animScale>
                                    <p:animScale>
                                      <p:cBhvr>
                                        <p:cTn id="33" dur="166" decel="50000">
                                          <p:stCondLst>
                                            <p:cond delay="676"/>
                                          </p:stCondLst>
                                        </p:cTn>
                                        <p:tgtEl>
                                          <p:spTgt spid="3"/>
                                        </p:tgtEl>
                                      </p:cBhvr>
                                      <p:to x="100000" y="100000"/>
                                    </p:animScale>
                                    <p:animScale>
                                      <p:cBhvr>
                                        <p:cTn id="34" dur="26">
                                          <p:stCondLst>
                                            <p:cond delay="1312"/>
                                          </p:stCondLst>
                                        </p:cTn>
                                        <p:tgtEl>
                                          <p:spTgt spid="3"/>
                                        </p:tgtEl>
                                      </p:cBhvr>
                                      <p:to x="100000" y="80000"/>
                                    </p:animScale>
                                    <p:animScale>
                                      <p:cBhvr>
                                        <p:cTn id="35" dur="166" decel="50000">
                                          <p:stCondLst>
                                            <p:cond delay="1338"/>
                                          </p:stCondLst>
                                        </p:cTn>
                                        <p:tgtEl>
                                          <p:spTgt spid="3"/>
                                        </p:tgtEl>
                                      </p:cBhvr>
                                      <p:to x="100000" y="100000"/>
                                    </p:animScale>
                                    <p:animScale>
                                      <p:cBhvr>
                                        <p:cTn id="36" dur="26">
                                          <p:stCondLst>
                                            <p:cond delay="1642"/>
                                          </p:stCondLst>
                                        </p:cTn>
                                        <p:tgtEl>
                                          <p:spTgt spid="3"/>
                                        </p:tgtEl>
                                      </p:cBhvr>
                                      <p:to x="100000" y="90000"/>
                                    </p:animScale>
                                    <p:animScale>
                                      <p:cBhvr>
                                        <p:cTn id="37" dur="166" decel="50000">
                                          <p:stCondLst>
                                            <p:cond delay="1668"/>
                                          </p:stCondLst>
                                        </p:cTn>
                                        <p:tgtEl>
                                          <p:spTgt spid="3"/>
                                        </p:tgtEl>
                                      </p:cBhvr>
                                      <p:to x="100000" y="100000"/>
                                    </p:animScale>
                                    <p:animScale>
                                      <p:cBhvr>
                                        <p:cTn id="38" dur="26">
                                          <p:stCondLst>
                                            <p:cond delay="1808"/>
                                          </p:stCondLst>
                                        </p:cTn>
                                        <p:tgtEl>
                                          <p:spTgt spid="3"/>
                                        </p:tgtEl>
                                      </p:cBhvr>
                                      <p:to x="100000" y="95000"/>
                                    </p:animScale>
                                    <p:animScale>
                                      <p:cBhvr>
                                        <p:cTn id="39"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chemeClr val="tx1"/>
                </a:solidFill>
              </a:rPr>
              <a:t>PENANGANAN PELANGGARAN KODE ETIK GURU INDONESIA</a:t>
            </a:r>
            <a:endParaRPr lang="en-US" sz="3200" dirty="0">
              <a:solidFill>
                <a:schemeClr val="tx1"/>
              </a:solidFill>
              <a:effectLst/>
            </a:endParaRPr>
          </a:p>
        </p:txBody>
      </p:sp>
      <p:sp>
        <p:nvSpPr>
          <p:cNvPr id="4" name="Rectangle 3"/>
          <p:cNvSpPr/>
          <p:nvPr/>
        </p:nvSpPr>
        <p:spPr>
          <a:xfrm>
            <a:off x="3252652" y="1489166"/>
            <a:ext cx="2899954" cy="54864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Tujuan</a:t>
            </a:r>
            <a:endParaRPr lang="en-US" sz="2400" dirty="0"/>
          </a:p>
        </p:txBody>
      </p:sp>
      <p:sp>
        <p:nvSpPr>
          <p:cNvPr id="5" name="Rectangle 4"/>
          <p:cNvSpPr/>
          <p:nvPr/>
        </p:nvSpPr>
        <p:spPr>
          <a:xfrm>
            <a:off x="365760" y="2521132"/>
            <a:ext cx="5081451" cy="10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Memecahkan</a:t>
            </a:r>
            <a:r>
              <a:rPr lang="en-US" b="1" dirty="0" smtClean="0">
                <a:solidFill>
                  <a:schemeClr val="tx1"/>
                </a:solidFill>
              </a:rPr>
              <a:t> </a:t>
            </a:r>
            <a:r>
              <a:rPr lang="en-US" b="1" dirty="0" err="1" smtClean="0">
                <a:solidFill>
                  <a:schemeClr val="tx1"/>
                </a:solidFill>
              </a:rPr>
              <a:t>berbagai</a:t>
            </a:r>
            <a:r>
              <a:rPr lang="en-US" b="1" dirty="0" smtClean="0">
                <a:solidFill>
                  <a:schemeClr val="tx1"/>
                </a:solidFill>
              </a:rPr>
              <a:t> </a:t>
            </a:r>
            <a:r>
              <a:rPr lang="en-US" b="1" dirty="0" err="1" smtClean="0">
                <a:solidFill>
                  <a:schemeClr val="tx1"/>
                </a:solidFill>
              </a:rPr>
              <a:t>masalah</a:t>
            </a:r>
            <a:r>
              <a:rPr lang="en-US" b="1" dirty="0" smtClean="0">
                <a:solidFill>
                  <a:schemeClr val="tx1"/>
                </a:solidFill>
              </a:rPr>
              <a:t> </a:t>
            </a:r>
            <a:r>
              <a:rPr lang="en-US" b="1" dirty="0" err="1" smtClean="0">
                <a:solidFill>
                  <a:schemeClr val="tx1"/>
                </a:solidFill>
              </a:rPr>
              <a:t>pelanggaran</a:t>
            </a:r>
            <a:r>
              <a:rPr lang="en-US" b="1" dirty="0" smtClean="0">
                <a:solidFill>
                  <a:schemeClr val="tx1"/>
                </a:solidFill>
              </a:rPr>
              <a:t> </a:t>
            </a:r>
            <a:r>
              <a:rPr lang="en-US" b="1" dirty="0" err="1" smtClean="0">
                <a:solidFill>
                  <a:schemeClr val="tx1"/>
                </a:solidFill>
              </a:rPr>
              <a:t>terhadap</a:t>
            </a:r>
            <a:r>
              <a:rPr lang="en-US" b="1" dirty="0" smtClean="0">
                <a:solidFill>
                  <a:schemeClr val="tx1"/>
                </a:solidFill>
              </a:rPr>
              <a:t> </a:t>
            </a:r>
            <a:r>
              <a:rPr lang="en-US" b="1" dirty="0" err="1" smtClean="0">
                <a:solidFill>
                  <a:schemeClr val="tx1"/>
                </a:solidFill>
              </a:rPr>
              <a:t>Kode</a:t>
            </a:r>
            <a:r>
              <a:rPr lang="en-US" b="1" dirty="0" smtClean="0">
                <a:solidFill>
                  <a:schemeClr val="tx1"/>
                </a:solidFill>
              </a:rPr>
              <a:t> </a:t>
            </a:r>
            <a:r>
              <a:rPr lang="en-US" b="1" dirty="0" err="1" smtClean="0">
                <a:solidFill>
                  <a:schemeClr val="tx1"/>
                </a:solidFill>
              </a:rPr>
              <a:t>Etik</a:t>
            </a:r>
            <a:r>
              <a:rPr lang="en-US" b="1" dirty="0" smtClean="0">
                <a:solidFill>
                  <a:schemeClr val="tx1"/>
                </a:solidFill>
              </a:rPr>
              <a:t> Guru Indonesia</a:t>
            </a:r>
            <a:endParaRPr lang="en-US" b="1" dirty="0">
              <a:solidFill>
                <a:schemeClr val="tx1"/>
              </a:solidFill>
            </a:endParaRPr>
          </a:p>
        </p:txBody>
      </p:sp>
      <p:sp>
        <p:nvSpPr>
          <p:cNvPr id="6" name="Rectangle 5"/>
          <p:cNvSpPr/>
          <p:nvPr/>
        </p:nvSpPr>
        <p:spPr>
          <a:xfrm>
            <a:off x="3509555" y="4319452"/>
            <a:ext cx="5081451" cy="10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Menegakkan</a:t>
            </a:r>
            <a:r>
              <a:rPr lang="en-US" b="1" dirty="0" smtClean="0">
                <a:solidFill>
                  <a:schemeClr val="tx1"/>
                </a:solidFill>
              </a:rPr>
              <a:t> </a:t>
            </a:r>
            <a:r>
              <a:rPr lang="en-US" b="1" dirty="0" err="1" smtClean="0">
                <a:solidFill>
                  <a:schemeClr val="tx1"/>
                </a:solidFill>
              </a:rPr>
              <a:t>kebenaran</a:t>
            </a:r>
            <a:r>
              <a:rPr lang="en-US" b="1" dirty="0" smtClean="0">
                <a:solidFill>
                  <a:schemeClr val="tx1"/>
                </a:solidFill>
              </a:rPr>
              <a:t> </a:t>
            </a:r>
            <a:r>
              <a:rPr lang="en-US" b="1" dirty="0" err="1" smtClean="0">
                <a:solidFill>
                  <a:schemeClr val="tx1"/>
                </a:solidFill>
              </a:rPr>
              <a:t>dan</a:t>
            </a:r>
            <a:r>
              <a:rPr lang="en-US" b="1" dirty="0" smtClean="0">
                <a:solidFill>
                  <a:schemeClr val="tx1"/>
                </a:solidFill>
              </a:rPr>
              <a:t> </a:t>
            </a:r>
            <a:r>
              <a:rPr lang="en-US" b="1" dirty="0" err="1" smtClean="0">
                <a:solidFill>
                  <a:schemeClr val="tx1"/>
                </a:solidFill>
              </a:rPr>
              <a:t>keadilan</a:t>
            </a:r>
            <a:r>
              <a:rPr lang="en-US" b="1" dirty="0" smtClean="0">
                <a:solidFill>
                  <a:schemeClr val="tx1"/>
                </a:solidFill>
              </a:rPr>
              <a:t> </a:t>
            </a:r>
            <a:r>
              <a:rPr lang="en-US" b="1" dirty="0" err="1" smtClean="0">
                <a:solidFill>
                  <a:schemeClr val="tx1"/>
                </a:solidFill>
              </a:rPr>
              <a:t>bagi</a:t>
            </a:r>
            <a:r>
              <a:rPr lang="en-US" b="1" dirty="0" smtClean="0">
                <a:solidFill>
                  <a:schemeClr val="tx1"/>
                </a:solidFill>
              </a:rPr>
              <a:t> </a:t>
            </a:r>
            <a:r>
              <a:rPr lang="en-US" b="1" dirty="0" err="1" smtClean="0">
                <a:solidFill>
                  <a:schemeClr val="tx1"/>
                </a:solidFill>
              </a:rPr>
              <a:t>seluruh</a:t>
            </a:r>
            <a:r>
              <a:rPr lang="en-US" b="1" dirty="0" smtClean="0">
                <a:solidFill>
                  <a:schemeClr val="tx1"/>
                </a:solidFill>
              </a:rPr>
              <a:t> guru </a:t>
            </a:r>
            <a:r>
              <a:rPr lang="en-US" b="1" dirty="0" err="1" smtClean="0">
                <a:solidFill>
                  <a:schemeClr val="tx1"/>
                </a:solidFill>
              </a:rPr>
              <a:t>dan</a:t>
            </a:r>
            <a:r>
              <a:rPr lang="en-US" b="1" dirty="0" smtClean="0">
                <a:solidFill>
                  <a:schemeClr val="tx1"/>
                </a:solidFill>
              </a:rPr>
              <a:t> </a:t>
            </a:r>
            <a:r>
              <a:rPr lang="en-US" b="1" dirty="0" err="1" smtClean="0">
                <a:solidFill>
                  <a:schemeClr val="tx1"/>
                </a:solidFill>
              </a:rPr>
              <a:t>tenaga</a:t>
            </a:r>
            <a:r>
              <a:rPr lang="en-US" b="1" dirty="0" smtClean="0">
                <a:solidFill>
                  <a:schemeClr val="tx1"/>
                </a:solidFill>
              </a:rPr>
              <a:t> </a:t>
            </a:r>
            <a:r>
              <a:rPr lang="en-US" b="1" dirty="0" err="1" smtClean="0">
                <a:solidFill>
                  <a:schemeClr val="tx1"/>
                </a:solidFill>
              </a:rPr>
              <a:t>kependidikan</a:t>
            </a:r>
            <a:r>
              <a:rPr lang="en-US" b="1" dirty="0" smtClean="0">
                <a:solidFill>
                  <a:schemeClr val="tx1"/>
                </a:solidFill>
              </a:rPr>
              <a:t> </a:t>
            </a:r>
            <a:r>
              <a:rPr lang="en-US" b="1" dirty="0" err="1" smtClean="0">
                <a:solidFill>
                  <a:schemeClr val="tx1"/>
                </a:solidFill>
              </a:rPr>
              <a:t>lainnya</a:t>
            </a:r>
            <a:r>
              <a:rPr lang="en-US" b="1" dirty="0" smtClean="0">
                <a:solidFill>
                  <a:schemeClr val="tx1"/>
                </a:solidFill>
              </a:rPr>
              <a:t> </a:t>
            </a:r>
            <a:r>
              <a:rPr lang="en-US" b="1" dirty="0" err="1" smtClean="0">
                <a:solidFill>
                  <a:schemeClr val="tx1"/>
                </a:solidFill>
              </a:rPr>
              <a:t>sebagai</a:t>
            </a:r>
            <a:r>
              <a:rPr lang="en-US" b="1" dirty="0" smtClean="0">
                <a:solidFill>
                  <a:schemeClr val="tx1"/>
                </a:solidFill>
              </a:rPr>
              <a:t> </a:t>
            </a:r>
            <a:r>
              <a:rPr lang="en-US" b="1" dirty="0" err="1" smtClean="0">
                <a:solidFill>
                  <a:schemeClr val="tx1"/>
                </a:solidFill>
              </a:rPr>
              <a:t>pelaksana</a:t>
            </a:r>
            <a:r>
              <a:rPr lang="en-US" b="1" dirty="0" smtClean="0">
                <a:solidFill>
                  <a:schemeClr val="tx1"/>
                </a:solidFill>
              </a:rPr>
              <a:t> </a:t>
            </a:r>
            <a:r>
              <a:rPr lang="en-US" b="1" dirty="0" err="1" smtClean="0">
                <a:solidFill>
                  <a:schemeClr val="tx1"/>
                </a:solidFill>
              </a:rPr>
              <a:t>pengabdian</a:t>
            </a:r>
            <a:endParaRPr lang="en-US" b="1" dirty="0">
              <a:solidFill>
                <a:schemeClr val="tx1"/>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80">
                                          <p:stCondLst>
                                            <p:cond delay="0"/>
                                          </p:stCondLst>
                                        </p:cTn>
                                        <p:tgtEl>
                                          <p:spTgt spid="5"/>
                                        </p:tgtEl>
                                      </p:cBhvr>
                                    </p:animEffect>
                                    <p:anim calcmode="lin" valueType="num">
                                      <p:cBhvr>
                                        <p:cTn id="3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gtEl>
                                      </p:cBhvr>
                                      <p:to x="100000" y="60000"/>
                                    </p:animScale>
                                    <p:animScale>
                                      <p:cBhvr>
                                        <p:cTn id="39" dur="166" decel="50000">
                                          <p:stCondLst>
                                            <p:cond delay="676"/>
                                          </p:stCondLst>
                                        </p:cTn>
                                        <p:tgtEl>
                                          <p:spTgt spid="5"/>
                                        </p:tgtEl>
                                      </p:cBhvr>
                                      <p:to x="100000" y="100000"/>
                                    </p:animScale>
                                    <p:animScale>
                                      <p:cBhvr>
                                        <p:cTn id="40" dur="26">
                                          <p:stCondLst>
                                            <p:cond delay="1312"/>
                                          </p:stCondLst>
                                        </p:cTn>
                                        <p:tgtEl>
                                          <p:spTgt spid="5"/>
                                        </p:tgtEl>
                                      </p:cBhvr>
                                      <p:to x="100000" y="80000"/>
                                    </p:animScale>
                                    <p:animScale>
                                      <p:cBhvr>
                                        <p:cTn id="41" dur="166" decel="50000">
                                          <p:stCondLst>
                                            <p:cond delay="1338"/>
                                          </p:stCondLst>
                                        </p:cTn>
                                        <p:tgtEl>
                                          <p:spTgt spid="5"/>
                                        </p:tgtEl>
                                      </p:cBhvr>
                                      <p:to x="100000" y="100000"/>
                                    </p:animScale>
                                    <p:animScale>
                                      <p:cBhvr>
                                        <p:cTn id="42" dur="26">
                                          <p:stCondLst>
                                            <p:cond delay="1642"/>
                                          </p:stCondLst>
                                        </p:cTn>
                                        <p:tgtEl>
                                          <p:spTgt spid="5"/>
                                        </p:tgtEl>
                                      </p:cBhvr>
                                      <p:to x="100000" y="90000"/>
                                    </p:animScale>
                                    <p:animScale>
                                      <p:cBhvr>
                                        <p:cTn id="43" dur="166" decel="50000">
                                          <p:stCondLst>
                                            <p:cond delay="1668"/>
                                          </p:stCondLst>
                                        </p:cTn>
                                        <p:tgtEl>
                                          <p:spTgt spid="5"/>
                                        </p:tgtEl>
                                      </p:cBhvr>
                                      <p:to x="100000" y="100000"/>
                                    </p:animScale>
                                    <p:animScale>
                                      <p:cBhvr>
                                        <p:cTn id="44" dur="26">
                                          <p:stCondLst>
                                            <p:cond delay="1808"/>
                                          </p:stCondLst>
                                        </p:cTn>
                                        <p:tgtEl>
                                          <p:spTgt spid="5"/>
                                        </p:tgtEl>
                                      </p:cBhvr>
                                      <p:to x="100000" y="95000"/>
                                    </p:animScale>
                                    <p:animScale>
                                      <p:cBhvr>
                                        <p:cTn id="45" dur="166" decel="50000">
                                          <p:stCondLst>
                                            <p:cond delay="1834"/>
                                          </p:stCondLst>
                                        </p:cTn>
                                        <p:tgtEl>
                                          <p:spTgt spid="5"/>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80">
                                          <p:stCondLst>
                                            <p:cond delay="0"/>
                                          </p:stCondLst>
                                        </p:cTn>
                                        <p:tgtEl>
                                          <p:spTgt spid="6"/>
                                        </p:tgtEl>
                                      </p:cBhvr>
                                    </p:animEffect>
                                    <p:anim calcmode="lin" valueType="num">
                                      <p:cBhvr>
                                        <p:cTn id="5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6" dur="26">
                                          <p:stCondLst>
                                            <p:cond delay="650"/>
                                          </p:stCondLst>
                                        </p:cTn>
                                        <p:tgtEl>
                                          <p:spTgt spid="6"/>
                                        </p:tgtEl>
                                      </p:cBhvr>
                                      <p:to x="100000" y="60000"/>
                                    </p:animScale>
                                    <p:animScale>
                                      <p:cBhvr>
                                        <p:cTn id="57" dur="166" decel="50000">
                                          <p:stCondLst>
                                            <p:cond delay="676"/>
                                          </p:stCondLst>
                                        </p:cTn>
                                        <p:tgtEl>
                                          <p:spTgt spid="6"/>
                                        </p:tgtEl>
                                      </p:cBhvr>
                                      <p:to x="100000" y="100000"/>
                                    </p:animScale>
                                    <p:animScale>
                                      <p:cBhvr>
                                        <p:cTn id="58" dur="26">
                                          <p:stCondLst>
                                            <p:cond delay="1312"/>
                                          </p:stCondLst>
                                        </p:cTn>
                                        <p:tgtEl>
                                          <p:spTgt spid="6"/>
                                        </p:tgtEl>
                                      </p:cBhvr>
                                      <p:to x="100000" y="80000"/>
                                    </p:animScale>
                                    <p:animScale>
                                      <p:cBhvr>
                                        <p:cTn id="59" dur="166" decel="50000">
                                          <p:stCondLst>
                                            <p:cond delay="1338"/>
                                          </p:stCondLst>
                                        </p:cTn>
                                        <p:tgtEl>
                                          <p:spTgt spid="6"/>
                                        </p:tgtEl>
                                      </p:cBhvr>
                                      <p:to x="100000" y="100000"/>
                                    </p:animScale>
                                    <p:animScale>
                                      <p:cBhvr>
                                        <p:cTn id="60" dur="26">
                                          <p:stCondLst>
                                            <p:cond delay="1642"/>
                                          </p:stCondLst>
                                        </p:cTn>
                                        <p:tgtEl>
                                          <p:spTgt spid="6"/>
                                        </p:tgtEl>
                                      </p:cBhvr>
                                      <p:to x="100000" y="90000"/>
                                    </p:animScale>
                                    <p:animScale>
                                      <p:cBhvr>
                                        <p:cTn id="61" dur="166" decel="50000">
                                          <p:stCondLst>
                                            <p:cond delay="1668"/>
                                          </p:stCondLst>
                                        </p:cTn>
                                        <p:tgtEl>
                                          <p:spTgt spid="6"/>
                                        </p:tgtEl>
                                      </p:cBhvr>
                                      <p:to x="100000" y="100000"/>
                                    </p:animScale>
                                    <p:animScale>
                                      <p:cBhvr>
                                        <p:cTn id="62" dur="26">
                                          <p:stCondLst>
                                            <p:cond delay="1808"/>
                                          </p:stCondLst>
                                        </p:cTn>
                                        <p:tgtEl>
                                          <p:spTgt spid="6"/>
                                        </p:tgtEl>
                                      </p:cBhvr>
                                      <p:to x="100000" y="95000"/>
                                    </p:animScale>
                                    <p:animScale>
                                      <p:cBhvr>
                                        <p:cTn id="6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24634" y="64393"/>
            <a:ext cx="8217090"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chemeClr val="tx1"/>
                </a:solidFill>
              </a:rPr>
              <a:t>PENANGANAN PELANGGARAN KODE ETIK GURU INDONESIA</a:t>
            </a:r>
            <a:endParaRPr lang="en-US" sz="3200" dirty="0">
              <a:solidFill>
                <a:schemeClr val="tx1"/>
              </a:solidFill>
              <a:effectLst/>
            </a:endParaRPr>
          </a:p>
        </p:txBody>
      </p:sp>
      <p:sp>
        <p:nvSpPr>
          <p:cNvPr id="3" name="Rectangle 2"/>
          <p:cNvSpPr/>
          <p:nvPr/>
        </p:nvSpPr>
        <p:spPr>
          <a:xfrm>
            <a:off x="235131" y="1384663"/>
            <a:ext cx="5159829" cy="50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Sasaran</a:t>
            </a:r>
            <a:r>
              <a:rPr lang="en-US" sz="2000" dirty="0" smtClean="0"/>
              <a:t> yang </a:t>
            </a:r>
            <a:r>
              <a:rPr lang="en-US" sz="2000" dirty="0" err="1" smtClean="0"/>
              <a:t>ingin</a:t>
            </a:r>
            <a:r>
              <a:rPr lang="en-US" sz="2000" dirty="0" smtClean="0"/>
              <a:t> </a:t>
            </a:r>
            <a:r>
              <a:rPr lang="en-US" sz="2000" dirty="0" err="1" smtClean="0"/>
              <a:t>dicapai</a:t>
            </a:r>
            <a:endParaRPr lang="en-US" sz="2000" dirty="0"/>
          </a:p>
        </p:txBody>
      </p:sp>
      <p:sp>
        <p:nvSpPr>
          <p:cNvPr id="5" name="Rectangle 4"/>
          <p:cNvSpPr/>
          <p:nvPr/>
        </p:nvSpPr>
        <p:spPr>
          <a:xfrm>
            <a:off x="2299063" y="2364377"/>
            <a:ext cx="6021977" cy="1463040"/>
          </a:xfrm>
          <a:prstGeom prst="rect">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Menangani</a:t>
            </a:r>
            <a:r>
              <a:rPr lang="en-US" dirty="0" smtClean="0">
                <a:solidFill>
                  <a:schemeClr val="tx1"/>
                </a:solidFill>
              </a:rPr>
              <a:t> </a:t>
            </a:r>
            <a:r>
              <a:rPr lang="en-US" dirty="0" err="1" smtClean="0">
                <a:solidFill>
                  <a:schemeClr val="tx1"/>
                </a:solidFill>
              </a:rPr>
              <a:t>berbagai</a:t>
            </a:r>
            <a:r>
              <a:rPr lang="en-US" dirty="0" smtClean="0">
                <a:solidFill>
                  <a:schemeClr val="tx1"/>
                </a:solidFill>
              </a:rPr>
              <a:t> </a:t>
            </a:r>
            <a:r>
              <a:rPr lang="en-US" dirty="0" err="1" smtClean="0">
                <a:solidFill>
                  <a:schemeClr val="tx1"/>
                </a:solidFill>
              </a:rPr>
              <a:t>perilaku</a:t>
            </a:r>
            <a:r>
              <a:rPr lang="en-US" dirty="0" smtClean="0">
                <a:solidFill>
                  <a:schemeClr val="tx1"/>
                </a:solidFill>
              </a:rPr>
              <a:t> yang </a:t>
            </a:r>
            <a:r>
              <a:rPr lang="en-US" dirty="0" err="1" smtClean="0">
                <a:solidFill>
                  <a:schemeClr val="tx1"/>
                </a:solidFill>
              </a:rPr>
              <a:t>menyimpang</a:t>
            </a:r>
            <a:r>
              <a:rPr lang="en-US" dirty="0" smtClean="0">
                <a:solidFill>
                  <a:schemeClr val="tx1"/>
                </a:solidFill>
              </a:rPr>
              <a:t> </a:t>
            </a:r>
            <a:r>
              <a:rPr lang="en-US" dirty="0" err="1" smtClean="0">
                <a:solidFill>
                  <a:schemeClr val="tx1"/>
                </a:solidFill>
              </a:rPr>
              <a:t>dari</a:t>
            </a:r>
            <a:r>
              <a:rPr lang="en-US" dirty="0" smtClean="0">
                <a:solidFill>
                  <a:schemeClr val="tx1"/>
                </a:solidFill>
              </a:rPr>
              <a:t> </a:t>
            </a:r>
            <a:r>
              <a:rPr lang="en-US" dirty="0" err="1" smtClean="0">
                <a:solidFill>
                  <a:schemeClr val="tx1"/>
                </a:solidFill>
              </a:rPr>
              <a:t>Kode</a:t>
            </a:r>
            <a:r>
              <a:rPr lang="en-US" dirty="0" smtClean="0">
                <a:solidFill>
                  <a:schemeClr val="tx1"/>
                </a:solidFill>
              </a:rPr>
              <a:t> </a:t>
            </a:r>
            <a:r>
              <a:rPr lang="en-US" dirty="0" err="1" smtClean="0">
                <a:solidFill>
                  <a:schemeClr val="tx1"/>
                </a:solidFill>
              </a:rPr>
              <a:t>Etik</a:t>
            </a:r>
            <a:r>
              <a:rPr lang="en-US" dirty="0" smtClean="0">
                <a:solidFill>
                  <a:schemeClr val="tx1"/>
                </a:solidFill>
              </a:rPr>
              <a:t> Guru Indonesia yang </a:t>
            </a:r>
            <a:r>
              <a:rPr lang="en-US" dirty="0" err="1" smtClean="0">
                <a:solidFill>
                  <a:schemeClr val="tx1"/>
                </a:solidFill>
              </a:rPr>
              <a:t>dilakukan</a:t>
            </a:r>
            <a:r>
              <a:rPr lang="en-US" dirty="0" smtClean="0">
                <a:solidFill>
                  <a:schemeClr val="tx1"/>
                </a:solidFill>
              </a:rPr>
              <a:t> </a:t>
            </a:r>
            <a:r>
              <a:rPr lang="en-US" dirty="0" err="1" smtClean="0">
                <a:solidFill>
                  <a:schemeClr val="tx1"/>
                </a:solidFill>
              </a:rPr>
              <a:t>oleh</a:t>
            </a:r>
            <a:r>
              <a:rPr lang="en-US" dirty="0" smtClean="0">
                <a:solidFill>
                  <a:schemeClr val="tx1"/>
                </a:solidFill>
              </a:rPr>
              <a:t> guru </a:t>
            </a:r>
            <a:r>
              <a:rPr lang="en-US" dirty="0" err="1" smtClean="0">
                <a:solidFill>
                  <a:schemeClr val="tx1"/>
                </a:solidFill>
              </a:rPr>
              <a:t>dan</a:t>
            </a:r>
            <a:r>
              <a:rPr lang="en-US" dirty="0" smtClean="0">
                <a:solidFill>
                  <a:schemeClr val="tx1"/>
                </a:solidFill>
              </a:rPr>
              <a:t> </a:t>
            </a:r>
            <a:r>
              <a:rPr lang="en-US" dirty="0" err="1" smtClean="0">
                <a:solidFill>
                  <a:schemeClr val="tx1"/>
                </a:solidFill>
              </a:rPr>
              <a:t>tenaga</a:t>
            </a:r>
            <a:r>
              <a:rPr lang="en-US" dirty="0" smtClean="0">
                <a:solidFill>
                  <a:schemeClr val="tx1"/>
                </a:solidFill>
              </a:rPr>
              <a:t> </a:t>
            </a:r>
            <a:r>
              <a:rPr lang="en-US" dirty="0" err="1" smtClean="0">
                <a:solidFill>
                  <a:schemeClr val="tx1"/>
                </a:solidFill>
              </a:rPr>
              <a:t>kependidikan</a:t>
            </a:r>
            <a:r>
              <a:rPr lang="en-US" dirty="0" smtClean="0">
                <a:solidFill>
                  <a:schemeClr val="tx1"/>
                </a:solidFill>
              </a:rPr>
              <a:t> </a:t>
            </a:r>
            <a:r>
              <a:rPr lang="en-US" dirty="0" err="1" smtClean="0">
                <a:solidFill>
                  <a:schemeClr val="tx1"/>
                </a:solidFill>
              </a:rPr>
              <a:t>lainnya</a:t>
            </a:r>
            <a:r>
              <a:rPr lang="en-US" dirty="0" smtClean="0">
                <a:solidFill>
                  <a:schemeClr val="tx1"/>
                </a:solidFill>
              </a:rPr>
              <a:t> </a:t>
            </a:r>
            <a:r>
              <a:rPr lang="en-US" dirty="0" err="1" smtClean="0">
                <a:solidFill>
                  <a:schemeClr val="tx1"/>
                </a:solidFill>
              </a:rPr>
              <a:t>sewaktu</a:t>
            </a:r>
            <a:r>
              <a:rPr lang="en-US" dirty="0" smtClean="0">
                <a:solidFill>
                  <a:schemeClr val="tx1"/>
                </a:solidFill>
              </a:rPr>
              <a:t> </a:t>
            </a:r>
            <a:r>
              <a:rPr lang="en-US" dirty="0" err="1" smtClean="0">
                <a:solidFill>
                  <a:schemeClr val="tx1"/>
                </a:solidFill>
              </a:rPr>
              <a:t>melaksanakan</a:t>
            </a:r>
            <a:r>
              <a:rPr lang="en-US" dirty="0" smtClean="0">
                <a:solidFill>
                  <a:schemeClr val="tx1"/>
                </a:solidFill>
              </a:rPr>
              <a:t> </a:t>
            </a:r>
            <a:r>
              <a:rPr lang="en-US" dirty="0" err="1" smtClean="0">
                <a:solidFill>
                  <a:schemeClr val="tx1"/>
                </a:solidFill>
              </a:rPr>
              <a:t>pengabdian</a:t>
            </a:r>
            <a:r>
              <a:rPr lang="en-US" dirty="0" smtClean="0">
                <a:solidFill>
                  <a:schemeClr val="tx1"/>
                </a:solidFill>
              </a:rPr>
              <a:t> </a:t>
            </a:r>
            <a:r>
              <a:rPr lang="en-US" dirty="0" err="1" smtClean="0">
                <a:solidFill>
                  <a:schemeClr val="tx1"/>
                </a:solidFill>
              </a:rPr>
              <a:t>profesi</a:t>
            </a:r>
            <a:r>
              <a:rPr lang="en-US" dirty="0" smtClean="0">
                <a:solidFill>
                  <a:schemeClr val="tx1"/>
                </a:solidFill>
              </a:rPr>
              <a:t> </a:t>
            </a:r>
            <a:r>
              <a:rPr lang="en-US" dirty="0" err="1" smtClean="0">
                <a:solidFill>
                  <a:schemeClr val="tx1"/>
                </a:solidFill>
              </a:rPr>
              <a:t>kependidikan</a:t>
            </a:r>
            <a:r>
              <a:rPr lang="en-US" dirty="0" smtClean="0">
                <a:solidFill>
                  <a:schemeClr val="tx1"/>
                </a:solidFill>
              </a:rPr>
              <a:t>.</a:t>
            </a:r>
            <a:endParaRPr lang="en-US" dirty="0">
              <a:solidFill>
                <a:schemeClr val="tx1"/>
              </a:solidFill>
            </a:endParaRPr>
          </a:p>
        </p:txBody>
      </p:sp>
      <p:sp>
        <p:nvSpPr>
          <p:cNvPr id="6" name="Oval 5"/>
          <p:cNvSpPr/>
          <p:nvPr/>
        </p:nvSpPr>
        <p:spPr>
          <a:xfrm>
            <a:off x="287383" y="4219303"/>
            <a:ext cx="6675120" cy="1867989"/>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apabila</a:t>
            </a:r>
            <a:r>
              <a:rPr lang="en-US" dirty="0" smtClean="0">
                <a:solidFill>
                  <a:schemeClr val="tx1"/>
                </a:solidFill>
              </a:rPr>
              <a:t> </a:t>
            </a:r>
            <a:r>
              <a:rPr lang="en-US" dirty="0" err="1" smtClean="0">
                <a:solidFill>
                  <a:schemeClr val="tx1"/>
                </a:solidFill>
              </a:rPr>
              <a:t>terjadi</a:t>
            </a:r>
            <a:r>
              <a:rPr lang="en-US" dirty="0" smtClean="0">
                <a:solidFill>
                  <a:schemeClr val="tx1"/>
                </a:solidFill>
              </a:rPr>
              <a:t> </a:t>
            </a:r>
            <a:r>
              <a:rPr lang="en-US" dirty="0" err="1" smtClean="0">
                <a:solidFill>
                  <a:schemeClr val="tx1"/>
                </a:solidFill>
              </a:rPr>
              <a:t>pengaduan</a:t>
            </a:r>
            <a:r>
              <a:rPr lang="en-US" dirty="0" smtClean="0">
                <a:solidFill>
                  <a:schemeClr val="tx1"/>
                </a:solidFill>
              </a:rPr>
              <a:t>, </a:t>
            </a:r>
            <a:r>
              <a:rPr lang="en-US" dirty="0" err="1" smtClean="0">
                <a:solidFill>
                  <a:schemeClr val="tx1"/>
                </a:solidFill>
              </a:rPr>
              <a:t>ada</a:t>
            </a:r>
            <a:r>
              <a:rPr lang="en-US" dirty="0" smtClean="0">
                <a:solidFill>
                  <a:schemeClr val="tx1"/>
                </a:solidFill>
              </a:rPr>
              <a:t> </a:t>
            </a:r>
            <a:r>
              <a:rPr lang="en-US" dirty="0" err="1" smtClean="0">
                <a:solidFill>
                  <a:schemeClr val="tx1"/>
                </a:solidFill>
              </a:rPr>
              <a:t>permintaan</a:t>
            </a:r>
            <a:r>
              <a:rPr lang="en-US" dirty="0" smtClean="0">
                <a:solidFill>
                  <a:schemeClr val="tx1"/>
                </a:solidFill>
              </a:rPr>
              <a:t> </a:t>
            </a:r>
            <a:r>
              <a:rPr lang="en-US" dirty="0" err="1" smtClean="0">
                <a:solidFill>
                  <a:schemeClr val="tx1"/>
                </a:solidFill>
              </a:rPr>
              <a:t>dari</a:t>
            </a:r>
            <a:r>
              <a:rPr lang="en-US" dirty="0" smtClean="0">
                <a:solidFill>
                  <a:schemeClr val="tx1"/>
                </a:solidFill>
              </a:rPr>
              <a:t> </a:t>
            </a:r>
            <a:r>
              <a:rPr lang="en-US" dirty="0" err="1" smtClean="0">
                <a:solidFill>
                  <a:schemeClr val="tx1"/>
                </a:solidFill>
              </a:rPr>
              <a:t>Pengurus</a:t>
            </a:r>
            <a:r>
              <a:rPr lang="en-US" dirty="0" smtClean="0">
                <a:solidFill>
                  <a:schemeClr val="tx1"/>
                </a:solidFill>
              </a:rPr>
              <a:t> PGRI </a:t>
            </a:r>
            <a:r>
              <a:rPr lang="en-US" dirty="0" err="1" smtClean="0">
                <a:solidFill>
                  <a:schemeClr val="tx1"/>
                </a:solidFill>
              </a:rPr>
              <a:t>dan</a:t>
            </a:r>
            <a:r>
              <a:rPr lang="en-US" dirty="0" smtClean="0">
                <a:solidFill>
                  <a:schemeClr val="tx1"/>
                </a:solidFill>
              </a:rPr>
              <a:t> </a:t>
            </a:r>
            <a:r>
              <a:rPr lang="en-US" dirty="0" err="1" smtClean="0">
                <a:solidFill>
                  <a:schemeClr val="tx1"/>
                </a:solidFill>
              </a:rPr>
              <a:t>atau</a:t>
            </a:r>
            <a:r>
              <a:rPr lang="en-US" dirty="0" smtClean="0">
                <a:solidFill>
                  <a:schemeClr val="tx1"/>
                </a:solidFill>
              </a:rPr>
              <a:t> DKGI </a:t>
            </a:r>
            <a:r>
              <a:rPr lang="en-US" dirty="0" err="1" smtClean="0">
                <a:solidFill>
                  <a:schemeClr val="tx1"/>
                </a:solidFill>
              </a:rPr>
              <a:t>menduga</a:t>
            </a:r>
            <a:r>
              <a:rPr lang="en-US" dirty="0" smtClean="0">
                <a:solidFill>
                  <a:schemeClr val="tx1"/>
                </a:solidFill>
              </a:rPr>
              <a:t> </a:t>
            </a:r>
            <a:r>
              <a:rPr lang="en-US" dirty="0" err="1" smtClean="0">
                <a:solidFill>
                  <a:schemeClr val="tx1"/>
                </a:solidFill>
              </a:rPr>
              <a:t>terjadi</a:t>
            </a:r>
            <a:r>
              <a:rPr lang="en-US" dirty="0" smtClean="0">
                <a:solidFill>
                  <a:schemeClr val="tx1"/>
                </a:solidFill>
              </a:rPr>
              <a:t> </a:t>
            </a:r>
            <a:r>
              <a:rPr lang="en-US" dirty="0" err="1" smtClean="0">
                <a:solidFill>
                  <a:schemeClr val="tx1"/>
                </a:solidFill>
              </a:rPr>
              <a:t>adanya</a:t>
            </a:r>
            <a:r>
              <a:rPr lang="en-US" dirty="0" smtClean="0">
                <a:solidFill>
                  <a:schemeClr val="tx1"/>
                </a:solidFill>
              </a:rPr>
              <a:t> </a:t>
            </a:r>
            <a:r>
              <a:rPr lang="en-US" dirty="0" err="1" smtClean="0">
                <a:solidFill>
                  <a:schemeClr val="tx1"/>
                </a:solidFill>
              </a:rPr>
              <a:t>pelanggaran</a:t>
            </a:r>
            <a:r>
              <a:rPr lang="en-US" dirty="0" smtClean="0">
                <a:solidFill>
                  <a:schemeClr val="tx1"/>
                </a:solidFill>
              </a:rPr>
              <a:t> </a:t>
            </a:r>
            <a:r>
              <a:rPr lang="en-US" dirty="0" err="1" smtClean="0">
                <a:solidFill>
                  <a:schemeClr val="tx1"/>
                </a:solidFill>
              </a:rPr>
              <a:t>terhadap</a:t>
            </a:r>
            <a:r>
              <a:rPr lang="en-US" dirty="0" smtClean="0">
                <a:solidFill>
                  <a:schemeClr val="tx1"/>
                </a:solidFill>
              </a:rPr>
              <a:t> </a:t>
            </a:r>
            <a:r>
              <a:rPr lang="en-US" dirty="0" err="1" smtClean="0">
                <a:solidFill>
                  <a:schemeClr val="tx1"/>
                </a:solidFill>
              </a:rPr>
              <a:t>Kode</a:t>
            </a:r>
            <a:r>
              <a:rPr lang="en-US" dirty="0" smtClean="0">
                <a:solidFill>
                  <a:schemeClr val="tx1"/>
                </a:solidFill>
              </a:rPr>
              <a:t> </a:t>
            </a:r>
            <a:r>
              <a:rPr lang="en-US" dirty="0" err="1" smtClean="0">
                <a:solidFill>
                  <a:schemeClr val="tx1"/>
                </a:solidFill>
              </a:rPr>
              <a:t>Etik</a:t>
            </a:r>
            <a:r>
              <a:rPr lang="en-US" dirty="0" smtClean="0">
                <a:solidFill>
                  <a:schemeClr val="tx1"/>
                </a:solidFill>
              </a:rPr>
              <a:t> Guru Indonesia.</a:t>
            </a:r>
            <a:endParaRPr lang="en-US"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by="(-#ppt_w*2)" calcmode="lin" valueType="num">
                                      <p:cBhvr rctx="PPT">
                                        <p:cTn id="14" dur="500" autoRev="1" fill="hold">
                                          <p:stCondLst>
                                            <p:cond delay="0"/>
                                          </p:stCondLst>
                                        </p:cTn>
                                        <p:tgtEl>
                                          <p:spTgt spid="3"/>
                                        </p:tgtEl>
                                        <p:attrNameLst>
                                          <p:attrName>ppt_w</p:attrName>
                                        </p:attrNameLst>
                                      </p:cBhvr>
                                    </p:anim>
                                    <p:anim by="(#ppt_w*0.50)" calcmode="lin" valueType="num">
                                      <p:cBhvr>
                                        <p:cTn id="15" dur="500" decel="50000" autoRev="1" fill="hold">
                                          <p:stCondLst>
                                            <p:cond delay="0"/>
                                          </p:stCondLst>
                                        </p:cTn>
                                        <p:tgtEl>
                                          <p:spTgt spid="3"/>
                                        </p:tgtEl>
                                        <p:attrNameLst>
                                          <p:attrName>ppt_x</p:attrName>
                                        </p:attrNameLst>
                                      </p:cBhvr>
                                    </p:anim>
                                    <p:anim from="(-#ppt_h/2)" to="(#ppt_y)" calcmode="lin" valueType="num">
                                      <p:cBhvr>
                                        <p:cTn id="16" dur="1000" fill="hold">
                                          <p:stCondLst>
                                            <p:cond delay="0"/>
                                          </p:stCondLst>
                                        </p:cTn>
                                        <p:tgtEl>
                                          <p:spTgt spid="3"/>
                                        </p:tgtEl>
                                        <p:attrNameLst>
                                          <p:attrName>ppt_y</p:attrName>
                                        </p:attrNameLst>
                                      </p:cBhvr>
                                    </p:anim>
                                    <p:animRot by="21600000">
                                      <p:cBhvr>
                                        <p:cTn id="17" dur="1000" fill="hold">
                                          <p:stCondLst>
                                            <p:cond delay="0"/>
                                          </p:stCondLst>
                                        </p:cTn>
                                        <p:tgtEl>
                                          <p:spTgt spid="3"/>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54" presetClass="entr" presetSubtype="0" accel="100000" fill="hold" grpId="1" nodeType="clickEffect">
                                  <p:stCondLst>
                                    <p:cond delay="0"/>
                                  </p:stCondLst>
                                  <p:iterate type="lt">
                                    <p:tmPct val="0"/>
                                  </p:iterate>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strVal val="#ppt_w*0.05"/>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anim calcmode="lin" valueType="num">
                                      <p:cBhvr>
                                        <p:cTn id="24" dur="500" fill="hold"/>
                                        <p:tgtEl>
                                          <p:spTgt spid="3"/>
                                        </p:tgtEl>
                                        <p:attrNameLst>
                                          <p:attrName>ppt_x</p:attrName>
                                        </p:attrNameLst>
                                      </p:cBhvr>
                                      <p:tavLst>
                                        <p:tav tm="0">
                                          <p:val>
                                            <p:strVal val="#ppt_x-.2"/>
                                          </p:val>
                                        </p:tav>
                                        <p:tav tm="100000">
                                          <p:val>
                                            <p:strVal val="#ppt_x"/>
                                          </p:val>
                                        </p:tav>
                                      </p:tavLst>
                                    </p:anim>
                                    <p:anim calcmode="lin" valueType="num">
                                      <p:cBhvr>
                                        <p:cTn id="25" dur="500" fill="hold"/>
                                        <p:tgtEl>
                                          <p:spTgt spid="3"/>
                                        </p:tgtEl>
                                        <p:attrNameLst>
                                          <p:attrName>ppt_y</p:attrName>
                                        </p:attrNameLst>
                                      </p:cBhvr>
                                      <p:tavLst>
                                        <p:tav tm="0">
                                          <p:val>
                                            <p:strVal val="#ppt_y"/>
                                          </p:val>
                                        </p:tav>
                                        <p:tav tm="100000">
                                          <p:val>
                                            <p:strVal val="#ppt_y"/>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54" presetClass="entr" presetSubtype="0" accel="10000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ppt_w*0.05"/>
                                          </p:val>
                                        </p:tav>
                                        <p:tav tm="100000">
                                          <p:val>
                                            <p:strVal val="#ppt_w"/>
                                          </p:val>
                                        </p:tav>
                                      </p:tavLst>
                                    </p:anim>
                                    <p:anim calcmode="lin" valueType="num">
                                      <p:cBhvr>
                                        <p:cTn id="32" dur="500" fill="hold"/>
                                        <p:tgtEl>
                                          <p:spTgt spid="5"/>
                                        </p:tgtEl>
                                        <p:attrNameLst>
                                          <p:attrName>ppt_h</p:attrName>
                                        </p:attrNameLst>
                                      </p:cBhvr>
                                      <p:tavLst>
                                        <p:tav tm="0">
                                          <p:val>
                                            <p:strVal val="#ppt_h"/>
                                          </p:val>
                                        </p:tav>
                                        <p:tav tm="100000">
                                          <p:val>
                                            <p:strVal val="#ppt_h"/>
                                          </p:val>
                                        </p:tav>
                                      </p:tavLst>
                                    </p:anim>
                                    <p:anim calcmode="lin" valueType="num">
                                      <p:cBhvr>
                                        <p:cTn id="33" dur="500" fill="hold"/>
                                        <p:tgtEl>
                                          <p:spTgt spid="5"/>
                                        </p:tgtEl>
                                        <p:attrNameLst>
                                          <p:attrName>ppt_x</p:attrName>
                                        </p:attrNameLst>
                                      </p:cBhvr>
                                      <p:tavLst>
                                        <p:tav tm="0">
                                          <p:val>
                                            <p:strVal val="#ppt_x-.2"/>
                                          </p:val>
                                        </p:tav>
                                        <p:tav tm="100000">
                                          <p:val>
                                            <p:strVal val="#ppt_x"/>
                                          </p:val>
                                        </p:tav>
                                      </p:tavLst>
                                    </p:anim>
                                    <p:anim calcmode="lin" valueType="num">
                                      <p:cBhvr>
                                        <p:cTn id="34" dur="500" fill="hold"/>
                                        <p:tgtEl>
                                          <p:spTgt spid="5"/>
                                        </p:tgtEl>
                                        <p:attrNameLst>
                                          <p:attrName>ppt_y</p:attrName>
                                        </p:attrNameLst>
                                      </p:cBhvr>
                                      <p:tavLst>
                                        <p:tav tm="0">
                                          <p:val>
                                            <p:strVal val="#ppt_y"/>
                                          </p:val>
                                        </p:tav>
                                        <p:tav tm="100000">
                                          <p:val>
                                            <p:strVal val="#ppt_y"/>
                                          </p:val>
                                        </p:tav>
                                      </p:tavLst>
                                    </p:anim>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54" presetClass="entr" presetSubtype="0" accel="10000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strVal val="#ppt_w*0.05"/>
                                          </p:val>
                                        </p:tav>
                                        <p:tav tm="100000">
                                          <p:val>
                                            <p:strVal val="#ppt_w"/>
                                          </p:val>
                                        </p:tav>
                                      </p:tavLst>
                                    </p:anim>
                                    <p:anim calcmode="lin" valueType="num">
                                      <p:cBhvr>
                                        <p:cTn id="41" dur="500" fill="hold"/>
                                        <p:tgtEl>
                                          <p:spTgt spid="6"/>
                                        </p:tgtEl>
                                        <p:attrNameLst>
                                          <p:attrName>ppt_h</p:attrName>
                                        </p:attrNameLst>
                                      </p:cBhvr>
                                      <p:tavLst>
                                        <p:tav tm="0">
                                          <p:val>
                                            <p:strVal val="#ppt_h"/>
                                          </p:val>
                                        </p:tav>
                                        <p:tav tm="100000">
                                          <p:val>
                                            <p:strVal val="#ppt_h"/>
                                          </p:val>
                                        </p:tav>
                                      </p:tavLst>
                                    </p:anim>
                                    <p:anim calcmode="lin" valueType="num">
                                      <p:cBhvr>
                                        <p:cTn id="42" dur="500" fill="hold"/>
                                        <p:tgtEl>
                                          <p:spTgt spid="6"/>
                                        </p:tgtEl>
                                        <p:attrNameLst>
                                          <p:attrName>ppt_x</p:attrName>
                                        </p:attrNameLst>
                                      </p:cBhvr>
                                      <p:tavLst>
                                        <p:tav tm="0">
                                          <p:val>
                                            <p:strVal val="#ppt_x-.2"/>
                                          </p:val>
                                        </p:tav>
                                        <p:tav tm="100000">
                                          <p:val>
                                            <p:strVal val="#ppt_x"/>
                                          </p:val>
                                        </p:tav>
                                      </p:tavLst>
                                    </p:anim>
                                    <p:anim calcmode="lin" valueType="num">
                                      <p:cBhvr>
                                        <p:cTn id="43" dur="500" fill="hold"/>
                                        <p:tgtEl>
                                          <p:spTgt spid="6"/>
                                        </p:tgtEl>
                                        <p:attrNameLst>
                                          <p:attrName>ppt_y</p:attrName>
                                        </p:attrNameLst>
                                      </p:cBhvr>
                                      <p:tavLst>
                                        <p:tav tm="0">
                                          <p:val>
                                            <p:strVal val="#ppt_y"/>
                                          </p:val>
                                        </p:tav>
                                        <p:tav tm="100000">
                                          <p:val>
                                            <p:strVal val="#ppt_y"/>
                                          </p:val>
                                        </p:tav>
                                      </p:tavLst>
                                    </p:anim>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04949" y="64393"/>
            <a:ext cx="8236775"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chemeClr val="tx1"/>
                </a:solidFill>
              </a:rPr>
              <a:t>PENANGANAN PELANGGARAN KODE ETIK GURU INDONESIA</a:t>
            </a:r>
            <a:endParaRPr lang="en-US" sz="3200" dirty="0">
              <a:solidFill>
                <a:schemeClr val="tx1"/>
              </a:solidFill>
              <a:effectLst/>
            </a:endParaRPr>
          </a:p>
        </p:txBody>
      </p:sp>
      <p:sp>
        <p:nvSpPr>
          <p:cNvPr id="3" name="Rectangle 2"/>
          <p:cNvSpPr/>
          <p:nvPr/>
        </p:nvSpPr>
        <p:spPr>
          <a:xfrm>
            <a:off x="522514" y="1293223"/>
            <a:ext cx="2978332" cy="535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Proses</a:t>
            </a:r>
            <a:r>
              <a:rPr lang="en-US" dirty="0" smtClean="0"/>
              <a:t> </a:t>
            </a:r>
            <a:r>
              <a:rPr lang="en-US" dirty="0" err="1" smtClean="0"/>
              <a:t>Pengaduan</a:t>
            </a:r>
            <a:endParaRPr lang="en-US" dirty="0"/>
          </a:p>
        </p:txBody>
      </p:sp>
      <p:sp>
        <p:nvSpPr>
          <p:cNvPr id="4" name="Rectangle 3"/>
          <p:cNvSpPr/>
          <p:nvPr/>
        </p:nvSpPr>
        <p:spPr>
          <a:xfrm>
            <a:off x="4611189" y="1763487"/>
            <a:ext cx="3657600" cy="600891"/>
          </a:xfrm>
          <a:prstGeom prst="rect">
            <a:avLst/>
          </a:prstGeom>
          <a:gradFill flip="none" rotWithShape="1">
            <a:gsLst>
              <a:gs pos="0">
                <a:schemeClr val="accent1">
                  <a:lumMod val="50000"/>
                </a:schemeClr>
              </a:gs>
              <a:gs pos="39999">
                <a:srgbClr val="85C2FF"/>
              </a:gs>
              <a:gs pos="70000">
                <a:srgbClr val="C4D6EB"/>
              </a:gs>
              <a:gs pos="100000">
                <a:srgbClr val="FFEBFA"/>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mengajukan</a:t>
            </a:r>
            <a:r>
              <a:rPr lang="en-US" sz="2000" dirty="0" smtClean="0">
                <a:solidFill>
                  <a:schemeClr val="tx1"/>
                </a:solidFill>
              </a:rPr>
              <a:t> </a:t>
            </a:r>
            <a:r>
              <a:rPr lang="en-US" sz="2000" dirty="0" err="1" smtClean="0">
                <a:solidFill>
                  <a:schemeClr val="tx1"/>
                </a:solidFill>
              </a:rPr>
              <a:t>melalui</a:t>
            </a:r>
            <a:r>
              <a:rPr lang="en-US" sz="2000" dirty="0" smtClean="0">
                <a:solidFill>
                  <a:schemeClr val="tx1"/>
                </a:solidFill>
              </a:rPr>
              <a:t> </a:t>
            </a:r>
            <a:r>
              <a:rPr lang="en-US" sz="2000" dirty="0" err="1" smtClean="0">
                <a:solidFill>
                  <a:schemeClr val="tx1"/>
                </a:solidFill>
              </a:rPr>
              <a:t>surat</a:t>
            </a:r>
            <a:r>
              <a:rPr lang="en-US" sz="2000" dirty="0" smtClean="0">
                <a:solidFill>
                  <a:schemeClr val="tx1"/>
                </a:solidFill>
              </a:rPr>
              <a:t> </a:t>
            </a:r>
            <a:r>
              <a:rPr lang="en-US" sz="2000" dirty="0" err="1" smtClean="0">
                <a:solidFill>
                  <a:schemeClr val="tx1"/>
                </a:solidFill>
              </a:rPr>
              <a:t>pengaduan</a:t>
            </a:r>
            <a:r>
              <a:rPr lang="en-US" sz="2000" dirty="0" smtClean="0">
                <a:solidFill>
                  <a:schemeClr val="tx1"/>
                </a:solidFill>
              </a:rPr>
              <a:t> </a:t>
            </a:r>
            <a:r>
              <a:rPr lang="en-US" sz="2000" dirty="0" err="1" smtClean="0">
                <a:solidFill>
                  <a:schemeClr val="tx1"/>
                </a:solidFill>
              </a:rPr>
              <a:t>kepada</a:t>
            </a:r>
            <a:r>
              <a:rPr lang="en-US" sz="2000" dirty="0" smtClean="0">
                <a:solidFill>
                  <a:schemeClr val="tx1"/>
                </a:solidFill>
              </a:rPr>
              <a:t> DKGI</a:t>
            </a:r>
            <a:endParaRPr lang="en-US" sz="2000" dirty="0">
              <a:solidFill>
                <a:schemeClr val="tx1"/>
              </a:solidFill>
            </a:endParaRPr>
          </a:p>
        </p:txBody>
      </p:sp>
      <p:sp>
        <p:nvSpPr>
          <p:cNvPr id="5" name="Rectangle 4"/>
          <p:cNvSpPr/>
          <p:nvPr/>
        </p:nvSpPr>
        <p:spPr>
          <a:xfrm>
            <a:off x="243839" y="2320834"/>
            <a:ext cx="4249784" cy="1519645"/>
          </a:xfrm>
          <a:prstGeom prst="rect">
            <a:avLst/>
          </a:prstGeom>
          <a:gradFill>
            <a:gsLst>
              <a:gs pos="0">
                <a:schemeClr val="accent1">
                  <a:lumMod val="50000"/>
                </a:schemeClr>
              </a:gs>
              <a:gs pos="39999">
                <a:srgbClr val="85C2FF"/>
              </a:gs>
              <a:gs pos="70000">
                <a:srgbClr val="C4D6EB"/>
              </a:gs>
              <a:gs pos="100000">
                <a:srgbClr val="FFEBFA"/>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diajukan</a:t>
            </a:r>
            <a:r>
              <a:rPr lang="en-US" sz="2000" dirty="0" smtClean="0">
                <a:solidFill>
                  <a:schemeClr val="tx1"/>
                </a:solidFill>
              </a:rPr>
              <a:t> </a:t>
            </a:r>
            <a:r>
              <a:rPr lang="en-US" sz="2000" dirty="0" err="1" smtClean="0">
                <a:solidFill>
                  <a:schemeClr val="tx1"/>
                </a:solidFill>
              </a:rPr>
              <a:t>secara</a:t>
            </a:r>
            <a:r>
              <a:rPr lang="en-US" sz="2000" dirty="0" smtClean="0">
                <a:solidFill>
                  <a:schemeClr val="tx1"/>
                </a:solidFill>
              </a:rPr>
              <a:t> </a:t>
            </a:r>
            <a:r>
              <a:rPr lang="en-US" sz="2000" dirty="0" err="1" smtClean="0">
                <a:solidFill>
                  <a:schemeClr val="tx1"/>
                </a:solidFill>
              </a:rPr>
              <a:t>tertulis</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dilengkapi</a:t>
            </a:r>
            <a:r>
              <a:rPr lang="en-US" sz="2000" dirty="0" smtClean="0">
                <a:solidFill>
                  <a:schemeClr val="tx1"/>
                </a:solidFill>
              </a:rPr>
              <a:t> </a:t>
            </a:r>
            <a:r>
              <a:rPr lang="en-US" sz="2000" dirty="0" err="1" smtClean="0">
                <a:solidFill>
                  <a:schemeClr val="tx1"/>
                </a:solidFill>
              </a:rPr>
              <a:t>dengan</a:t>
            </a:r>
            <a:r>
              <a:rPr lang="en-US" sz="2000" dirty="0" smtClean="0">
                <a:solidFill>
                  <a:schemeClr val="tx1"/>
                </a:solidFill>
              </a:rPr>
              <a:t> </a:t>
            </a:r>
            <a:r>
              <a:rPr lang="en-US" sz="2000" dirty="0" err="1" smtClean="0">
                <a:solidFill>
                  <a:schemeClr val="tx1"/>
                </a:solidFill>
              </a:rPr>
              <a:t>berbagai</a:t>
            </a:r>
            <a:r>
              <a:rPr lang="en-US" sz="2000" dirty="0" smtClean="0">
                <a:solidFill>
                  <a:schemeClr val="tx1"/>
                </a:solidFill>
              </a:rPr>
              <a:t> </a:t>
            </a:r>
            <a:r>
              <a:rPr lang="en-US" sz="2000" dirty="0" err="1" smtClean="0">
                <a:solidFill>
                  <a:schemeClr val="tx1"/>
                </a:solidFill>
              </a:rPr>
              <a:t>identitas</a:t>
            </a:r>
            <a:r>
              <a:rPr lang="en-US" sz="2000" dirty="0" smtClean="0">
                <a:solidFill>
                  <a:schemeClr val="tx1"/>
                </a:solidFill>
              </a:rPr>
              <a:t> </a:t>
            </a:r>
            <a:r>
              <a:rPr lang="en-US" sz="2000" dirty="0" err="1" smtClean="0">
                <a:solidFill>
                  <a:schemeClr val="tx1"/>
                </a:solidFill>
              </a:rPr>
              <a:t>pengaduan</a:t>
            </a:r>
            <a:r>
              <a:rPr lang="en-US" sz="2000" dirty="0" smtClean="0">
                <a:solidFill>
                  <a:schemeClr val="tx1"/>
                </a:solidFill>
              </a:rPr>
              <a:t> yang </a:t>
            </a:r>
            <a:r>
              <a:rPr lang="en-US" sz="2000" dirty="0" err="1" smtClean="0">
                <a:solidFill>
                  <a:schemeClr val="tx1"/>
                </a:solidFill>
              </a:rPr>
              <a:t>diajukan</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bukti-bukti</a:t>
            </a:r>
            <a:r>
              <a:rPr lang="en-US" sz="2000" dirty="0" smtClean="0">
                <a:solidFill>
                  <a:schemeClr val="tx1"/>
                </a:solidFill>
              </a:rPr>
              <a:t> yang </a:t>
            </a:r>
            <a:r>
              <a:rPr lang="en-US" sz="2000" dirty="0" err="1" smtClean="0">
                <a:solidFill>
                  <a:schemeClr val="tx1"/>
                </a:solidFill>
              </a:rPr>
              <a:t>memperkuat</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menunjang</a:t>
            </a:r>
            <a:endParaRPr lang="en-US" sz="2000" dirty="0">
              <a:solidFill>
                <a:schemeClr val="tx1"/>
              </a:solidFill>
            </a:endParaRPr>
          </a:p>
        </p:txBody>
      </p:sp>
      <p:sp>
        <p:nvSpPr>
          <p:cNvPr id="6" name="Rectangle 5"/>
          <p:cNvSpPr/>
          <p:nvPr/>
        </p:nvSpPr>
        <p:spPr>
          <a:xfrm>
            <a:off x="274320" y="4167050"/>
            <a:ext cx="8569233" cy="2050869"/>
          </a:xfrm>
          <a:prstGeom prst="rect">
            <a:avLst/>
          </a:prstGeom>
          <a:gradFill>
            <a:gsLst>
              <a:gs pos="0">
                <a:schemeClr val="accent1">
                  <a:lumMod val="50000"/>
                </a:schemeClr>
              </a:gs>
              <a:gs pos="39999">
                <a:srgbClr val="85C2FF"/>
              </a:gs>
              <a:gs pos="70000">
                <a:srgbClr val="C4D6EB"/>
              </a:gs>
              <a:gs pos="100000">
                <a:srgbClr val="FFEBFA"/>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Apabila</a:t>
            </a:r>
            <a:r>
              <a:rPr lang="en-US" sz="2000" dirty="0" smtClean="0">
                <a:solidFill>
                  <a:schemeClr val="tx1"/>
                </a:solidFill>
              </a:rPr>
              <a:t> </a:t>
            </a:r>
            <a:r>
              <a:rPr lang="en-US" sz="2000" dirty="0" err="1" smtClean="0">
                <a:solidFill>
                  <a:schemeClr val="tx1"/>
                </a:solidFill>
              </a:rPr>
              <a:t>surat</a:t>
            </a:r>
            <a:r>
              <a:rPr lang="en-US" sz="2000" dirty="0" smtClean="0">
                <a:solidFill>
                  <a:schemeClr val="tx1"/>
                </a:solidFill>
              </a:rPr>
              <a:t> </a:t>
            </a:r>
            <a:r>
              <a:rPr lang="en-US" sz="2000" dirty="0" err="1" smtClean="0">
                <a:solidFill>
                  <a:schemeClr val="tx1"/>
                </a:solidFill>
              </a:rPr>
              <a:t>pengaduan</a:t>
            </a:r>
            <a:r>
              <a:rPr lang="en-US" sz="2000" dirty="0" smtClean="0">
                <a:solidFill>
                  <a:schemeClr val="tx1"/>
                </a:solidFill>
              </a:rPr>
              <a:t> </a:t>
            </a:r>
            <a:r>
              <a:rPr lang="en-US" sz="2000" dirty="0" err="1" smtClean="0">
                <a:solidFill>
                  <a:schemeClr val="tx1"/>
                </a:solidFill>
              </a:rPr>
              <a:t>pertama</a:t>
            </a:r>
            <a:r>
              <a:rPr lang="en-US" sz="2000" dirty="0" smtClean="0">
                <a:solidFill>
                  <a:schemeClr val="tx1"/>
                </a:solidFill>
              </a:rPr>
              <a:t> kali </a:t>
            </a:r>
            <a:r>
              <a:rPr lang="en-US" sz="2000" dirty="0" err="1" smtClean="0">
                <a:solidFill>
                  <a:schemeClr val="tx1"/>
                </a:solidFill>
              </a:rPr>
              <a:t>bukan</a:t>
            </a:r>
            <a:r>
              <a:rPr lang="en-US" sz="2000" dirty="0" smtClean="0">
                <a:solidFill>
                  <a:schemeClr val="tx1"/>
                </a:solidFill>
              </a:rPr>
              <a:t> </a:t>
            </a:r>
            <a:r>
              <a:rPr lang="en-US" sz="2000" dirty="0" err="1" smtClean="0">
                <a:solidFill>
                  <a:schemeClr val="tx1"/>
                </a:solidFill>
              </a:rPr>
              <a:t>diterima</a:t>
            </a:r>
            <a:r>
              <a:rPr lang="en-US" sz="2000" dirty="0" smtClean="0">
                <a:solidFill>
                  <a:schemeClr val="tx1"/>
                </a:solidFill>
              </a:rPr>
              <a:t> </a:t>
            </a:r>
            <a:r>
              <a:rPr lang="en-US" sz="2000" dirty="0" err="1" smtClean="0">
                <a:solidFill>
                  <a:schemeClr val="tx1"/>
                </a:solidFill>
              </a:rPr>
              <a:t>oleh</a:t>
            </a:r>
            <a:r>
              <a:rPr lang="en-US" sz="2000" dirty="0" smtClean="0">
                <a:solidFill>
                  <a:schemeClr val="tx1"/>
                </a:solidFill>
              </a:rPr>
              <a:t> </a:t>
            </a:r>
            <a:r>
              <a:rPr lang="en-US" sz="2000" dirty="0" err="1" smtClean="0">
                <a:solidFill>
                  <a:schemeClr val="tx1"/>
                </a:solidFill>
              </a:rPr>
              <a:t>pengurus</a:t>
            </a:r>
            <a:r>
              <a:rPr lang="en-US" sz="2000" dirty="0" smtClean="0">
                <a:solidFill>
                  <a:schemeClr val="tx1"/>
                </a:solidFill>
              </a:rPr>
              <a:t> DKGI </a:t>
            </a:r>
            <a:r>
              <a:rPr lang="en-US" sz="2000" dirty="0" err="1" smtClean="0">
                <a:solidFill>
                  <a:schemeClr val="tx1"/>
                </a:solidFill>
              </a:rPr>
              <a:t>Provinsi</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atau</a:t>
            </a:r>
            <a:r>
              <a:rPr lang="en-US" sz="2000" dirty="0" smtClean="0">
                <a:solidFill>
                  <a:schemeClr val="tx1"/>
                </a:solidFill>
              </a:rPr>
              <a:t> </a:t>
            </a:r>
            <a:r>
              <a:rPr lang="en-US" sz="2000" dirty="0" err="1" smtClean="0">
                <a:solidFill>
                  <a:schemeClr val="tx1"/>
                </a:solidFill>
              </a:rPr>
              <a:t>Kabupaten</a:t>
            </a:r>
            <a:r>
              <a:rPr lang="en-US" sz="2000" dirty="0" smtClean="0">
                <a:solidFill>
                  <a:schemeClr val="tx1"/>
                </a:solidFill>
              </a:rPr>
              <a:t>/</a:t>
            </a:r>
            <a:r>
              <a:rPr lang="en-US" sz="2000" dirty="0" err="1" smtClean="0">
                <a:solidFill>
                  <a:schemeClr val="tx1"/>
                </a:solidFill>
              </a:rPr>
              <a:t>kota</a:t>
            </a:r>
            <a:r>
              <a:rPr lang="en-US" sz="2000" dirty="0" smtClean="0">
                <a:solidFill>
                  <a:schemeClr val="tx1"/>
                </a:solidFill>
              </a:rPr>
              <a:t>, </a:t>
            </a:r>
            <a:r>
              <a:rPr lang="en-US" sz="2000" dirty="0" err="1" smtClean="0">
                <a:solidFill>
                  <a:schemeClr val="tx1"/>
                </a:solidFill>
              </a:rPr>
              <a:t>maka</a:t>
            </a:r>
            <a:r>
              <a:rPr lang="en-US" sz="2000" dirty="0" smtClean="0">
                <a:solidFill>
                  <a:schemeClr val="tx1"/>
                </a:solidFill>
              </a:rPr>
              <a:t> paling </a:t>
            </a:r>
            <a:r>
              <a:rPr lang="en-US" sz="2000" dirty="0" err="1" smtClean="0">
                <a:solidFill>
                  <a:schemeClr val="tx1"/>
                </a:solidFill>
              </a:rPr>
              <a:t>lambat</a:t>
            </a:r>
            <a:r>
              <a:rPr lang="en-US" sz="2000" dirty="0" smtClean="0">
                <a:solidFill>
                  <a:schemeClr val="tx1"/>
                </a:solidFill>
              </a:rPr>
              <a:t> </a:t>
            </a:r>
            <a:r>
              <a:rPr lang="en-US" sz="2000" dirty="0" err="1" smtClean="0">
                <a:solidFill>
                  <a:schemeClr val="tx1"/>
                </a:solidFill>
              </a:rPr>
              <a:t>dua</a:t>
            </a:r>
            <a:r>
              <a:rPr lang="en-US" sz="2000" dirty="0" smtClean="0">
                <a:solidFill>
                  <a:schemeClr val="tx1"/>
                </a:solidFill>
              </a:rPr>
              <a:t> </a:t>
            </a:r>
            <a:r>
              <a:rPr lang="en-US" sz="2000" dirty="0" err="1" smtClean="0">
                <a:solidFill>
                  <a:schemeClr val="tx1"/>
                </a:solidFill>
              </a:rPr>
              <a:t>minggu</a:t>
            </a:r>
            <a:r>
              <a:rPr lang="en-US" sz="2000" dirty="0" smtClean="0">
                <a:solidFill>
                  <a:schemeClr val="tx1"/>
                </a:solidFill>
              </a:rPr>
              <a:t> </a:t>
            </a:r>
            <a:r>
              <a:rPr lang="en-US" sz="2000" dirty="0" err="1" smtClean="0">
                <a:solidFill>
                  <a:schemeClr val="tx1"/>
                </a:solidFill>
              </a:rPr>
              <a:t>setelah</a:t>
            </a:r>
            <a:r>
              <a:rPr lang="en-US" sz="2000" dirty="0" smtClean="0">
                <a:solidFill>
                  <a:schemeClr val="tx1"/>
                </a:solidFill>
              </a:rPr>
              <a:t> </a:t>
            </a:r>
            <a:r>
              <a:rPr lang="en-US" sz="2000" dirty="0" err="1" smtClean="0">
                <a:solidFill>
                  <a:schemeClr val="tx1"/>
                </a:solidFill>
              </a:rPr>
              <a:t>diterimanya</a:t>
            </a:r>
            <a:r>
              <a:rPr lang="en-US" sz="2000" dirty="0" smtClean="0">
                <a:solidFill>
                  <a:schemeClr val="tx1"/>
                </a:solidFill>
              </a:rPr>
              <a:t> </a:t>
            </a:r>
            <a:r>
              <a:rPr lang="en-US" sz="2000" dirty="0" err="1" smtClean="0">
                <a:solidFill>
                  <a:schemeClr val="tx1"/>
                </a:solidFill>
              </a:rPr>
              <a:t>surat</a:t>
            </a:r>
            <a:r>
              <a:rPr lang="en-US" sz="2000" dirty="0" smtClean="0">
                <a:solidFill>
                  <a:schemeClr val="tx1"/>
                </a:solidFill>
              </a:rPr>
              <a:t> </a:t>
            </a:r>
            <a:r>
              <a:rPr lang="en-US" sz="2000" dirty="0" err="1" smtClean="0">
                <a:solidFill>
                  <a:schemeClr val="tx1"/>
                </a:solidFill>
              </a:rPr>
              <a:t>pengaduan</a:t>
            </a:r>
            <a:r>
              <a:rPr lang="en-US" sz="2000" dirty="0" smtClean="0">
                <a:solidFill>
                  <a:schemeClr val="tx1"/>
                </a:solidFill>
              </a:rPr>
              <a:t> </a:t>
            </a:r>
            <a:r>
              <a:rPr lang="en-US" sz="2000" dirty="0" err="1" smtClean="0">
                <a:solidFill>
                  <a:schemeClr val="tx1"/>
                </a:solidFill>
              </a:rPr>
              <a:t>tersebut</a:t>
            </a:r>
            <a:r>
              <a:rPr lang="en-US" sz="2000" dirty="0" smtClean="0">
                <a:solidFill>
                  <a:schemeClr val="tx1"/>
                </a:solidFill>
              </a:rPr>
              <a:t> </a:t>
            </a:r>
            <a:r>
              <a:rPr lang="en-US" sz="2000" dirty="0" err="1" smtClean="0">
                <a:solidFill>
                  <a:schemeClr val="tx1"/>
                </a:solidFill>
              </a:rPr>
              <a:t>harus</a:t>
            </a:r>
            <a:r>
              <a:rPr lang="en-US" sz="2000" dirty="0" smtClean="0">
                <a:solidFill>
                  <a:schemeClr val="tx1"/>
                </a:solidFill>
              </a:rPr>
              <a:t> </a:t>
            </a:r>
            <a:r>
              <a:rPr lang="en-US" sz="2000" dirty="0" err="1" smtClean="0">
                <a:solidFill>
                  <a:schemeClr val="tx1"/>
                </a:solidFill>
              </a:rPr>
              <a:t>segera</a:t>
            </a:r>
            <a:r>
              <a:rPr lang="en-US" sz="2000" dirty="0" smtClean="0">
                <a:solidFill>
                  <a:schemeClr val="tx1"/>
                </a:solidFill>
              </a:rPr>
              <a:t> </a:t>
            </a:r>
            <a:r>
              <a:rPr lang="en-US" sz="2000" dirty="0" err="1" smtClean="0">
                <a:solidFill>
                  <a:schemeClr val="tx1"/>
                </a:solidFill>
              </a:rPr>
              <a:t>diteruskan</a:t>
            </a:r>
            <a:r>
              <a:rPr lang="en-US" sz="2000" dirty="0" smtClean="0">
                <a:solidFill>
                  <a:schemeClr val="tx1"/>
                </a:solidFill>
              </a:rPr>
              <a:t> </a:t>
            </a:r>
            <a:r>
              <a:rPr lang="en-US" sz="2000" dirty="0" err="1" smtClean="0">
                <a:solidFill>
                  <a:schemeClr val="tx1"/>
                </a:solidFill>
              </a:rPr>
              <a:t>kepada</a:t>
            </a:r>
            <a:r>
              <a:rPr lang="en-US" sz="2000" dirty="0" smtClean="0">
                <a:solidFill>
                  <a:schemeClr val="tx1"/>
                </a:solidFill>
              </a:rPr>
              <a:t> DKGI </a:t>
            </a:r>
            <a:r>
              <a:rPr lang="en-US" sz="2000" dirty="0" err="1" smtClean="0">
                <a:solidFill>
                  <a:schemeClr val="tx1"/>
                </a:solidFill>
              </a:rPr>
              <a:t>Kabupaten</a:t>
            </a:r>
            <a:r>
              <a:rPr lang="en-US" sz="2000" dirty="0" smtClean="0">
                <a:solidFill>
                  <a:schemeClr val="tx1"/>
                </a:solidFill>
              </a:rPr>
              <a:t>/</a:t>
            </a:r>
            <a:r>
              <a:rPr lang="en-US" sz="2000" dirty="0" err="1" smtClean="0">
                <a:solidFill>
                  <a:schemeClr val="tx1"/>
                </a:solidFill>
              </a:rPr>
              <a:t>kota</a:t>
            </a:r>
            <a:r>
              <a:rPr lang="en-US" sz="2000" dirty="0" smtClean="0">
                <a:solidFill>
                  <a:schemeClr val="tx1"/>
                </a:solidFill>
              </a:rPr>
              <a:t> </a:t>
            </a:r>
            <a:r>
              <a:rPr lang="en-US" sz="2000" dirty="0" err="1" smtClean="0">
                <a:solidFill>
                  <a:schemeClr val="tx1"/>
                </a:solidFill>
              </a:rPr>
              <a:t>dimana</a:t>
            </a:r>
            <a:r>
              <a:rPr lang="en-US" sz="2000" dirty="0" smtClean="0">
                <a:solidFill>
                  <a:schemeClr val="tx1"/>
                </a:solidFill>
              </a:rPr>
              <a:t> </a:t>
            </a:r>
            <a:r>
              <a:rPr lang="en-US" sz="2000" dirty="0" err="1" smtClean="0">
                <a:solidFill>
                  <a:schemeClr val="tx1"/>
                </a:solidFill>
              </a:rPr>
              <a:t>terjadinya</a:t>
            </a:r>
            <a:r>
              <a:rPr lang="en-US" sz="2000" dirty="0" smtClean="0">
                <a:solidFill>
                  <a:schemeClr val="tx1"/>
                </a:solidFill>
              </a:rPr>
              <a:t> </a:t>
            </a:r>
            <a:r>
              <a:rPr lang="en-US" sz="2000" dirty="0" err="1" smtClean="0">
                <a:solidFill>
                  <a:schemeClr val="tx1"/>
                </a:solidFill>
              </a:rPr>
              <a:t>kejadian</a:t>
            </a:r>
            <a:r>
              <a:rPr lang="en-US" sz="2000" dirty="0" smtClean="0">
                <a:solidFill>
                  <a:schemeClr val="tx1"/>
                </a:solidFill>
              </a:rPr>
              <a:t> </a:t>
            </a:r>
            <a:r>
              <a:rPr lang="en-US" sz="2000" dirty="0" err="1" smtClean="0">
                <a:solidFill>
                  <a:schemeClr val="tx1"/>
                </a:solidFill>
              </a:rPr>
              <a:t>tersebut</a:t>
            </a:r>
            <a:r>
              <a:rPr lang="en-US" sz="2000" dirty="0" smtClean="0">
                <a:solidFill>
                  <a:schemeClr val="tx1"/>
                </a:solidFill>
              </a:rPr>
              <a:t> </a:t>
            </a:r>
            <a:r>
              <a:rPr lang="en-US" sz="2000" dirty="0" err="1" smtClean="0">
                <a:solidFill>
                  <a:schemeClr val="tx1"/>
                </a:solidFill>
              </a:rPr>
              <a:t>diajukan</a:t>
            </a:r>
            <a:r>
              <a:rPr lang="en-US" sz="2000" dirty="0" smtClean="0">
                <a:solidFill>
                  <a:schemeClr val="tx1"/>
                </a:solidFill>
              </a:rPr>
              <a:t>.</a:t>
            </a:r>
            <a:endParaRPr lang="en-US" sz="2000" dirty="0">
              <a:solidFill>
                <a:schemeClr val="tx1"/>
              </a:solidFill>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0" presetClass="entr" presetSubtype="0" decel="10000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3"/>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strVal val="#ppt_w+.3"/>
                                          </p:val>
                                        </p:tav>
                                        <p:tav tm="100000">
                                          <p:val>
                                            <p:strVal val="#ppt_w"/>
                                          </p:val>
                                        </p:tav>
                                      </p:tavLst>
                                    </p:anim>
                                    <p:anim calcmode="lin" valueType="num">
                                      <p:cBhvr>
                                        <p:cTn id="33" dur="1000" fill="hold"/>
                                        <p:tgtEl>
                                          <p:spTgt spid="4"/>
                                        </p:tgtEl>
                                        <p:attrNameLst>
                                          <p:attrName>ppt_h</p:attrName>
                                        </p:attrNameLst>
                                      </p:cBhvr>
                                      <p:tavLst>
                                        <p:tav tm="0">
                                          <p:val>
                                            <p:strVal val="#ppt_h"/>
                                          </p:val>
                                        </p:tav>
                                        <p:tav tm="100000">
                                          <p:val>
                                            <p:strVal val="#ppt_h"/>
                                          </p:val>
                                        </p:tav>
                                      </p:tavLst>
                                    </p:anim>
                                    <p:animEffect transition="in" filter="fade">
                                      <p:cBhvr>
                                        <p:cTn id="34" dur="1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50" presetClass="entr" presetSubtype="0" decel="10000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strVal val="#ppt_w+.3"/>
                                          </p:val>
                                        </p:tav>
                                        <p:tav tm="100000">
                                          <p:val>
                                            <p:strVal val="#ppt_w"/>
                                          </p:val>
                                        </p:tav>
                                      </p:tavLst>
                                    </p:anim>
                                    <p:anim calcmode="lin" valueType="num">
                                      <p:cBhvr>
                                        <p:cTn id="40" dur="1000" fill="hold"/>
                                        <p:tgtEl>
                                          <p:spTgt spid="5"/>
                                        </p:tgtEl>
                                        <p:attrNameLst>
                                          <p:attrName>ppt_h</p:attrName>
                                        </p:attrNameLst>
                                      </p:cBhvr>
                                      <p:tavLst>
                                        <p:tav tm="0">
                                          <p:val>
                                            <p:strVal val="#ppt_h"/>
                                          </p:val>
                                        </p:tav>
                                        <p:tav tm="100000">
                                          <p:val>
                                            <p:strVal val="#ppt_h"/>
                                          </p:val>
                                        </p:tav>
                                      </p:tavLst>
                                    </p:anim>
                                    <p:animEffect transition="in" filter="fade">
                                      <p:cBhvr>
                                        <p:cTn id="41" dur="1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50" presetClass="entr" presetSubtype="0" decel="10000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strVal val="#ppt_w+.3"/>
                                          </p:val>
                                        </p:tav>
                                        <p:tav tm="100000">
                                          <p:val>
                                            <p:strVal val="#ppt_w"/>
                                          </p:val>
                                        </p:tav>
                                      </p:tavLst>
                                    </p:anim>
                                    <p:anim calcmode="lin" valueType="num">
                                      <p:cBhvr>
                                        <p:cTn id="47" dur="1000" fill="hold"/>
                                        <p:tgtEl>
                                          <p:spTgt spid="6"/>
                                        </p:tgtEl>
                                        <p:attrNameLst>
                                          <p:attrName>ppt_h</p:attrName>
                                        </p:attrNameLst>
                                      </p:cBhvr>
                                      <p:tavLst>
                                        <p:tav tm="0">
                                          <p:val>
                                            <p:strVal val="#ppt_h"/>
                                          </p:val>
                                        </p:tav>
                                        <p:tav tm="100000">
                                          <p:val>
                                            <p:strVal val="#ppt_h"/>
                                          </p:val>
                                        </p:tav>
                                      </p:tavLst>
                                    </p:anim>
                                    <p:animEffect transition="in" filter="fade">
                                      <p:cBhvr>
                                        <p:cTn id="4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04949" y="64393"/>
            <a:ext cx="8236775"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chemeClr val="tx1"/>
                </a:solidFill>
              </a:rPr>
              <a:t>PENANGANAN PELANGGARAN KODE ETIK GURU INDONESIA</a:t>
            </a:r>
            <a:endParaRPr lang="en-US" sz="3200" dirty="0">
              <a:solidFill>
                <a:schemeClr val="tx1"/>
              </a:solidFill>
              <a:effectLst/>
            </a:endParaRPr>
          </a:p>
        </p:txBody>
      </p:sp>
      <p:sp>
        <p:nvSpPr>
          <p:cNvPr id="3" name="Rectangle 2"/>
          <p:cNvSpPr/>
          <p:nvPr/>
        </p:nvSpPr>
        <p:spPr>
          <a:xfrm>
            <a:off x="339634" y="1162594"/>
            <a:ext cx="2834640" cy="54864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Pengkajian</a:t>
            </a:r>
            <a:endParaRPr lang="en-US" sz="2000" dirty="0"/>
          </a:p>
        </p:txBody>
      </p:sp>
      <p:sp>
        <p:nvSpPr>
          <p:cNvPr id="4" name="Rectangle 3"/>
          <p:cNvSpPr/>
          <p:nvPr/>
        </p:nvSpPr>
        <p:spPr>
          <a:xfrm>
            <a:off x="209006" y="1802675"/>
            <a:ext cx="7942217" cy="62701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mempelajari</a:t>
            </a:r>
            <a:r>
              <a:rPr lang="en-US" sz="2000" dirty="0" smtClean="0">
                <a:solidFill>
                  <a:schemeClr val="tx1"/>
                </a:solidFill>
              </a:rPr>
              <a:t> </a:t>
            </a:r>
            <a:r>
              <a:rPr lang="en-US" sz="2000" dirty="0" err="1" smtClean="0">
                <a:solidFill>
                  <a:schemeClr val="tx1"/>
                </a:solidFill>
              </a:rPr>
              <a:t>identitas</a:t>
            </a:r>
            <a:r>
              <a:rPr lang="en-US" sz="2000" dirty="0" smtClean="0">
                <a:solidFill>
                  <a:schemeClr val="tx1"/>
                </a:solidFill>
              </a:rPr>
              <a:t> </a:t>
            </a:r>
            <a:r>
              <a:rPr lang="en-US" sz="2000" dirty="0" err="1" smtClean="0">
                <a:solidFill>
                  <a:schemeClr val="tx1"/>
                </a:solidFill>
              </a:rPr>
              <a:t>pengaduan</a:t>
            </a:r>
            <a:r>
              <a:rPr lang="en-US" sz="2000" dirty="0" smtClean="0">
                <a:solidFill>
                  <a:schemeClr val="tx1"/>
                </a:solidFill>
              </a:rPr>
              <a:t> </a:t>
            </a:r>
            <a:r>
              <a:rPr lang="en-US" sz="2000" dirty="0" err="1" smtClean="0">
                <a:solidFill>
                  <a:schemeClr val="tx1"/>
                </a:solidFill>
              </a:rPr>
              <a:t>dan</a:t>
            </a:r>
            <a:r>
              <a:rPr lang="en-US" sz="2000" dirty="0" smtClean="0">
                <a:solidFill>
                  <a:schemeClr val="tx1"/>
                </a:solidFill>
              </a:rPr>
              <a:t> </a:t>
            </a:r>
            <a:r>
              <a:rPr lang="en-US" sz="2000" dirty="0" err="1" smtClean="0">
                <a:solidFill>
                  <a:schemeClr val="tx1"/>
                </a:solidFill>
              </a:rPr>
              <a:t>berkas-berkas</a:t>
            </a:r>
            <a:r>
              <a:rPr lang="en-US" sz="2000" dirty="0" smtClean="0">
                <a:solidFill>
                  <a:schemeClr val="tx1"/>
                </a:solidFill>
              </a:rPr>
              <a:t> </a:t>
            </a:r>
            <a:r>
              <a:rPr lang="en-US" sz="2000" dirty="0" err="1" smtClean="0">
                <a:solidFill>
                  <a:schemeClr val="tx1"/>
                </a:solidFill>
              </a:rPr>
              <a:t>sebagai</a:t>
            </a:r>
            <a:r>
              <a:rPr lang="en-US" sz="2000" dirty="0" smtClean="0">
                <a:solidFill>
                  <a:schemeClr val="tx1"/>
                </a:solidFill>
              </a:rPr>
              <a:t> </a:t>
            </a:r>
            <a:r>
              <a:rPr lang="en-US" sz="2000" dirty="0" err="1" smtClean="0">
                <a:solidFill>
                  <a:schemeClr val="tx1"/>
                </a:solidFill>
              </a:rPr>
              <a:t>bukti</a:t>
            </a:r>
            <a:r>
              <a:rPr lang="en-US" sz="2000" dirty="0" smtClean="0">
                <a:solidFill>
                  <a:schemeClr val="tx1"/>
                </a:solidFill>
              </a:rPr>
              <a:t> </a:t>
            </a:r>
            <a:r>
              <a:rPr lang="en-US" sz="2000" dirty="0" err="1" smtClean="0">
                <a:solidFill>
                  <a:schemeClr val="tx1"/>
                </a:solidFill>
              </a:rPr>
              <a:t>tertulis</a:t>
            </a:r>
            <a:r>
              <a:rPr lang="en-US" sz="2000" dirty="0" smtClean="0">
                <a:solidFill>
                  <a:schemeClr val="tx1"/>
                </a:solidFill>
              </a:rPr>
              <a:t> yang </a:t>
            </a:r>
            <a:r>
              <a:rPr lang="en-US" sz="2000" dirty="0" err="1" smtClean="0">
                <a:solidFill>
                  <a:schemeClr val="tx1"/>
                </a:solidFill>
              </a:rPr>
              <a:t>diajukan</a:t>
            </a:r>
            <a:endParaRPr lang="en-US" sz="2000" dirty="0">
              <a:solidFill>
                <a:schemeClr val="tx1"/>
              </a:solidFill>
            </a:endParaRPr>
          </a:p>
        </p:txBody>
      </p:sp>
      <p:sp>
        <p:nvSpPr>
          <p:cNvPr id="5" name="Rectangle 4"/>
          <p:cNvSpPr/>
          <p:nvPr/>
        </p:nvSpPr>
        <p:spPr>
          <a:xfrm>
            <a:off x="910044" y="2490652"/>
            <a:ext cx="7942217" cy="64443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mengambil</a:t>
            </a:r>
            <a:r>
              <a:rPr lang="en-US" dirty="0" smtClean="0"/>
              <a:t> </a:t>
            </a:r>
            <a:r>
              <a:rPr lang="en-US" dirty="0" err="1" smtClean="0"/>
              <a:t>kesimpulan</a:t>
            </a:r>
            <a:r>
              <a:rPr lang="en-US" dirty="0" smtClean="0"/>
              <a:t> </a:t>
            </a:r>
            <a:r>
              <a:rPr lang="en-US" dirty="0" err="1" smtClean="0"/>
              <a:t>sementara</a:t>
            </a:r>
            <a:r>
              <a:rPr lang="en-US" dirty="0" smtClean="0"/>
              <a:t> </a:t>
            </a:r>
            <a:r>
              <a:rPr lang="en-US" dirty="0" err="1" smtClean="0"/>
              <a:t>absah</a:t>
            </a:r>
            <a:r>
              <a:rPr lang="en-US" dirty="0" smtClean="0"/>
              <a:t> </a:t>
            </a:r>
            <a:r>
              <a:rPr lang="en-US" dirty="0" err="1" smtClean="0"/>
              <a:t>dan</a:t>
            </a:r>
            <a:r>
              <a:rPr lang="en-US" dirty="0" smtClean="0"/>
              <a:t> </a:t>
            </a:r>
            <a:r>
              <a:rPr lang="en-US" dirty="0" err="1" smtClean="0"/>
              <a:t>tidaknya</a:t>
            </a:r>
            <a:r>
              <a:rPr lang="en-US" dirty="0" smtClean="0"/>
              <a:t> </a:t>
            </a:r>
            <a:r>
              <a:rPr lang="en-US" dirty="0" err="1" smtClean="0"/>
              <a:t>surat</a:t>
            </a:r>
            <a:r>
              <a:rPr lang="en-US" dirty="0" smtClean="0"/>
              <a:t> </a:t>
            </a:r>
            <a:r>
              <a:rPr lang="en-US" dirty="0" err="1" smtClean="0"/>
              <a:t>pengaduan</a:t>
            </a:r>
            <a:r>
              <a:rPr lang="en-US" dirty="0" smtClean="0"/>
              <a:t> </a:t>
            </a:r>
            <a:r>
              <a:rPr lang="en-US" dirty="0" err="1" smtClean="0"/>
              <a:t>tersebut</a:t>
            </a:r>
            <a:endParaRPr lang="en-US" dirty="0"/>
          </a:p>
        </p:txBody>
      </p:sp>
      <p:sp>
        <p:nvSpPr>
          <p:cNvPr id="6" name="Rectangle 5"/>
          <p:cNvSpPr/>
          <p:nvPr/>
        </p:nvSpPr>
        <p:spPr>
          <a:xfrm>
            <a:off x="383177" y="3243942"/>
            <a:ext cx="7942217" cy="53557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bg1"/>
                </a:solidFill>
              </a:rPr>
              <a:t>Mempelajari</a:t>
            </a:r>
            <a:r>
              <a:rPr lang="en-US" sz="2000" dirty="0" smtClean="0">
                <a:solidFill>
                  <a:schemeClr val="bg1"/>
                </a:solidFill>
              </a:rPr>
              <a:t> </a:t>
            </a:r>
            <a:r>
              <a:rPr lang="en-US" sz="2000" dirty="0" err="1" smtClean="0">
                <a:solidFill>
                  <a:schemeClr val="bg1"/>
                </a:solidFill>
              </a:rPr>
              <a:t>masalah</a:t>
            </a:r>
            <a:r>
              <a:rPr lang="en-US" sz="2000" dirty="0" smtClean="0">
                <a:solidFill>
                  <a:schemeClr val="bg1"/>
                </a:solidFill>
              </a:rPr>
              <a:t> </a:t>
            </a:r>
            <a:r>
              <a:rPr lang="en-US" sz="2000" dirty="0" err="1" smtClean="0">
                <a:solidFill>
                  <a:schemeClr val="bg1"/>
                </a:solidFill>
              </a:rPr>
              <a:t>lebih</a:t>
            </a:r>
            <a:r>
              <a:rPr lang="en-US" sz="2000" dirty="0" smtClean="0">
                <a:solidFill>
                  <a:schemeClr val="bg1"/>
                </a:solidFill>
              </a:rPr>
              <a:t> </a:t>
            </a:r>
            <a:r>
              <a:rPr lang="en-US" sz="2000" dirty="0" err="1" smtClean="0">
                <a:solidFill>
                  <a:schemeClr val="bg1"/>
                </a:solidFill>
              </a:rPr>
              <a:t>dalam</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luas</a:t>
            </a:r>
            <a:r>
              <a:rPr lang="en-US" sz="2000" dirty="0" smtClean="0">
                <a:solidFill>
                  <a:schemeClr val="bg1"/>
                </a:solidFill>
              </a:rPr>
              <a:t> </a:t>
            </a:r>
            <a:r>
              <a:rPr lang="en-US" sz="2000" dirty="0" err="1" smtClean="0">
                <a:solidFill>
                  <a:schemeClr val="bg1"/>
                </a:solidFill>
              </a:rPr>
              <a:t>lagi</a:t>
            </a:r>
            <a:r>
              <a:rPr lang="en-US" sz="2000" dirty="0" smtClean="0">
                <a:solidFill>
                  <a:schemeClr val="bg1"/>
                </a:solidFill>
              </a:rPr>
              <a:t>, </a:t>
            </a:r>
            <a:r>
              <a:rPr lang="en-US" sz="2000" dirty="0" err="1" smtClean="0">
                <a:solidFill>
                  <a:schemeClr val="bg1"/>
                </a:solidFill>
              </a:rPr>
              <a:t>dengan</a:t>
            </a:r>
            <a:r>
              <a:rPr lang="en-US" sz="2000" dirty="0" smtClean="0">
                <a:solidFill>
                  <a:schemeClr val="bg1"/>
                </a:solidFill>
              </a:rPr>
              <a:t> </a:t>
            </a:r>
            <a:r>
              <a:rPr lang="en-US" sz="2000" dirty="0" err="1" smtClean="0">
                <a:solidFill>
                  <a:schemeClr val="bg1"/>
                </a:solidFill>
              </a:rPr>
              <a:t>cara</a:t>
            </a:r>
            <a:r>
              <a:rPr lang="en-US" sz="2000" dirty="0" smtClean="0">
                <a:solidFill>
                  <a:schemeClr val="bg1"/>
                </a:solidFill>
              </a:rPr>
              <a:t> </a:t>
            </a:r>
            <a:endParaRPr lang="en-US" sz="2000" dirty="0">
              <a:solidFill>
                <a:schemeClr val="bg1"/>
              </a:solidFill>
            </a:endParaRPr>
          </a:p>
        </p:txBody>
      </p:sp>
      <p:sp>
        <p:nvSpPr>
          <p:cNvPr id="7" name="Rectangle 6"/>
          <p:cNvSpPr/>
          <p:nvPr/>
        </p:nvSpPr>
        <p:spPr>
          <a:xfrm>
            <a:off x="274321" y="5852160"/>
            <a:ext cx="8294914" cy="7707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melakukan</a:t>
            </a:r>
            <a:r>
              <a:rPr lang="en-US" dirty="0" smtClean="0"/>
              <a:t> </a:t>
            </a:r>
            <a:r>
              <a:rPr lang="en-US" dirty="0" err="1" smtClean="0"/>
              <a:t>sidang</a:t>
            </a:r>
            <a:r>
              <a:rPr lang="en-US" dirty="0" smtClean="0"/>
              <a:t> DKGI </a:t>
            </a:r>
            <a:r>
              <a:rPr lang="en-US" dirty="0" err="1" smtClean="0"/>
              <a:t>secara</a:t>
            </a:r>
            <a:r>
              <a:rPr lang="en-US" dirty="0" smtClean="0"/>
              <a:t> </a:t>
            </a:r>
            <a:r>
              <a:rPr lang="en-US" dirty="0" err="1" smtClean="0"/>
              <a:t>lengkap</a:t>
            </a:r>
            <a:r>
              <a:rPr lang="en-US" dirty="0" smtClean="0"/>
              <a:t> </a:t>
            </a:r>
            <a:r>
              <a:rPr lang="en-US" dirty="0" err="1" smtClean="0"/>
              <a:t>untuk</a:t>
            </a:r>
            <a:r>
              <a:rPr lang="en-US" dirty="0" smtClean="0"/>
              <a:t> </a:t>
            </a:r>
            <a:r>
              <a:rPr lang="en-US" dirty="0" err="1" smtClean="0"/>
              <a:t>bermusyawarah</a:t>
            </a:r>
            <a:r>
              <a:rPr lang="en-US" dirty="0" smtClean="0"/>
              <a:t> </a:t>
            </a:r>
            <a:r>
              <a:rPr lang="en-US" dirty="0" err="1" smtClean="0"/>
              <a:t>dalam</a:t>
            </a:r>
            <a:r>
              <a:rPr lang="en-US" dirty="0" smtClean="0"/>
              <a:t> </a:t>
            </a:r>
            <a:r>
              <a:rPr lang="en-US" dirty="0" err="1" smtClean="0"/>
              <a:t>menentukan</a:t>
            </a:r>
            <a:r>
              <a:rPr lang="en-US" dirty="0" smtClean="0"/>
              <a:t> </a:t>
            </a:r>
            <a:r>
              <a:rPr lang="en-US" dirty="0" err="1" smtClean="0"/>
              <a:t>persiapan</a:t>
            </a:r>
            <a:r>
              <a:rPr lang="en-US" dirty="0" smtClean="0"/>
              <a:t> </a:t>
            </a:r>
            <a:r>
              <a:rPr lang="en-US" dirty="0" err="1" smtClean="0"/>
              <a:t>sidang–sidang</a:t>
            </a:r>
            <a:r>
              <a:rPr lang="en-US" dirty="0" smtClean="0"/>
              <a:t> </a:t>
            </a:r>
            <a:r>
              <a:rPr lang="en-US" dirty="0" err="1" smtClean="0"/>
              <a:t>selanjutnya</a:t>
            </a:r>
            <a:r>
              <a:rPr lang="en-US" dirty="0" smtClean="0"/>
              <a:t>.</a:t>
            </a:r>
            <a:endParaRPr lang="en-US" dirty="0"/>
          </a:p>
        </p:txBody>
      </p:sp>
      <p:sp>
        <p:nvSpPr>
          <p:cNvPr id="8" name="Rectangle 7"/>
          <p:cNvSpPr/>
          <p:nvPr/>
        </p:nvSpPr>
        <p:spPr>
          <a:xfrm>
            <a:off x="561702" y="4062549"/>
            <a:ext cx="2991394" cy="43107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mengundang</a:t>
            </a:r>
            <a:r>
              <a:rPr lang="en-US" dirty="0" smtClean="0"/>
              <a:t> </a:t>
            </a:r>
            <a:r>
              <a:rPr lang="en-US" dirty="0" err="1" smtClean="0"/>
              <a:t>pengadu</a:t>
            </a:r>
            <a:r>
              <a:rPr lang="en-US" dirty="0" smtClean="0"/>
              <a:t> </a:t>
            </a:r>
            <a:endParaRPr lang="en-US" dirty="0"/>
          </a:p>
        </p:txBody>
      </p:sp>
      <p:sp>
        <p:nvSpPr>
          <p:cNvPr id="10" name="Rectangle 9"/>
          <p:cNvSpPr/>
          <p:nvPr/>
        </p:nvSpPr>
        <p:spPr>
          <a:xfrm>
            <a:off x="4532810" y="4019006"/>
            <a:ext cx="3670663" cy="5138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mengundang</a:t>
            </a:r>
            <a:r>
              <a:rPr lang="en-US" dirty="0" smtClean="0"/>
              <a:t> </a:t>
            </a:r>
            <a:r>
              <a:rPr lang="en-US" dirty="0" err="1" smtClean="0"/>
              <a:t>saksi</a:t>
            </a:r>
            <a:r>
              <a:rPr lang="en-US" dirty="0" smtClean="0"/>
              <a:t> </a:t>
            </a:r>
            <a:r>
              <a:rPr lang="en-US" dirty="0" err="1" smtClean="0"/>
              <a:t>dari</a:t>
            </a:r>
            <a:r>
              <a:rPr lang="en-US" dirty="0" smtClean="0"/>
              <a:t> </a:t>
            </a:r>
            <a:r>
              <a:rPr lang="en-US" dirty="0" err="1" smtClean="0"/>
              <a:t>para</a:t>
            </a:r>
            <a:r>
              <a:rPr lang="en-US" dirty="0" smtClean="0"/>
              <a:t> </a:t>
            </a:r>
            <a:r>
              <a:rPr lang="en-US" dirty="0" err="1" smtClean="0"/>
              <a:t>pihak</a:t>
            </a:r>
            <a:r>
              <a:rPr lang="en-US" dirty="0" smtClean="0"/>
              <a:t> </a:t>
            </a:r>
            <a:r>
              <a:rPr lang="en-US" dirty="0" err="1" smtClean="0"/>
              <a:t>secara</a:t>
            </a:r>
            <a:r>
              <a:rPr lang="en-US" dirty="0" smtClean="0"/>
              <a:t> </a:t>
            </a:r>
            <a:r>
              <a:rPr lang="en-US" dirty="0" err="1" smtClean="0"/>
              <a:t>terpisah</a:t>
            </a:r>
            <a:r>
              <a:rPr lang="en-US" dirty="0" smtClean="0"/>
              <a:t> </a:t>
            </a:r>
            <a:endParaRPr lang="en-US" dirty="0"/>
          </a:p>
        </p:txBody>
      </p:sp>
      <p:sp>
        <p:nvSpPr>
          <p:cNvPr id="11" name="Rectangle 10"/>
          <p:cNvSpPr/>
          <p:nvPr/>
        </p:nvSpPr>
        <p:spPr>
          <a:xfrm>
            <a:off x="783772" y="4715691"/>
            <a:ext cx="3143793" cy="674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melakukan</a:t>
            </a:r>
            <a:r>
              <a:rPr lang="en-US" dirty="0" smtClean="0"/>
              <a:t> </a:t>
            </a:r>
            <a:r>
              <a:rPr lang="en-US" dirty="0" err="1" smtClean="0"/>
              <a:t>kunjungan</a:t>
            </a:r>
            <a:r>
              <a:rPr lang="en-US" dirty="0" smtClean="0"/>
              <a:t> </a:t>
            </a:r>
            <a:r>
              <a:rPr lang="en-US" dirty="0" err="1" smtClean="0"/>
              <a:t>ke</a:t>
            </a:r>
            <a:r>
              <a:rPr lang="en-US" dirty="0" smtClean="0"/>
              <a:t> </a:t>
            </a:r>
            <a:r>
              <a:rPr lang="en-US" dirty="0" err="1" smtClean="0"/>
              <a:t>tempat</a:t>
            </a:r>
            <a:r>
              <a:rPr lang="en-US" dirty="0" smtClean="0"/>
              <a:t> </a:t>
            </a:r>
            <a:r>
              <a:rPr lang="en-US" dirty="0" err="1" smtClean="0"/>
              <a:t>terjadinya</a:t>
            </a:r>
            <a:r>
              <a:rPr lang="en-US" dirty="0" smtClean="0"/>
              <a:t> </a:t>
            </a:r>
            <a:r>
              <a:rPr lang="en-US" dirty="0" err="1" smtClean="0"/>
              <a:t>kejadian</a:t>
            </a:r>
            <a:endParaRPr lang="en-US" dirty="0"/>
          </a:p>
        </p:txBody>
      </p:sp>
      <p:sp>
        <p:nvSpPr>
          <p:cNvPr id="12" name="Rectangle 11"/>
          <p:cNvSpPr/>
          <p:nvPr/>
        </p:nvSpPr>
        <p:spPr>
          <a:xfrm>
            <a:off x="4297680" y="4715691"/>
            <a:ext cx="4119154" cy="94052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mengundang</a:t>
            </a:r>
            <a:r>
              <a:rPr lang="en-US" dirty="0" smtClean="0"/>
              <a:t> </a:t>
            </a:r>
            <a:r>
              <a:rPr lang="en-US" dirty="0" err="1" smtClean="0"/>
              <a:t>pihak-pihak</a:t>
            </a:r>
            <a:r>
              <a:rPr lang="en-US" dirty="0" smtClean="0"/>
              <a:t> </a:t>
            </a:r>
            <a:r>
              <a:rPr lang="en-US" dirty="0" err="1" smtClean="0"/>
              <a:t>tertentu</a:t>
            </a:r>
            <a:r>
              <a:rPr lang="en-US" dirty="0" smtClean="0"/>
              <a:t> yang </a:t>
            </a:r>
            <a:r>
              <a:rPr lang="en-US" dirty="0" err="1" smtClean="0"/>
              <a:t>sesuai</a:t>
            </a:r>
            <a:r>
              <a:rPr lang="en-US" dirty="0" smtClean="0"/>
              <a:t> </a:t>
            </a:r>
            <a:r>
              <a:rPr lang="en-US" dirty="0" err="1" smtClean="0"/>
              <a:t>dengan</a:t>
            </a:r>
            <a:r>
              <a:rPr lang="en-US" dirty="0" smtClean="0"/>
              <a:t> </a:t>
            </a:r>
            <a:r>
              <a:rPr lang="en-US" dirty="0" err="1" smtClean="0"/>
              <a:t>masalah</a:t>
            </a:r>
            <a:r>
              <a:rPr lang="en-US" dirty="0" smtClean="0"/>
              <a:t> yang </a:t>
            </a:r>
            <a:r>
              <a:rPr lang="en-US" dirty="0" err="1" smtClean="0"/>
              <a:t>diajukan</a:t>
            </a:r>
            <a:r>
              <a:rPr lang="en-US" dirty="0" smtClean="0"/>
              <a:t> </a:t>
            </a:r>
            <a:r>
              <a:rPr lang="en-US" dirty="0" err="1" smtClean="0"/>
              <a:t>untuk</a:t>
            </a:r>
            <a:r>
              <a:rPr lang="en-US" dirty="0" smtClean="0"/>
              <a:t> </a:t>
            </a:r>
            <a:r>
              <a:rPr lang="en-US" dirty="0" err="1" smtClean="0"/>
              <a:t>dijadikan</a:t>
            </a:r>
            <a:r>
              <a:rPr lang="en-US" dirty="0" smtClean="0"/>
              <a:t> </a:t>
            </a:r>
            <a:r>
              <a:rPr lang="en-US" dirty="0" err="1" smtClean="0"/>
              <a:t>saksi</a:t>
            </a:r>
            <a:r>
              <a:rPr lang="en-US" dirty="0" smtClean="0"/>
              <a:t> </a:t>
            </a:r>
            <a:r>
              <a:rPr lang="en-US" dirty="0" err="1" smtClean="0"/>
              <a:t>ahli</a:t>
            </a:r>
            <a:endParaRPr lang="en-US" dirty="0"/>
          </a:p>
        </p:txBody>
      </p:sp>
    </p:spTree>
  </p:cSld>
  <p:clrMapOvr>
    <a:masterClrMapping/>
  </p:clrMapOvr>
  <p:transition spd="med">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strVal val="#ppt_w+.3"/>
                                          </p:val>
                                        </p:tav>
                                        <p:tav tm="100000">
                                          <p:val>
                                            <p:strVal val="#ppt_w"/>
                                          </p:val>
                                        </p:tav>
                                      </p:tavLst>
                                    </p:anim>
                                    <p:anim calcmode="lin" valueType="num">
                                      <p:cBhvr>
                                        <p:cTn id="27" dur="1000" fill="hold"/>
                                        <p:tgtEl>
                                          <p:spTgt spid="4"/>
                                        </p:tgtEl>
                                        <p:attrNameLst>
                                          <p:attrName>ppt_h</p:attrName>
                                        </p:attrNameLst>
                                      </p:cBhvr>
                                      <p:tavLst>
                                        <p:tav tm="0">
                                          <p:val>
                                            <p:strVal val="#ppt_h"/>
                                          </p:val>
                                        </p:tav>
                                        <p:tav tm="100000">
                                          <p:val>
                                            <p:strVal val="#ppt_h"/>
                                          </p:val>
                                        </p:tav>
                                      </p:tavLst>
                                    </p:anim>
                                    <p:animEffect transition="in" filter="fade">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1000" fill="hold"/>
                                        <p:tgtEl>
                                          <p:spTgt spid="5"/>
                                        </p:tgtEl>
                                        <p:attrNameLst>
                                          <p:attrName>ppt_w</p:attrName>
                                        </p:attrNameLst>
                                      </p:cBhvr>
                                      <p:tavLst>
                                        <p:tav tm="0">
                                          <p:val>
                                            <p:strVal val="#ppt_w+.3"/>
                                          </p:val>
                                        </p:tav>
                                        <p:tav tm="100000">
                                          <p:val>
                                            <p:strVal val="#ppt_w"/>
                                          </p:val>
                                        </p:tav>
                                      </p:tavLst>
                                    </p:anim>
                                    <p:anim calcmode="lin" valueType="num">
                                      <p:cBhvr>
                                        <p:cTn id="34" dur="1000" fill="hold"/>
                                        <p:tgtEl>
                                          <p:spTgt spid="5"/>
                                        </p:tgtEl>
                                        <p:attrNameLst>
                                          <p:attrName>ppt_h</p:attrName>
                                        </p:attrNameLst>
                                      </p:cBhvr>
                                      <p:tavLst>
                                        <p:tav tm="0">
                                          <p:val>
                                            <p:strVal val="#ppt_h"/>
                                          </p:val>
                                        </p:tav>
                                        <p:tav tm="100000">
                                          <p:val>
                                            <p:strVal val="#ppt_h"/>
                                          </p:val>
                                        </p:tav>
                                      </p:tavLst>
                                    </p:anim>
                                    <p:animEffect transition="in" filter="fade">
                                      <p:cBhvr>
                                        <p:cTn id="35" dur="1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1000" fill="hold"/>
                                        <p:tgtEl>
                                          <p:spTgt spid="6"/>
                                        </p:tgtEl>
                                        <p:attrNameLst>
                                          <p:attrName>ppt_w</p:attrName>
                                        </p:attrNameLst>
                                      </p:cBhvr>
                                      <p:tavLst>
                                        <p:tav tm="0">
                                          <p:val>
                                            <p:strVal val="#ppt_w+.3"/>
                                          </p:val>
                                        </p:tav>
                                        <p:tav tm="100000">
                                          <p:val>
                                            <p:strVal val="#ppt_w"/>
                                          </p:val>
                                        </p:tav>
                                      </p:tavLst>
                                    </p:anim>
                                    <p:anim calcmode="lin" valueType="num">
                                      <p:cBhvr>
                                        <p:cTn id="41" dur="1000" fill="hold"/>
                                        <p:tgtEl>
                                          <p:spTgt spid="6"/>
                                        </p:tgtEl>
                                        <p:attrNameLst>
                                          <p:attrName>ppt_h</p:attrName>
                                        </p:attrNameLst>
                                      </p:cBhvr>
                                      <p:tavLst>
                                        <p:tav tm="0">
                                          <p:val>
                                            <p:strVal val="#ppt_h"/>
                                          </p:val>
                                        </p:tav>
                                        <p:tav tm="100000">
                                          <p:val>
                                            <p:strVal val="#ppt_h"/>
                                          </p:val>
                                        </p:tav>
                                      </p:tavLst>
                                    </p:anim>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amond(in)">
                                      <p:cBhvr>
                                        <p:cTn id="47" dur="2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amond(in)">
                                      <p:cBhvr>
                                        <p:cTn id="52" dur="2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amond(in)">
                                      <p:cBhvr>
                                        <p:cTn id="57" dur="2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amond(in)">
                                      <p:cBhvr>
                                        <p:cTn id="62" dur="20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50" presetClass="entr" presetSubtype="0" decel="10000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1000" fill="hold"/>
                                        <p:tgtEl>
                                          <p:spTgt spid="7"/>
                                        </p:tgtEl>
                                        <p:attrNameLst>
                                          <p:attrName>ppt_w</p:attrName>
                                        </p:attrNameLst>
                                      </p:cBhvr>
                                      <p:tavLst>
                                        <p:tav tm="0">
                                          <p:val>
                                            <p:strVal val="#ppt_w+.3"/>
                                          </p:val>
                                        </p:tav>
                                        <p:tav tm="100000">
                                          <p:val>
                                            <p:strVal val="#ppt_w"/>
                                          </p:val>
                                        </p:tav>
                                      </p:tavLst>
                                    </p:anim>
                                    <p:anim calcmode="lin" valueType="num">
                                      <p:cBhvr>
                                        <p:cTn id="68" dur="1000" fill="hold"/>
                                        <p:tgtEl>
                                          <p:spTgt spid="7"/>
                                        </p:tgtEl>
                                        <p:attrNameLst>
                                          <p:attrName>ppt_h</p:attrName>
                                        </p:attrNameLst>
                                      </p:cBhvr>
                                      <p:tavLst>
                                        <p:tav tm="0">
                                          <p:val>
                                            <p:strVal val="#ppt_h"/>
                                          </p:val>
                                        </p:tav>
                                        <p:tav tm="100000">
                                          <p:val>
                                            <p:strVal val="#ppt_h"/>
                                          </p:val>
                                        </p:tav>
                                      </p:tavLst>
                                    </p:anim>
                                    <p:animEffect transition="in" filter="fade">
                                      <p:cBhvr>
                                        <p:cTn id="6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04949" y="64393"/>
            <a:ext cx="8236775"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rgbClr val="C00000"/>
                </a:solidFill>
              </a:rPr>
              <a:t>PENANGANAN PELANGGARAN KODE ETIK GURU INDONESIA</a:t>
            </a:r>
            <a:endParaRPr lang="en-US" sz="3200" dirty="0">
              <a:solidFill>
                <a:srgbClr val="C00000"/>
              </a:solidFill>
              <a:effectLst/>
            </a:endParaRPr>
          </a:p>
        </p:txBody>
      </p:sp>
      <p:sp>
        <p:nvSpPr>
          <p:cNvPr id="3" name="Rectangle 2"/>
          <p:cNvSpPr/>
          <p:nvPr/>
        </p:nvSpPr>
        <p:spPr>
          <a:xfrm>
            <a:off x="627017" y="1632857"/>
            <a:ext cx="3814354" cy="8621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Barang</a:t>
            </a:r>
            <a:r>
              <a:rPr lang="en-US" sz="2800" dirty="0" smtClean="0"/>
              <a:t> </a:t>
            </a:r>
            <a:r>
              <a:rPr lang="en-US" sz="2800" dirty="0" err="1" smtClean="0"/>
              <a:t>Bukti</a:t>
            </a:r>
            <a:endParaRPr lang="en-US" sz="2800" dirty="0"/>
          </a:p>
        </p:txBody>
      </p:sp>
      <p:sp>
        <p:nvSpPr>
          <p:cNvPr id="4" name="Rectangle 3"/>
          <p:cNvSpPr/>
          <p:nvPr/>
        </p:nvSpPr>
        <p:spPr>
          <a:xfrm>
            <a:off x="4659086" y="2346960"/>
            <a:ext cx="3814354" cy="86214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lumMod val="95000"/>
                    <a:lumOff val="5000"/>
                  </a:schemeClr>
                </a:solidFill>
              </a:rPr>
              <a:t>Kegiatan</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Pembelaan</a:t>
            </a:r>
            <a:endParaRPr lang="en-US" sz="2400" dirty="0">
              <a:solidFill>
                <a:schemeClr val="tx1">
                  <a:lumMod val="95000"/>
                  <a:lumOff val="5000"/>
                </a:schemeClr>
              </a:solidFill>
            </a:endParaRPr>
          </a:p>
        </p:txBody>
      </p:sp>
      <p:sp>
        <p:nvSpPr>
          <p:cNvPr id="5" name="Rectangle 4"/>
          <p:cNvSpPr/>
          <p:nvPr/>
        </p:nvSpPr>
        <p:spPr>
          <a:xfrm>
            <a:off x="2682240" y="3609702"/>
            <a:ext cx="3814354" cy="86214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Penunjukan</a:t>
            </a:r>
            <a:r>
              <a:rPr lang="en-US" sz="2400" dirty="0" smtClean="0"/>
              <a:t> </a:t>
            </a:r>
            <a:r>
              <a:rPr lang="en-US" sz="2400" dirty="0" err="1" smtClean="0"/>
              <a:t>Saksi</a:t>
            </a:r>
            <a:r>
              <a:rPr lang="en-US" sz="2400" dirty="0" smtClean="0"/>
              <a:t> </a:t>
            </a:r>
            <a:r>
              <a:rPr lang="en-US" sz="2400" dirty="0" err="1" smtClean="0"/>
              <a:t>Ahli</a:t>
            </a:r>
            <a:endParaRPr lang="en-US" sz="2400" dirty="0"/>
          </a:p>
        </p:txBody>
      </p:sp>
      <p:sp>
        <p:nvSpPr>
          <p:cNvPr id="6" name="Rectangle 5"/>
          <p:cNvSpPr/>
          <p:nvPr/>
        </p:nvSpPr>
        <p:spPr>
          <a:xfrm>
            <a:off x="679268" y="4885508"/>
            <a:ext cx="3814354" cy="8621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Kegiatan</a:t>
            </a:r>
            <a:r>
              <a:rPr lang="en-US" sz="2400" dirty="0" smtClean="0"/>
              <a:t> </a:t>
            </a:r>
            <a:r>
              <a:rPr lang="en-US" sz="2400" dirty="0" err="1" smtClean="0"/>
              <a:t>Persidangan</a:t>
            </a:r>
            <a:endParaRPr lang="en-US" sz="2400" dirty="0"/>
          </a:p>
        </p:txBody>
      </p:sp>
    </p:spTree>
  </p:cSld>
  <p:clrMapOvr>
    <a:masterClrMapping/>
  </p:clrMapOvr>
  <p:transition spd="med">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80">
                                          <p:stCondLst>
                                            <p:cond delay="0"/>
                                          </p:stCondLst>
                                        </p:cTn>
                                        <p:tgtEl>
                                          <p:spTgt spid="4"/>
                                        </p:tgtEl>
                                      </p:cBhvr>
                                    </p:animEffect>
                                    <p:anim calcmode="lin" valueType="num">
                                      <p:cBhvr>
                                        <p:cTn id="3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3" dur="26">
                                          <p:stCondLst>
                                            <p:cond delay="650"/>
                                          </p:stCondLst>
                                        </p:cTn>
                                        <p:tgtEl>
                                          <p:spTgt spid="4"/>
                                        </p:tgtEl>
                                      </p:cBhvr>
                                      <p:to x="100000" y="60000"/>
                                    </p:animScale>
                                    <p:animScale>
                                      <p:cBhvr>
                                        <p:cTn id="44" dur="166" decel="50000">
                                          <p:stCondLst>
                                            <p:cond delay="676"/>
                                          </p:stCondLst>
                                        </p:cTn>
                                        <p:tgtEl>
                                          <p:spTgt spid="4"/>
                                        </p:tgtEl>
                                      </p:cBhvr>
                                      <p:to x="100000" y="100000"/>
                                    </p:animScale>
                                    <p:animScale>
                                      <p:cBhvr>
                                        <p:cTn id="45" dur="26">
                                          <p:stCondLst>
                                            <p:cond delay="1312"/>
                                          </p:stCondLst>
                                        </p:cTn>
                                        <p:tgtEl>
                                          <p:spTgt spid="4"/>
                                        </p:tgtEl>
                                      </p:cBhvr>
                                      <p:to x="100000" y="80000"/>
                                    </p:animScale>
                                    <p:animScale>
                                      <p:cBhvr>
                                        <p:cTn id="46" dur="166" decel="50000">
                                          <p:stCondLst>
                                            <p:cond delay="1338"/>
                                          </p:stCondLst>
                                        </p:cTn>
                                        <p:tgtEl>
                                          <p:spTgt spid="4"/>
                                        </p:tgtEl>
                                      </p:cBhvr>
                                      <p:to x="100000" y="100000"/>
                                    </p:animScale>
                                    <p:animScale>
                                      <p:cBhvr>
                                        <p:cTn id="47" dur="26">
                                          <p:stCondLst>
                                            <p:cond delay="1642"/>
                                          </p:stCondLst>
                                        </p:cTn>
                                        <p:tgtEl>
                                          <p:spTgt spid="4"/>
                                        </p:tgtEl>
                                      </p:cBhvr>
                                      <p:to x="100000" y="90000"/>
                                    </p:animScale>
                                    <p:animScale>
                                      <p:cBhvr>
                                        <p:cTn id="48" dur="166" decel="50000">
                                          <p:stCondLst>
                                            <p:cond delay="1668"/>
                                          </p:stCondLst>
                                        </p:cTn>
                                        <p:tgtEl>
                                          <p:spTgt spid="4"/>
                                        </p:tgtEl>
                                      </p:cBhvr>
                                      <p:to x="100000" y="100000"/>
                                    </p:animScale>
                                    <p:animScale>
                                      <p:cBhvr>
                                        <p:cTn id="49" dur="26">
                                          <p:stCondLst>
                                            <p:cond delay="1808"/>
                                          </p:stCondLst>
                                        </p:cTn>
                                        <p:tgtEl>
                                          <p:spTgt spid="4"/>
                                        </p:tgtEl>
                                      </p:cBhvr>
                                      <p:to x="100000" y="95000"/>
                                    </p:animScale>
                                    <p:animScale>
                                      <p:cBhvr>
                                        <p:cTn id="50" dur="166" decel="50000">
                                          <p:stCondLst>
                                            <p:cond delay="1834"/>
                                          </p:stCondLst>
                                        </p:cTn>
                                        <p:tgtEl>
                                          <p:spTgt spid="4"/>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80">
                                          <p:stCondLst>
                                            <p:cond delay="0"/>
                                          </p:stCondLst>
                                        </p:cTn>
                                        <p:tgtEl>
                                          <p:spTgt spid="5"/>
                                        </p:tgtEl>
                                      </p:cBhvr>
                                    </p:animEffect>
                                    <p:anim calcmode="lin" valueType="num">
                                      <p:cBhvr>
                                        <p:cTn id="5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1" dur="26">
                                          <p:stCondLst>
                                            <p:cond delay="650"/>
                                          </p:stCondLst>
                                        </p:cTn>
                                        <p:tgtEl>
                                          <p:spTgt spid="5"/>
                                        </p:tgtEl>
                                      </p:cBhvr>
                                      <p:to x="100000" y="60000"/>
                                    </p:animScale>
                                    <p:animScale>
                                      <p:cBhvr>
                                        <p:cTn id="62" dur="166" decel="50000">
                                          <p:stCondLst>
                                            <p:cond delay="676"/>
                                          </p:stCondLst>
                                        </p:cTn>
                                        <p:tgtEl>
                                          <p:spTgt spid="5"/>
                                        </p:tgtEl>
                                      </p:cBhvr>
                                      <p:to x="100000" y="100000"/>
                                    </p:animScale>
                                    <p:animScale>
                                      <p:cBhvr>
                                        <p:cTn id="63" dur="26">
                                          <p:stCondLst>
                                            <p:cond delay="1312"/>
                                          </p:stCondLst>
                                        </p:cTn>
                                        <p:tgtEl>
                                          <p:spTgt spid="5"/>
                                        </p:tgtEl>
                                      </p:cBhvr>
                                      <p:to x="100000" y="80000"/>
                                    </p:animScale>
                                    <p:animScale>
                                      <p:cBhvr>
                                        <p:cTn id="64" dur="166" decel="50000">
                                          <p:stCondLst>
                                            <p:cond delay="1338"/>
                                          </p:stCondLst>
                                        </p:cTn>
                                        <p:tgtEl>
                                          <p:spTgt spid="5"/>
                                        </p:tgtEl>
                                      </p:cBhvr>
                                      <p:to x="100000" y="100000"/>
                                    </p:animScale>
                                    <p:animScale>
                                      <p:cBhvr>
                                        <p:cTn id="65" dur="26">
                                          <p:stCondLst>
                                            <p:cond delay="1642"/>
                                          </p:stCondLst>
                                        </p:cTn>
                                        <p:tgtEl>
                                          <p:spTgt spid="5"/>
                                        </p:tgtEl>
                                      </p:cBhvr>
                                      <p:to x="100000" y="90000"/>
                                    </p:animScale>
                                    <p:animScale>
                                      <p:cBhvr>
                                        <p:cTn id="66" dur="166" decel="50000">
                                          <p:stCondLst>
                                            <p:cond delay="1668"/>
                                          </p:stCondLst>
                                        </p:cTn>
                                        <p:tgtEl>
                                          <p:spTgt spid="5"/>
                                        </p:tgtEl>
                                      </p:cBhvr>
                                      <p:to x="100000" y="100000"/>
                                    </p:animScale>
                                    <p:animScale>
                                      <p:cBhvr>
                                        <p:cTn id="67" dur="26">
                                          <p:stCondLst>
                                            <p:cond delay="1808"/>
                                          </p:stCondLst>
                                        </p:cTn>
                                        <p:tgtEl>
                                          <p:spTgt spid="5"/>
                                        </p:tgtEl>
                                      </p:cBhvr>
                                      <p:to x="100000" y="95000"/>
                                    </p:animScale>
                                    <p:animScale>
                                      <p:cBhvr>
                                        <p:cTn id="68" dur="166" decel="50000">
                                          <p:stCondLst>
                                            <p:cond delay="1834"/>
                                          </p:stCondLst>
                                        </p:cTn>
                                        <p:tgtEl>
                                          <p:spTgt spid="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down)">
                                      <p:cBhvr>
                                        <p:cTn id="73" dur="580">
                                          <p:stCondLst>
                                            <p:cond delay="0"/>
                                          </p:stCondLst>
                                        </p:cTn>
                                        <p:tgtEl>
                                          <p:spTgt spid="6"/>
                                        </p:tgtEl>
                                      </p:cBhvr>
                                    </p:animEffect>
                                    <p:anim calcmode="lin" valueType="num">
                                      <p:cBhvr>
                                        <p:cTn id="7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9" dur="26">
                                          <p:stCondLst>
                                            <p:cond delay="650"/>
                                          </p:stCondLst>
                                        </p:cTn>
                                        <p:tgtEl>
                                          <p:spTgt spid="6"/>
                                        </p:tgtEl>
                                      </p:cBhvr>
                                      <p:to x="100000" y="60000"/>
                                    </p:animScale>
                                    <p:animScale>
                                      <p:cBhvr>
                                        <p:cTn id="80" dur="166" decel="50000">
                                          <p:stCondLst>
                                            <p:cond delay="676"/>
                                          </p:stCondLst>
                                        </p:cTn>
                                        <p:tgtEl>
                                          <p:spTgt spid="6"/>
                                        </p:tgtEl>
                                      </p:cBhvr>
                                      <p:to x="100000" y="100000"/>
                                    </p:animScale>
                                    <p:animScale>
                                      <p:cBhvr>
                                        <p:cTn id="81" dur="26">
                                          <p:stCondLst>
                                            <p:cond delay="1312"/>
                                          </p:stCondLst>
                                        </p:cTn>
                                        <p:tgtEl>
                                          <p:spTgt spid="6"/>
                                        </p:tgtEl>
                                      </p:cBhvr>
                                      <p:to x="100000" y="80000"/>
                                    </p:animScale>
                                    <p:animScale>
                                      <p:cBhvr>
                                        <p:cTn id="82" dur="166" decel="50000">
                                          <p:stCondLst>
                                            <p:cond delay="1338"/>
                                          </p:stCondLst>
                                        </p:cTn>
                                        <p:tgtEl>
                                          <p:spTgt spid="6"/>
                                        </p:tgtEl>
                                      </p:cBhvr>
                                      <p:to x="100000" y="100000"/>
                                    </p:animScale>
                                    <p:animScale>
                                      <p:cBhvr>
                                        <p:cTn id="83" dur="26">
                                          <p:stCondLst>
                                            <p:cond delay="1642"/>
                                          </p:stCondLst>
                                        </p:cTn>
                                        <p:tgtEl>
                                          <p:spTgt spid="6"/>
                                        </p:tgtEl>
                                      </p:cBhvr>
                                      <p:to x="100000" y="90000"/>
                                    </p:animScale>
                                    <p:animScale>
                                      <p:cBhvr>
                                        <p:cTn id="84" dur="166" decel="50000">
                                          <p:stCondLst>
                                            <p:cond delay="1668"/>
                                          </p:stCondLst>
                                        </p:cTn>
                                        <p:tgtEl>
                                          <p:spTgt spid="6"/>
                                        </p:tgtEl>
                                      </p:cBhvr>
                                      <p:to x="100000" y="100000"/>
                                    </p:animScale>
                                    <p:animScale>
                                      <p:cBhvr>
                                        <p:cTn id="85" dur="26">
                                          <p:stCondLst>
                                            <p:cond delay="1808"/>
                                          </p:stCondLst>
                                        </p:cTn>
                                        <p:tgtEl>
                                          <p:spTgt spid="6"/>
                                        </p:tgtEl>
                                      </p:cBhvr>
                                      <p:to x="100000" y="95000"/>
                                    </p:animScale>
                                    <p:animScale>
                                      <p:cBhvr>
                                        <p:cTn id="8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04949" y="64393"/>
            <a:ext cx="8236775"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chemeClr val="tx1">
                    <a:lumMod val="95000"/>
                    <a:lumOff val="5000"/>
                  </a:schemeClr>
                </a:solidFill>
              </a:rPr>
              <a:t>PENANGANAN PELANGGARAN KODE ETIK GURU INDONESIA</a:t>
            </a:r>
            <a:endParaRPr lang="en-US" sz="3200" dirty="0">
              <a:solidFill>
                <a:schemeClr val="tx1">
                  <a:lumMod val="95000"/>
                  <a:lumOff val="5000"/>
                </a:schemeClr>
              </a:solidFill>
              <a:effectLst/>
            </a:endParaRPr>
          </a:p>
        </p:txBody>
      </p:sp>
      <p:sp>
        <p:nvSpPr>
          <p:cNvPr id="3" name="Rectangle 2"/>
          <p:cNvSpPr/>
          <p:nvPr/>
        </p:nvSpPr>
        <p:spPr>
          <a:xfrm>
            <a:off x="4611189" y="1345474"/>
            <a:ext cx="4036422"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Pengambilan</a:t>
            </a:r>
            <a:r>
              <a:rPr lang="en-US" dirty="0" smtClean="0"/>
              <a:t> </a:t>
            </a:r>
            <a:r>
              <a:rPr lang="en-US" dirty="0" err="1" smtClean="0"/>
              <a:t>Keputusan</a:t>
            </a:r>
            <a:endParaRPr lang="en-US" dirty="0"/>
          </a:p>
        </p:txBody>
      </p:sp>
      <p:sp>
        <p:nvSpPr>
          <p:cNvPr id="4" name="Rectangle 3"/>
          <p:cNvSpPr/>
          <p:nvPr/>
        </p:nvSpPr>
        <p:spPr>
          <a:xfrm>
            <a:off x="431074" y="2090056"/>
            <a:ext cx="6583680" cy="95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Keputusan</a:t>
            </a:r>
            <a:r>
              <a:rPr lang="en-US" dirty="0" smtClean="0"/>
              <a:t> yang </a:t>
            </a:r>
            <a:r>
              <a:rPr lang="en-US" dirty="0" err="1" smtClean="0"/>
              <a:t>diambil</a:t>
            </a:r>
            <a:r>
              <a:rPr lang="en-US" dirty="0" smtClean="0"/>
              <a:t> </a:t>
            </a:r>
            <a:r>
              <a:rPr lang="en-US" dirty="0" err="1" smtClean="0"/>
              <a:t>oleh</a:t>
            </a:r>
            <a:r>
              <a:rPr lang="en-US" dirty="0" smtClean="0"/>
              <a:t> DKGI </a:t>
            </a:r>
            <a:r>
              <a:rPr lang="en-US" dirty="0" err="1" smtClean="0"/>
              <a:t>dalam</a:t>
            </a:r>
            <a:r>
              <a:rPr lang="en-US" dirty="0" smtClean="0"/>
              <a:t> </a:t>
            </a:r>
            <a:r>
              <a:rPr lang="en-US" dirty="0" err="1" smtClean="0"/>
              <a:t>penanganan</a:t>
            </a:r>
            <a:r>
              <a:rPr lang="en-US" dirty="0" smtClean="0"/>
              <a:t> </a:t>
            </a:r>
            <a:r>
              <a:rPr lang="en-US" dirty="0" err="1" smtClean="0"/>
              <a:t>pelanggaran</a:t>
            </a:r>
            <a:r>
              <a:rPr lang="en-US" dirty="0" smtClean="0"/>
              <a:t> </a:t>
            </a:r>
            <a:r>
              <a:rPr lang="en-US" dirty="0" err="1" smtClean="0"/>
              <a:t>harus</a:t>
            </a:r>
            <a:r>
              <a:rPr lang="en-US" dirty="0" smtClean="0"/>
              <a:t> </a:t>
            </a:r>
            <a:r>
              <a:rPr lang="en-US" dirty="0" err="1" smtClean="0"/>
              <a:t>menyatakan</a:t>
            </a:r>
            <a:r>
              <a:rPr lang="en-US" dirty="0" smtClean="0"/>
              <a:t> </a:t>
            </a:r>
            <a:r>
              <a:rPr lang="en-US" dirty="0" err="1" smtClean="0"/>
              <a:t>dengan</a:t>
            </a:r>
            <a:r>
              <a:rPr lang="en-US" dirty="0" smtClean="0"/>
              <a:t> </a:t>
            </a:r>
            <a:r>
              <a:rPr lang="en-US" dirty="0" err="1" smtClean="0"/>
              <a:t>jelas</a:t>
            </a:r>
            <a:r>
              <a:rPr lang="en-US" dirty="0" smtClean="0"/>
              <a:t> </a:t>
            </a:r>
            <a:r>
              <a:rPr lang="en-US" dirty="0" err="1" smtClean="0"/>
              <a:t>bersalah</a:t>
            </a:r>
            <a:r>
              <a:rPr lang="en-US" dirty="0" smtClean="0"/>
              <a:t> </a:t>
            </a:r>
            <a:r>
              <a:rPr lang="en-US" dirty="0" err="1" smtClean="0"/>
              <a:t>atau</a:t>
            </a:r>
            <a:r>
              <a:rPr lang="en-US" dirty="0" smtClean="0"/>
              <a:t> </a:t>
            </a:r>
            <a:r>
              <a:rPr lang="en-US" dirty="0" err="1" smtClean="0"/>
              <a:t>tidak</a:t>
            </a:r>
            <a:r>
              <a:rPr lang="en-US" dirty="0" smtClean="0"/>
              <a:t> </a:t>
            </a:r>
            <a:r>
              <a:rPr lang="en-US" dirty="0" err="1" smtClean="0"/>
              <a:t>bersalah</a:t>
            </a:r>
            <a:r>
              <a:rPr lang="en-US" dirty="0" smtClean="0"/>
              <a:t> </a:t>
            </a:r>
            <a:r>
              <a:rPr lang="en-US" dirty="0" err="1" smtClean="0"/>
              <a:t>bagi</a:t>
            </a:r>
            <a:r>
              <a:rPr lang="en-US" dirty="0" smtClean="0"/>
              <a:t> </a:t>
            </a:r>
            <a:r>
              <a:rPr lang="en-US" dirty="0" err="1" smtClean="0"/>
              <a:t>teradu</a:t>
            </a:r>
            <a:r>
              <a:rPr lang="en-US" dirty="0" smtClean="0"/>
              <a:t>.</a:t>
            </a:r>
            <a:endParaRPr lang="en-US" dirty="0"/>
          </a:p>
        </p:txBody>
      </p:sp>
      <p:sp>
        <p:nvSpPr>
          <p:cNvPr id="5" name="Oval 4"/>
          <p:cNvSpPr/>
          <p:nvPr/>
        </p:nvSpPr>
        <p:spPr>
          <a:xfrm>
            <a:off x="509451" y="3683726"/>
            <a:ext cx="2808514"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akibat</a:t>
            </a:r>
            <a:r>
              <a:rPr lang="en-US" dirty="0" smtClean="0"/>
              <a:t> yang </a:t>
            </a:r>
            <a:r>
              <a:rPr lang="en-US" dirty="0" err="1" smtClean="0"/>
              <a:t>ditimbulkan</a:t>
            </a:r>
            <a:endParaRPr lang="en-US" dirty="0"/>
          </a:p>
        </p:txBody>
      </p:sp>
      <p:sp>
        <p:nvSpPr>
          <p:cNvPr id="6" name="Oval 5"/>
          <p:cNvSpPr/>
          <p:nvPr/>
        </p:nvSpPr>
        <p:spPr>
          <a:xfrm>
            <a:off x="3182982" y="3104606"/>
            <a:ext cx="2808514"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itikad</a:t>
            </a:r>
            <a:r>
              <a:rPr lang="en-US" dirty="0" smtClean="0"/>
              <a:t> yang </a:t>
            </a:r>
            <a:r>
              <a:rPr lang="en-US" dirty="0" err="1" smtClean="0"/>
              <a:t>ditunjukan</a:t>
            </a:r>
            <a:r>
              <a:rPr lang="en-US" dirty="0" smtClean="0"/>
              <a:t> </a:t>
            </a:r>
            <a:endParaRPr lang="en-US" dirty="0"/>
          </a:p>
        </p:txBody>
      </p:sp>
      <p:sp>
        <p:nvSpPr>
          <p:cNvPr id="8" name="Oval 7"/>
          <p:cNvSpPr/>
          <p:nvPr/>
        </p:nvSpPr>
        <p:spPr>
          <a:xfrm>
            <a:off x="6078582" y="3661953"/>
            <a:ext cx="2808514"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kondisi</a:t>
            </a:r>
            <a:r>
              <a:rPr lang="en-US" dirty="0" smtClean="0"/>
              <a:t> </a:t>
            </a:r>
            <a:r>
              <a:rPr lang="en-US" dirty="0" err="1" smtClean="0"/>
              <a:t>lingkungan</a:t>
            </a:r>
            <a:r>
              <a:rPr lang="en-US" dirty="0" smtClean="0"/>
              <a:t> </a:t>
            </a:r>
            <a:endParaRPr lang="en-US" dirty="0"/>
          </a:p>
        </p:txBody>
      </p:sp>
      <p:sp>
        <p:nvSpPr>
          <p:cNvPr id="9" name="Rectangle 8"/>
          <p:cNvSpPr/>
          <p:nvPr/>
        </p:nvSpPr>
        <p:spPr>
          <a:xfrm>
            <a:off x="496389" y="4846320"/>
            <a:ext cx="8164285" cy="114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Apabila</a:t>
            </a:r>
            <a:r>
              <a:rPr lang="en-US" dirty="0" smtClean="0"/>
              <a:t> </a:t>
            </a:r>
            <a:r>
              <a:rPr lang="en-US" dirty="0" err="1" smtClean="0"/>
              <a:t>kejadian</a:t>
            </a:r>
            <a:r>
              <a:rPr lang="en-US" dirty="0" smtClean="0"/>
              <a:t> yang </a:t>
            </a:r>
            <a:r>
              <a:rPr lang="en-US" dirty="0" err="1" smtClean="0"/>
              <a:t>dimaksud</a:t>
            </a:r>
            <a:r>
              <a:rPr lang="en-US" dirty="0" smtClean="0"/>
              <a:t> </a:t>
            </a:r>
            <a:r>
              <a:rPr lang="en-US" dirty="0" err="1" smtClean="0"/>
              <a:t>menyangkut</a:t>
            </a:r>
            <a:r>
              <a:rPr lang="en-US" dirty="0" smtClean="0"/>
              <a:t> </a:t>
            </a:r>
            <a:r>
              <a:rPr lang="en-US" dirty="0" err="1" smtClean="0"/>
              <a:t>pelanggaran</a:t>
            </a:r>
            <a:r>
              <a:rPr lang="en-US" dirty="0" smtClean="0"/>
              <a:t> </a:t>
            </a:r>
            <a:r>
              <a:rPr lang="en-US" dirty="0" err="1" smtClean="0"/>
              <a:t>hukum</a:t>
            </a:r>
            <a:r>
              <a:rPr lang="en-US" dirty="0" smtClean="0"/>
              <a:t> </a:t>
            </a:r>
            <a:r>
              <a:rPr lang="en-US" dirty="0" err="1" smtClean="0"/>
              <a:t>dan</a:t>
            </a:r>
            <a:r>
              <a:rPr lang="en-US" dirty="0" smtClean="0"/>
              <a:t> </a:t>
            </a:r>
            <a:r>
              <a:rPr lang="en-US" dirty="0" err="1" smtClean="0"/>
              <a:t>masalah</a:t>
            </a:r>
            <a:r>
              <a:rPr lang="en-US" dirty="0" smtClean="0"/>
              <a:t> </a:t>
            </a:r>
            <a:r>
              <a:rPr lang="en-US" dirty="0" err="1" smtClean="0"/>
              <a:t>tersebut</a:t>
            </a:r>
            <a:r>
              <a:rPr lang="en-US" dirty="0" smtClean="0"/>
              <a:t> </a:t>
            </a:r>
            <a:r>
              <a:rPr lang="en-US" dirty="0" err="1" smtClean="0"/>
              <a:t>sedang</a:t>
            </a:r>
            <a:r>
              <a:rPr lang="en-US" dirty="0" smtClean="0"/>
              <a:t> </a:t>
            </a:r>
            <a:r>
              <a:rPr lang="en-US" dirty="0" err="1" smtClean="0"/>
              <a:t>dalam</a:t>
            </a:r>
            <a:r>
              <a:rPr lang="en-US" dirty="0" smtClean="0"/>
              <a:t> </a:t>
            </a:r>
            <a:r>
              <a:rPr lang="en-US" dirty="0" err="1" smtClean="0"/>
              <a:t>proses</a:t>
            </a:r>
            <a:r>
              <a:rPr lang="en-US" dirty="0" smtClean="0"/>
              <a:t> </a:t>
            </a:r>
            <a:r>
              <a:rPr lang="en-US" dirty="0" err="1" smtClean="0"/>
              <a:t>hukum</a:t>
            </a:r>
            <a:r>
              <a:rPr lang="en-US" dirty="0" smtClean="0"/>
              <a:t>, </a:t>
            </a:r>
            <a:r>
              <a:rPr lang="en-US" dirty="0" err="1" smtClean="0"/>
              <a:t>maka</a:t>
            </a:r>
            <a:r>
              <a:rPr lang="en-US" dirty="0" smtClean="0"/>
              <a:t> </a:t>
            </a:r>
            <a:r>
              <a:rPr lang="en-US" dirty="0" err="1" smtClean="0"/>
              <a:t>hendaknya</a:t>
            </a:r>
            <a:r>
              <a:rPr lang="en-US" dirty="0" smtClean="0"/>
              <a:t> </a:t>
            </a:r>
            <a:r>
              <a:rPr lang="en-US" dirty="0" err="1" smtClean="0"/>
              <a:t>keputusan</a:t>
            </a:r>
            <a:r>
              <a:rPr lang="en-US" dirty="0" smtClean="0"/>
              <a:t> DKGI </a:t>
            </a:r>
            <a:r>
              <a:rPr lang="en-US" dirty="0" err="1" smtClean="0"/>
              <a:t>ditunda</a:t>
            </a:r>
            <a:r>
              <a:rPr lang="en-US" dirty="0" smtClean="0"/>
              <a:t> </a:t>
            </a:r>
            <a:r>
              <a:rPr lang="en-US" dirty="0" err="1" smtClean="0"/>
              <a:t>sampai</a:t>
            </a:r>
            <a:r>
              <a:rPr lang="en-US" dirty="0" smtClean="0"/>
              <a:t> </a:t>
            </a:r>
            <a:r>
              <a:rPr lang="en-US" dirty="0" err="1" smtClean="0"/>
              <a:t>dengan</a:t>
            </a:r>
            <a:r>
              <a:rPr lang="en-US" dirty="0" smtClean="0"/>
              <a:t> </a:t>
            </a:r>
            <a:r>
              <a:rPr lang="en-US" dirty="0" err="1" smtClean="0"/>
              <a:t>keputusan</a:t>
            </a:r>
            <a:r>
              <a:rPr lang="en-US" dirty="0" smtClean="0"/>
              <a:t> </a:t>
            </a:r>
            <a:r>
              <a:rPr lang="en-US" dirty="0" err="1" smtClean="0"/>
              <a:t>hukum</a:t>
            </a:r>
            <a:r>
              <a:rPr lang="en-US" dirty="0" smtClean="0"/>
              <a:t> </a:t>
            </a:r>
            <a:r>
              <a:rPr lang="en-US" dirty="0" err="1" smtClean="0"/>
              <a:t>tersebut</a:t>
            </a:r>
            <a:r>
              <a:rPr lang="en-US" dirty="0" smtClean="0"/>
              <a:t>.</a:t>
            </a:r>
            <a:endParaRPr lang="en-US" dirty="0"/>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strVal val="#ppt_w+.3"/>
                                          </p:val>
                                        </p:tav>
                                        <p:tav tm="100000">
                                          <p:val>
                                            <p:strVal val="#ppt_w"/>
                                          </p:val>
                                        </p:tav>
                                      </p:tavLst>
                                    </p:anim>
                                    <p:anim calcmode="lin" valueType="num">
                                      <p:cBhvr>
                                        <p:cTn id="20" dur="1000" fill="hold"/>
                                        <p:tgtEl>
                                          <p:spTgt spid="3"/>
                                        </p:tgtEl>
                                        <p:attrNameLst>
                                          <p:attrName>ppt_h</p:attrName>
                                        </p:attrNameLst>
                                      </p:cBhvr>
                                      <p:tavLst>
                                        <p:tav tm="0">
                                          <p:val>
                                            <p:strVal val="#ppt_h"/>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strVal val="#ppt_w+.3"/>
                                          </p:val>
                                        </p:tav>
                                        <p:tav tm="100000">
                                          <p:val>
                                            <p:strVal val="#ppt_w"/>
                                          </p:val>
                                        </p:tav>
                                      </p:tavLst>
                                    </p:anim>
                                    <p:anim calcmode="lin" valueType="num">
                                      <p:cBhvr>
                                        <p:cTn id="27" dur="1000" fill="hold"/>
                                        <p:tgtEl>
                                          <p:spTgt spid="4"/>
                                        </p:tgtEl>
                                        <p:attrNameLst>
                                          <p:attrName>ppt_h</p:attrName>
                                        </p:attrNameLst>
                                      </p:cBhvr>
                                      <p:tavLst>
                                        <p:tav tm="0">
                                          <p:val>
                                            <p:strVal val="#ppt_h"/>
                                          </p:val>
                                        </p:tav>
                                        <p:tav tm="100000">
                                          <p:val>
                                            <p:strVal val="#ppt_h"/>
                                          </p:val>
                                        </p:tav>
                                      </p:tavLst>
                                    </p:anim>
                                    <p:animEffect transition="in" filter="fade">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strVal val="#ppt_w+.3"/>
                                          </p:val>
                                        </p:tav>
                                        <p:tav tm="100000">
                                          <p:val>
                                            <p:strVal val="#ppt_w"/>
                                          </p:val>
                                        </p:tav>
                                      </p:tavLst>
                                    </p:anim>
                                    <p:anim calcmode="lin" valueType="num">
                                      <p:cBhvr>
                                        <p:cTn id="34" dur="1000" fill="hold"/>
                                        <p:tgtEl>
                                          <p:spTgt spid="6"/>
                                        </p:tgtEl>
                                        <p:attrNameLst>
                                          <p:attrName>ppt_h</p:attrName>
                                        </p:attrNameLst>
                                      </p:cBhvr>
                                      <p:tavLst>
                                        <p:tav tm="0">
                                          <p:val>
                                            <p:strVal val="#ppt_h"/>
                                          </p:val>
                                        </p:tav>
                                        <p:tav tm="100000">
                                          <p:val>
                                            <p:strVal val="#ppt_h"/>
                                          </p:val>
                                        </p:tav>
                                      </p:tavLst>
                                    </p:anim>
                                    <p:animEffect transition="in" filter="fade">
                                      <p:cBhvr>
                                        <p:cTn id="35" dur="1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strVal val="#ppt_w+.3"/>
                                          </p:val>
                                        </p:tav>
                                        <p:tav tm="100000">
                                          <p:val>
                                            <p:strVal val="#ppt_w"/>
                                          </p:val>
                                        </p:tav>
                                      </p:tavLst>
                                    </p:anim>
                                    <p:anim calcmode="lin" valueType="num">
                                      <p:cBhvr>
                                        <p:cTn id="41" dur="1000" fill="hold"/>
                                        <p:tgtEl>
                                          <p:spTgt spid="5"/>
                                        </p:tgtEl>
                                        <p:attrNameLst>
                                          <p:attrName>ppt_h</p:attrName>
                                        </p:attrNameLst>
                                      </p:cBhvr>
                                      <p:tavLst>
                                        <p:tav tm="0">
                                          <p:val>
                                            <p:strVal val="#ppt_h"/>
                                          </p:val>
                                        </p:tav>
                                        <p:tav tm="100000">
                                          <p:val>
                                            <p:strVal val="#ppt_h"/>
                                          </p:val>
                                        </p:tav>
                                      </p:tavLst>
                                    </p:anim>
                                    <p:animEffect transition="in" filter="fade">
                                      <p:cBhvr>
                                        <p:cTn id="42" dur="10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1000" fill="hold"/>
                                        <p:tgtEl>
                                          <p:spTgt spid="8"/>
                                        </p:tgtEl>
                                        <p:attrNameLst>
                                          <p:attrName>ppt_w</p:attrName>
                                        </p:attrNameLst>
                                      </p:cBhvr>
                                      <p:tavLst>
                                        <p:tav tm="0">
                                          <p:val>
                                            <p:strVal val="#ppt_w+.3"/>
                                          </p:val>
                                        </p:tav>
                                        <p:tav tm="100000">
                                          <p:val>
                                            <p:strVal val="#ppt_w"/>
                                          </p:val>
                                        </p:tav>
                                      </p:tavLst>
                                    </p:anim>
                                    <p:anim calcmode="lin" valueType="num">
                                      <p:cBhvr>
                                        <p:cTn id="48" dur="1000" fill="hold"/>
                                        <p:tgtEl>
                                          <p:spTgt spid="8"/>
                                        </p:tgtEl>
                                        <p:attrNameLst>
                                          <p:attrName>ppt_h</p:attrName>
                                        </p:attrNameLst>
                                      </p:cBhvr>
                                      <p:tavLst>
                                        <p:tav tm="0">
                                          <p:val>
                                            <p:strVal val="#ppt_h"/>
                                          </p:val>
                                        </p:tav>
                                        <p:tav tm="100000">
                                          <p:val>
                                            <p:strVal val="#ppt_h"/>
                                          </p:val>
                                        </p:tav>
                                      </p:tavLst>
                                    </p:anim>
                                    <p:animEffect transition="in" filter="fade">
                                      <p:cBhvr>
                                        <p:cTn id="49" dur="10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50" presetClass="entr" presetSubtype="0" decel="10000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strVal val="#ppt_w+.3"/>
                                          </p:val>
                                        </p:tav>
                                        <p:tav tm="100000">
                                          <p:val>
                                            <p:strVal val="#ppt_w"/>
                                          </p:val>
                                        </p:tav>
                                      </p:tavLst>
                                    </p:anim>
                                    <p:anim calcmode="lin" valueType="num">
                                      <p:cBhvr>
                                        <p:cTn id="55" dur="1000" fill="hold"/>
                                        <p:tgtEl>
                                          <p:spTgt spid="9"/>
                                        </p:tgtEl>
                                        <p:attrNameLst>
                                          <p:attrName>ppt_h</p:attrName>
                                        </p:attrNameLst>
                                      </p:cBhvr>
                                      <p:tavLst>
                                        <p:tav tm="0">
                                          <p:val>
                                            <p:strVal val="#ppt_h"/>
                                          </p:val>
                                        </p:tav>
                                        <p:tav tm="100000">
                                          <p:val>
                                            <p:strVal val="#ppt_h"/>
                                          </p:val>
                                        </p:tav>
                                      </p:tavLst>
                                    </p:anim>
                                    <p:animEffect transition="in" filter="fade">
                                      <p:cBhvr>
                                        <p:cTn id="5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65760" y="247273"/>
            <a:ext cx="8236775"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chemeClr val="tx1"/>
                </a:solidFill>
              </a:rPr>
              <a:t>PENANGANAN PELANGGARAN KODE ETIK GURU INDONESIA</a:t>
            </a:r>
            <a:endParaRPr lang="en-US" sz="3200" dirty="0">
              <a:solidFill>
                <a:schemeClr val="tx1"/>
              </a:solidFill>
              <a:effectLst/>
            </a:endParaRPr>
          </a:p>
        </p:txBody>
      </p:sp>
      <p:sp>
        <p:nvSpPr>
          <p:cNvPr id="3" name="Rectangle 2"/>
          <p:cNvSpPr/>
          <p:nvPr/>
        </p:nvSpPr>
        <p:spPr>
          <a:xfrm>
            <a:off x="1489166" y="1541417"/>
            <a:ext cx="3265714"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Pemberian</a:t>
            </a:r>
            <a:r>
              <a:rPr lang="en-US" dirty="0" smtClean="0"/>
              <a:t> </a:t>
            </a:r>
            <a:r>
              <a:rPr lang="en-US" dirty="0" err="1" smtClean="0"/>
              <a:t>Sanksi</a:t>
            </a:r>
            <a:endParaRPr lang="en-US" dirty="0"/>
          </a:p>
        </p:txBody>
      </p:sp>
      <p:sp>
        <p:nvSpPr>
          <p:cNvPr id="4" name="Rectangle 3"/>
          <p:cNvSpPr/>
          <p:nvPr/>
        </p:nvSpPr>
        <p:spPr>
          <a:xfrm>
            <a:off x="587829" y="2338250"/>
            <a:ext cx="6544491" cy="8752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lumMod val="95000"/>
                    <a:lumOff val="5000"/>
                  </a:schemeClr>
                </a:solidFill>
              </a:rPr>
              <a:t>Sanksi</a:t>
            </a:r>
            <a:r>
              <a:rPr lang="en-US" sz="2000" dirty="0" smtClean="0">
                <a:solidFill>
                  <a:schemeClr val="tx1">
                    <a:lumMod val="95000"/>
                    <a:lumOff val="5000"/>
                  </a:schemeClr>
                </a:solidFill>
              </a:rPr>
              <a:t> yang </a:t>
            </a:r>
            <a:r>
              <a:rPr lang="en-US" sz="2000" dirty="0" err="1" smtClean="0">
                <a:solidFill>
                  <a:schemeClr val="tx1">
                    <a:lumMod val="95000"/>
                    <a:lumOff val="5000"/>
                  </a:schemeClr>
                </a:solidFill>
              </a:rPr>
              <a:t>diberikan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akan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tergantung</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kepada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berat</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ringannya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kesalahan</a:t>
            </a:r>
            <a:r>
              <a:rPr lang="en-US" sz="2000" dirty="0" smtClean="0">
                <a:solidFill>
                  <a:schemeClr val="tx1">
                    <a:lumMod val="95000"/>
                    <a:lumOff val="5000"/>
                  </a:schemeClr>
                </a:solidFill>
              </a:rPr>
              <a:t> yang </a:t>
            </a:r>
            <a:r>
              <a:rPr lang="en-US" sz="2000" dirty="0" err="1" smtClean="0">
                <a:solidFill>
                  <a:schemeClr val="tx1">
                    <a:lumMod val="95000"/>
                    <a:lumOff val="5000"/>
                  </a:schemeClr>
                </a:solidFill>
              </a:rPr>
              <a:t>dilakukan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oleh</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pihak</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tertentu</a:t>
            </a:r>
            <a:r>
              <a:rPr lang="en-US" sz="2000" dirty="0" smtClean="0">
                <a:solidFill>
                  <a:schemeClr val="tx1">
                    <a:lumMod val="95000"/>
                    <a:lumOff val="5000"/>
                  </a:schemeClr>
                </a:solidFill>
              </a:rPr>
              <a:t>.</a:t>
            </a:r>
            <a:endParaRPr lang="en-US" sz="2000" dirty="0">
              <a:solidFill>
                <a:schemeClr val="tx1">
                  <a:lumMod val="95000"/>
                  <a:lumOff val="5000"/>
                </a:schemeClr>
              </a:solidFill>
            </a:endParaRPr>
          </a:p>
        </p:txBody>
      </p:sp>
      <p:sp>
        <p:nvSpPr>
          <p:cNvPr id="5" name="Rectangle 4"/>
          <p:cNvSpPr/>
          <p:nvPr/>
        </p:nvSpPr>
        <p:spPr>
          <a:xfrm>
            <a:off x="1397726" y="3422469"/>
            <a:ext cx="7145383" cy="168510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Sanksi</a:t>
            </a:r>
            <a:r>
              <a:rPr lang="en-US" sz="2000" dirty="0" smtClean="0"/>
              <a:t> yang </a:t>
            </a:r>
            <a:r>
              <a:rPr lang="en-US" sz="2000" dirty="0" err="1" smtClean="0"/>
              <a:t>diberikan</a:t>
            </a:r>
            <a:r>
              <a:rPr lang="en-US" sz="2000" dirty="0" smtClean="0"/>
              <a:t> </a:t>
            </a:r>
            <a:r>
              <a:rPr lang="en-US" sz="2000" dirty="0" err="1" smtClean="0"/>
              <a:t>bisa</a:t>
            </a:r>
            <a:r>
              <a:rPr lang="en-US" sz="2000" dirty="0" smtClean="0"/>
              <a:t> </a:t>
            </a:r>
            <a:r>
              <a:rPr lang="en-US" sz="2000" dirty="0" err="1" smtClean="0"/>
              <a:t>berupa</a:t>
            </a:r>
            <a:r>
              <a:rPr lang="en-US" sz="2000" dirty="0" smtClean="0"/>
              <a:t> :</a:t>
            </a:r>
          </a:p>
          <a:p>
            <a:pPr algn="ctr"/>
            <a:r>
              <a:rPr lang="en-US" sz="2000" dirty="0" smtClean="0"/>
              <a:t>(1) </a:t>
            </a:r>
            <a:r>
              <a:rPr lang="en-US" sz="2000" dirty="0" err="1" smtClean="0"/>
              <a:t>teguran</a:t>
            </a:r>
            <a:r>
              <a:rPr lang="en-US" sz="2000" dirty="0" smtClean="0"/>
              <a:t>; (2) </a:t>
            </a:r>
            <a:r>
              <a:rPr lang="en-US" sz="2000" dirty="0" err="1" smtClean="0"/>
              <a:t>peringatan</a:t>
            </a:r>
            <a:r>
              <a:rPr lang="en-US" sz="2000" dirty="0" smtClean="0"/>
              <a:t> </a:t>
            </a:r>
            <a:r>
              <a:rPr lang="en-US" sz="2000" dirty="0" err="1" smtClean="0"/>
              <a:t>tertulis</a:t>
            </a:r>
            <a:r>
              <a:rPr lang="en-US" sz="2000" dirty="0" smtClean="0"/>
              <a:t>; (3) </a:t>
            </a:r>
            <a:r>
              <a:rPr lang="en-US" sz="2000" dirty="0" err="1" smtClean="0"/>
              <a:t>penundaan</a:t>
            </a:r>
            <a:r>
              <a:rPr lang="en-US" sz="2000" dirty="0" smtClean="0"/>
              <a:t> </a:t>
            </a:r>
            <a:r>
              <a:rPr lang="en-US" sz="2000" dirty="0" err="1" smtClean="0"/>
              <a:t>pemberian</a:t>
            </a:r>
            <a:r>
              <a:rPr lang="en-US" sz="2000" dirty="0" smtClean="0"/>
              <a:t> </a:t>
            </a:r>
            <a:r>
              <a:rPr lang="en-US" sz="2000" dirty="0" err="1" smtClean="0"/>
              <a:t>hak</a:t>
            </a:r>
            <a:r>
              <a:rPr lang="en-US" sz="2000" dirty="0" smtClean="0"/>
              <a:t>; (4) </a:t>
            </a:r>
            <a:r>
              <a:rPr lang="en-US" sz="2000" dirty="0" err="1" smtClean="0"/>
              <a:t>penurunan</a:t>
            </a:r>
            <a:r>
              <a:rPr lang="en-US" sz="2000" dirty="0" smtClean="0"/>
              <a:t> </a:t>
            </a:r>
            <a:r>
              <a:rPr lang="en-US" sz="2000" dirty="0" err="1" smtClean="0"/>
              <a:t>pangkat</a:t>
            </a:r>
            <a:r>
              <a:rPr lang="en-US" sz="2000" dirty="0" smtClean="0"/>
              <a:t>; </a:t>
            </a:r>
            <a:r>
              <a:rPr lang="en-US" sz="2000" dirty="0" err="1" smtClean="0"/>
              <a:t>dan</a:t>
            </a:r>
            <a:r>
              <a:rPr lang="en-US" sz="2000" dirty="0" smtClean="0"/>
              <a:t> (5) </a:t>
            </a:r>
            <a:r>
              <a:rPr lang="en-US" sz="2000" dirty="0" err="1" smtClean="0"/>
              <a:t>pemberhentian</a:t>
            </a:r>
            <a:r>
              <a:rPr lang="en-US" sz="2000" dirty="0" smtClean="0"/>
              <a:t> </a:t>
            </a:r>
            <a:r>
              <a:rPr lang="en-US" sz="2000" dirty="0" err="1" smtClean="0"/>
              <a:t>dengan</a:t>
            </a:r>
            <a:r>
              <a:rPr lang="en-US" sz="2000" dirty="0" smtClean="0"/>
              <a:t> </a:t>
            </a:r>
            <a:r>
              <a:rPr lang="en-US" sz="2000" dirty="0" err="1" smtClean="0"/>
              <a:t>hormat</a:t>
            </a:r>
            <a:r>
              <a:rPr lang="en-US" sz="2000" dirty="0" smtClean="0"/>
              <a:t>; </a:t>
            </a:r>
            <a:r>
              <a:rPr lang="en-US" sz="2000" dirty="0" err="1" smtClean="0"/>
              <a:t>atau</a:t>
            </a:r>
            <a:r>
              <a:rPr lang="en-US" sz="2000" dirty="0" smtClean="0"/>
              <a:t> (6) </a:t>
            </a:r>
            <a:r>
              <a:rPr lang="en-US" sz="2000" dirty="0" err="1" smtClean="0"/>
              <a:t>pemberhentian</a:t>
            </a:r>
            <a:r>
              <a:rPr lang="en-US" sz="2000" dirty="0" smtClean="0"/>
              <a:t> </a:t>
            </a:r>
            <a:r>
              <a:rPr lang="en-US" sz="2000" dirty="0" err="1" smtClean="0"/>
              <a:t>tidak</a:t>
            </a:r>
            <a:r>
              <a:rPr lang="en-US" sz="2000" dirty="0" smtClean="0"/>
              <a:t> </a:t>
            </a:r>
            <a:r>
              <a:rPr lang="en-US" sz="2000" dirty="0" err="1" smtClean="0"/>
              <a:t>dengan</a:t>
            </a:r>
            <a:r>
              <a:rPr lang="en-US" sz="2000" dirty="0" smtClean="0"/>
              <a:t> </a:t>
            </a:r>
            <a:r>
              <a:rPr lang="en-US" sz="2000" dirty="0" err="1" smtClean="0"/>
              <a:t>hormat</a:t>
            </a:r>
            <a:r>
              <a:rPr lang="en-US" sz="2000" dirty="0" smtClean="0"/>
              <a:t>.</a:t>
            </a:r>
            <a:endParaRPr lang="en-US" sz="2000" dirty="0"/>
          </a:p>
        </p:txBody>
      </p:sp>
      <p:sp>
        <p:nvSpPr>
          <p:cNvPr id="6" name="Rectangle 5"/>
          <p:cNvSpPr/>
          <p:nvPr/>
        </p:nvSpPr>
        <p:spPr>
          <a:xfrm>
            <a:off x="640080" y="5316582"/>
            <a:ext cx="7014754" cy="87521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Keputusan</a:t>
            </a:r>
            <a:r>
              <a:rPr lang="en-US" sz="2000" dirty="0" smtClean="0"/>
              <a:t> </a:t>
            </a:r>
            <a:r>
              <a:rPr lang="en-US" sz="2000" dirty="0" err="1" smtClean="0"/>
              <a:t>tentang</a:t>
            </a:r>
            <a:r>
              <a:rPr lang="en-US" sz="2000" dirty="0" smtClean="0"/>
              <a:t> </a:t>
            </a:r>
            <a:r>
              <a:rPr lang="en-US" sz="2000" dirty="0" err="1" smtClean="0"/>
              <a:t>pemecatan</a:t>
            </a:r>
            <a:r>
              <a:rPr lang="en-US" sz="2000" dirty="0" smtClean="0"/>
              <a:t> </a:t>
            </a:r>
            <a:r>
              <a:rPr lang="en-US" sz="2000" dirty="0" err="1" smtClean="0"/>
              <a:t>dan</a:t>
            </a:r>
            <a:r>
              <a:rPr lang="en-US" sz="2000" dirty="0" smtClean="0"/>
              <a:t> </a:t>
            </a:r>
            <a:r>
              <a:rPr lang="en-US" sz="2000" dirty="0" err="1" smtClean="0"/>
              <a:t>pemberhentian</a:t>
            </a:r>
            <a:r>
              <a:rPr lang="en-US" sz="2000" dirty="0" smtClean="0"/>
              <a:t> </a:t>
            </a:r>
            <a:r>
              <a:rPr lang="en-US" sz="2000" dirty="0" err="1" smtClean="0"/>
              <a:t>tetap</a:t>
            </a:r>
            <a:r>
              <a:rPr lang="en-US" sz="2000" dirty="0" smtClean="0"/>
              <a:t> </a:t>
            </a:r>
            <a:r>
              <a:rPr lang="en-US" sz="2000" dirty="0" err="1" smtClean="0"/>
              <a:t>dikirimkan</a:t>
            </a:r>
            <a:r>
              <a:rPr lang="en-US" sz="2000" dirty="0" smtClean="0"/>
              <a:t> </a:t>
            </a:r>
            <a:r>
              <a:rPr lang="en-US" sz="2000" dirty="0" err="1" smtClean="0"/>
              <a:t>kepada</a:t>
            </a:r>
            <a:r>
              <a:rPr lang="en-US" sz="2000" dirty="0" smtClean="0"/>
              <a:t> </a:t>
            </a:r>
            <a:r>
              <a:rPr lang="en-US" sz="2000" dirty="0" err="1" smtClean="0"/>
              <a:t>pengurus</a:t>
            </a:r>
            <a:r>
              <a:rPr lang="en-US" sz="2000" dirty="0" smtClean="0"/>
              <a:t> PGRI/DKGI PGRI </a:t>
            </a:r>
            <a:r>
              <a:rPr lang="en-US" sz="2000" dirty="0" err="1" smtClean="0"/>
              <a:t>Provinsi</a:t>
            </a:r>
            <a:r>
              <a:rPr lang="en-US" sz="2000" dirty="0" smtClean="0"/>
              <a:t> </a:t>
            </a:r>
            <a:r>
              <a:rPr lang="en-US" sz="2000" dirty="0" err="1" smtClean="0"/>
              <a:t>maupun</a:t>
            </a:r>
            <a:r>
              <a:rPr lang="en-US" sz="2000" dirty="0" smtClean="0"/>
              <a:t> PB PGRI.</a:t>
            </a:r>
            <a:endParaRPr lang="en-US" sz="20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8" presetClass="entr" presetSubtype="0" fill="hold" grpId="0" nodeType="clickEffect">
                                  <p:stCondLst>
                                    <p:cond delay="0"/>
                                  </p:stCondLst>
                                  <p:iterate type="lt">
                                    <p:tmPct val="0"/>
                                  </p:iterate>
                                  <p:childTnLst>
                                    <p:set>
                                      <p:cBhvr>
                                        <p:cTn id="13" dur="1" fill="hold">
                                          <p:stCondLst>
                                            <p:cond delay="0"/>
                                          </p:stCondLst>
                                        </p:cTn>
                                        <p:tgtEl>
                                          <p:spTgt spid="3"/>
                                        </p:tgtEl>
                                        <p:attrNameLst>
                                          <p:attrName>style.visibility</p:attrName>
                                        </p:attrNameLst>
                                      </p:cBhvr>
                                      <p:to>
                                        <p:strVal val="visible"/>
                                      </p:to>
                                    </p:set>
                                    <p:anim calcmode="lin" valueType="num">
                                      <p:cBhvr>
                                        <p:cTn id="14" dur="15000" fill="hold"/>
                                        <p:tgtEl>
                                          <p:spTgt spid="3"/>
                                        </p:tgtEl>
                                        <p:attrNameLst>
                                          <p:attrName>ppt_x</p:attrName>
                                        </p:attrNameLst>
                                      </p:cBhvr>
                                      <p:tavLst>
                                        <p:tav tm="0">
                                          <p:val>
                                            <p:strVal val="#ppt_x"/>
                                          </p:val>
                                        </p:tav>
                                        <p:tav tm="100000">
                                          <p:val>
                                            <p:strVal val="#ppt_x"/>
                                          </p:val>
                                        </p:tav>
                                      </p:tavLst>
                                    </p:anim>
                                    <p:anim calcmode="lin" valueType="num">
                                      <p:cBhvr>
                                        <p:cTn id="15" dur="15000" fill="hold"/>
                                        <p:tgtEl>
                                          <p:spTgt spid="3"/>
                                        </p:tgtEl>
                                        <p:attrNameLst>
                                          <p:attrName>ppt_y</p:attrName>
                                        </p:attrNameLst>
                                      </p:cBhvr>
                                      <p:tavLst>
                                        <p:tav tm="0">
                                          <p:val>
                                            <p:strVal val="#ppt_y+1"/>
                                          </p:val>
                                        </p:tav>
                                        <p:tav tm="100000">
                                          <p:val>
                                            <p:strVal val="#ppt_y-1"/>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amond(in)">
                                      <p:cBhvr>
                                        <p:cTn id="38" dur="2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iterate type="lt">
                                    <p:tmPct val="5000"/>
                                  </p:iterate>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p:cTn id="43"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44"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45"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46"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65760" y="247273"/>
            <a:ext cx="8236775"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chemeClr val="tx1"/>
                </a:solidFill>
              </a:rPr>
              <a:t>PENANGANAN PELANGGARAN KODE ETIK GURU INDONESIA</a:t>
            </a:r>
            <a:endParaRPr lang="en-US" sz="3200" dirty="0">
              <a:solidFill>
                <a:schemeClr val="tx1"/>
              </a:solidFill>
              <a:effectLst/>
            </a:endParaRPr>
          </a:p>
        </p:txBody>
      </p:sp>
      <p:sp>
        <p:nvSpPr>
          <p:cNvPr id="3" name="Rectangle 2"/>
          <p:cNvSpPr/>
          <p:nvPr/>
        </p:nvSpPr>
        <p:spPr>
          <a:xfrm>
            <a:off x="378823" y="1502229"/>
            <a:ext cx="2155371" cy="44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Banding</a:t>
            </a:r>
            <a:endParaRPr lang="en-US" dirty="0"/>
          </a:p>
        </p:txBody>
      </p:sp>
      <p:sp>
        <p:nvSpPr>
          <p:cNvPr id="4" name="Rectangle 3"/>
          <p:cNvSpPr/>
          <p:nvPr/>
        </p:nvSpPr>
        <p:spPr>
          <a:xfrm>
            <a:off x="3239589" y="1841863"/>
            <a:ext cx="5460274" cy="133241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lumMod val="95000"/>
                    <a:lumOff val="5000"/>
                  </a:schemeClr>
                </a:solidFill>
              </a:rPr>
              <a:t>Apabila</a:t>
            </a:r>
            <a:r>
              <a:rPr lang="en-US" dirty="0" smtClean="0">
                <a:solidFill>
                  <a:schemeClr val="tx1">
                    <a:lumMod val="95000"/>
                    <a:lumOff val="5000"/>
                  </a:schemeClr>
                </a:solidFill>
              </a:rPr>
              <a:t> </a:t>
            </a:r>
            <a:r>
              <a:rPr lang="en-US" dirty="0" err="1" smtClean="0">
                <a:solidFill>
                  <a:schemeClr val="tx1">
                    <a:lumMod val="95000"/>
                    <a:lumOff val="5000"/>
                  </a:schemeClr>
                </a:solidFill>
              </a:rPr>
              <a:t>kedua</a:t>
            </a:r>
            <a:r>
              <a:rPr lang="en-US" dirty="0" smtClean="0">
                <a:solidFill>
                  <a:schemeClr val="tx1">
                    <a:lumMod val="95000"/>
                    <a:lumOff val="5000"/>
                  </a:schemeClr>
                </a:solidFill>
              </a:rPr>
              <a:t> </a:t>
            </a:r>
            <a:r>
              <a:rPr lang="en-US" dirty="0" err="1" smtClean="0">
                <a:solidFill>
                  <a:schemeClr val="tx1">
                    <a:lumMod val="95000"/>
                    <a:lumOff val="5000"/>
                  </a:schemeClr>
                </a:solidFill>
              </a:rPr>
              <a:t>belah</a:t>
            </a:r>
            <a:r>
              <a:rPr lang="en-US" dirty="0" smtClean="0">
                <a:solidFill>
                  <a:schemeClr val="tx1">
                    <a:lumMod val="95000"/>
                    <a:lumOff val="5000"/>
                  </a:schemeClr>
                </a:solidFill>
              </a:rPr>
              <a:t> </a:t>
            </a:r>
            <a:r>
              <a:rPr lang="en-US" dirty="0" err="1" smtClean="0">
                <a:solidFill>
                  <a:schemeClr val="tx1">
                    <a:lumMod val="95000"/>
                    <a:lumOff val="5000"/>
                  </a:schemeClr>
                </a:solidFill>
              </a:rPr>
              <a:t>pihak</a:t>
            </a:r>
            <a:r>
              <a:rPr lang="en-US" dirty="0" smtClean="0">
                <a:solidFill>
                  <a:schemeClr val="tx1">
                    <a:lumMod val="95000"/>
                    <a:lumOff val="5000"/>
                  </a:schemeClr>
                </a:solidFill>
              </a:rPr>
              <a:t> </a:t>
            </a:r>
            <a:r>
              <a:rPr lang="en-US" dirty="0" err="1" smtClean="0">
                <a:solidFill>
                  <a:schemeClr val="tx1">
                    <a:lumMod val="95000"/>
                    <a:lumOff val="5000"/>
                  </a:schemeClr>
                </a:solidFill>
              </a:rPr>
              <a:t>antara</a:t>
            </a:r>
            <a:r>
              <a:rPr lang="en-US" dirty="0" smtClean="0">
                <a:solidFill>
                  <a:schemeClr val="tx1">
                    <a:lumMod val="95000"/>
                    <a:lumOff val="5000"/>
                  </a:schemeClr>
                </a:solidFill>
              </a:rPr>
              <a:t> </a:t>
            </a:r>
            <a:r>
              <a:rPr lang="en-US" dirty="0" err="1" smtClean="0">
                <a:solidFill>
                  <a:schemeClr val="tx1">
                    <a:lumMod val="95000"/>
                    <a:lumOff val="5000"/>
                  </a:schemeClr>
                </a:solidFill>
              </a:rPr>
              <a:t>pengadu</a:t>
            </a:r>
            <a:r>
              <a:rPr lang="en-US" dirty="0" smtClean="0">
                <a:solidFill>
                  <a:schemeClr val="tx1">
                    <a:lumMod val="95000"/>
                    <a:lumOff val="5000"/>
                  </a:schemeClr>
                </a:solidFill>
              </a:rPr>
              <a:t> </a:t>
            </a:r>
            <a:r>
              <a:rPr lang="en-US" dirty="0" err="1" smtClean="0">
                <a:solidFill>
                  <a:schemeClr val="tx1">
                    <a:lumMod val="95000"/>
                    <a:lumOff val="5000"/>
                  </a:schemeClr>
                </a:solidFill>
              </a:rPr>
              <a:t>dan</a:t>
            </a:r>
            <a:r>
              <a:rPr lang="en-US" dirty="0" smtClean="0">
                <a:solidFill>
                  <a:schemeClr val="tx1">
                    <a:lumMod val="95000"/>
                    <a:lumOff val="5000"/>
                  </a:schemeClr>
                </a:solidFill>
              </a:rPr>
              <a:t> </a:t>
            </a:r>
            <a:r>
              <a:rPr lang="en-US" dirty="0" err="1" smtClean="0">
                <a:solidFill>
                  <a:schemeClr val="tx1">
                    <a:lumMod val="95000"/>
                    <a:lumOff val="5000"/>
                  </a:schemeClr>
                </a:solidFill>
              </a:rPr>
              <a:t>teradu</a:t>
            </a:r>
            <a:r>
              <a:rPr lang="en-US" dirty="0" smtClean="0">
                <a:solidFill>
                  <a:schemeClr val="tx1">
                    <a:lumMod val="95000"/>
                    <a:lumOff val="5000"/>
                  </a:schemeClr>
                </a:solidFill>
              </a:rPr>
              <a:t> </a:t>
            </a:r>
            <a:r>
              <a:rPr lang="en-US" dirty="0" err="1" smtClean="0">
                <a:solidFill>
                  <a:schemeClr val="tx1">
                    <a:lumMod val="95000"/>
                    <a:lumOff val="5000"/>
                  </a:schemeClr>
                </a:solidFill>
              </a:rPr>
              <a:t>merasa</a:t>
            </a:r>
            <a:r>
              <a:rPr lang="en-US" dirty="0" smtClean="0">
                <a:solidFill>
                  <a:schemeClr val="tx1">
                    <a:lumMod val="95000"/>
                    <a:lumOff val="5000"/>
                  </a:schemeClr>
                </a:solidFill>
              </a:rPr>
              <a:t> </a:t>
            </a:r>
            <a:r>
              <a:rPr lang="en-US" dirty="0" err="1" smtClean="0">
                <a:solidFill>
                  <a:schemeClr val="tx1">
                    <a:lumMod val="95000"/>
                    <a:lumOff val="5000"/>
                  </a:schemeClr>
                </a:solidFill>
              </a:rPr>
              <a:t>tidak</a:t>
            </a:r>
            <a:r>
              <a:rPr lang="en-US" dirty="0" smtClean="0">
                <a:solidFill>
                  <a:schemeClr val="tx1">
                    <a:lumMod val="95000"/>
                    <a:lumOff val="5000"/>
                  </a:schemeClr>
                </a:solidFill>
              </a:rPr>
              <a:t> </a:t>
            </a:r>
            <a:r>
              <a:rPr lang="en-US" dirty="0" err="1" smtClean="0">
                <a:solidFill>
                  <a:schemeClr val="tx1">
                    <a:lumMod val="95000"/>
                    <a:lumOff val="5000"/>
                  </a:schemeClr>
                </a:solidFill>
              </a:rPr>
              <a:t>puas</a:t>
            </a:r>
            <a:r>
              <a:rPr lang="en-US" dirty="0" smtClean="0">
                <a:solidFill>
                  <a:schemeClr val="tx1">
                    <a:lumMod val="95000"/>
                    <a:lumOff val="5000"/>
                  </a:schemeClr>
                </a:solidFill>
              </a:rPr>
              <a:t> </a:t>
            </a:r>
            <a:r>
              <a:rPr lang="en-US" dirty="0" err="1" smtClean="0">
                <a:solidFill>
                  <a:schemeClr val="tx1">
                    <a:lumMod val="95000"/>
                    <a:lumOff val="5000"/>
                  </a:schemeClr>
                </a:solidFill>
              </a:rPr>
              <a:t>atas</a:t>
            </a:r>
            <a:r>
              <a:rPr lang="en-US" dirty="0" smtClean="0">
                <a:solidFill>
                  <a:schemeClr val="tx1">
                    <a:lumMod val="95000"/>
                    <a:lumOff val="5000"/>
                  </a:schemeClr>
                </a:solidFill>
              </a:rPr>
              <a:t> </a:t>
            </a:r>
            <a:r>
              <a:rPr lang="en-US" dirty="0" err="1" smtClean="0">
                <a:solidFill>
                  <a:schemeClr val="tx1">
                    <a:lumMod val="95000"/>
                    <a:lumOff val="5000"/>
                  </a:schemeClr>
                </a:solidFill>
              </a:rPr>
              <a:t>keputusan</a:t>
            </a:r>
            <a:r>
              <a:rPr lang="en-US" dirty="0" smtClean="0">
                <a:solidFill>
                  <a:schemeClr val="tx1">
                    <a:lumMod val="95000"/>
                    <a:lumOff val="5000"/>
                  </a:schemeClr>
                </a:solidFill>
              </a:rPr>
              <a:t> yang </a:t>
            </a:r>
            <a:r>
              <a:rPr lang="en-US" dirty="0" err="1" smtClean="0">
                <a:solidFill>
                  <a:schemeClr val="tx1">
                    <a:lumMod val="95000"/>
                    <a:lumOff val="5000"/>
                  </a:schemeClr>
                </a:solidFill>
              </a:rPr>
              <a:t>telah</a:t>
            </a:r>
            <a:r>
              <a:rPr lang="en-US" dirty="0" smtClean="0">
                <a:solidFill>
                  <a:schemeClr val="tx1">
                    <a:lumMod val="95000"/>
                    <a:lumOff val="5000"/>
                  </a:schemeClr>
                </a:solidFill>
              </a:rPr>
              <a:t> </a:t>
            </a:r>
            <a:r>
              <a:rPr lang="en-US" dirty="0" err="1" smtClean="0">
                <a:solidFill>
                  <a:schemeClr val="tx1">
                    <a:lumMod val="95000"/>
                    <a:lumOff val="5000"/>
                  </a:schemeClr>
                </a:solidFill>
              </a:rPr>
              <a:t>ditetapkan</a:t>
            </a:r>
            <a:r>
              <a:rPr lang="en-US" dirty="0" smtClean="0">
                <a:solidFill>
                  <a:schemeClr val="tx1">
                    <a:lumMod val="95000"/>
                    <a:lumOff val="5000"/>
                  </a:schemeClr>
                </a:solidFill>
              </a:rPr>
              <a:t> DKGI, </a:t>
            </a:r>
            <a:r>
              <a:rPr lang="en-US" dirty="0" err="1" smtClean="0">
                <a:solidFill>
                  <a:schemeClr val="tx1">
                    <a:lumMod val="95000"/>
                    <a:lumOff val="5000"/>
                  </a:schemeClr>
                </a:solidFill>
              </a:rPr>
              <a:t>maka</a:t>
            </a:r>
            <a:r>
              <a:rPr lang="en-US" dirty="0" smtClean="0">
                <a:solidFill>
                  <a:schemeClr val="tx1">
                    <a:lumMod val="95000"/>
                    <a:lumOff val="5000"/>
                  </a:schemeClr>
                </a:solidFill>
              </a:rPr>
              <a:t> </a:t>
            </a:r>
            <a:r>
              <a:rPr lang="en-US" dirty="0" err="1" smtClean="0">
                <a:solidFill>
                  <a:schemeClr val="tx1">
                    <a:lumMod val="95000"/>
                    <a:lumOff val="5000"/>
                  </a:schemeClr>
                </a:solidFill>
              </a:rPr>
              <a:t>keduanya</a:t>
            </a:r>
            <a:r>
              <a:rPr lang="en-US" dirty="0" smtClean="0">
                <a:solidFill>
                  <a:schemeClr val="tx1">
                    <a:lumMod val="95000"/>
                    <a:lumOff val="5000"/>
                  </a:schemeClr>
                </a:solidFill>
              </a:rPr>
              <a:t> </a:t>
            </a:r>
            <a:r>
              <a:rPr lang="en-US" dirty="0" err="1" smtClean="0">
                <a:solidFill>
                  <a:schemeClr val="tx1">
                    <a:lumMod val="95000"/>
                    <a:lumOff val="5000"/>
                  </a:schemeClr>
                </a:solidFill>
              </a:rPr>
              <a:t>bisa</a:t>
            </a:r>
            <a:r>
              <a:rPr lang="en-US" dirty="0" smtClean="0">
                <a:solidFill>
                  <a:schemeClr val="tx1">
                    <a:lumMod val="95000"/>
                    <a:lumOff val="5000"/>
                  </a:schemeClr>
                </a:solidFill>
              </a:rPr>
              <a:t> </a:t>
            </a:r>
            <a:r>
              <a:rPr lang="en-US" dirty="0" err="1" smtClean="0">
                <a:solidFill>
                  <a:schemeClr val="tx1">
                    <a:lumMod val="95000"/>
                    <a:lumOff val="5000"/>
                  </a:schemeClr>
                </a:solidFill>
              </a:rPr>
              <a:t>menyatakan</a:t>
            </a:r>
            <a:r>
              <a:rPr lang="en-US" dirty="0" smtClean="0">
                <a:solidFill>
                  <a:schemeClr val="tx1">
                    <a:lumMod val="95000"/>
                    <a:lumOff val="5000"/>
                  </a:schemeClr>
                </a:solidFill>
              </a:rPr>
              <a:t> </a:t>
            </a:r>
            <a:r>
              <a:rPr lang="en-US" dirty="0" err="1" smtClean="0">
                <a:solidFill>
                  <a:schemeClr val="tx1">
                    <a:lumMod val="95000"/>
                    <a:lumOff val="5000"/>
                  </a:schemeClr>
                </a:solidFill>
              </a:rPr>
              <a:t>untuk</a:t>
            </a:r>
            <a:r>
              <a:rPr lang="en-US" dirty="0" smtClean="0">
                <a:solidFill>
                  <a:schemeClr val="tx1">
                    <a:lumMod val="95000"/>
                    <a:lumOff val="5000"/>
                  </a:schemeClr>
                </a:solidFill>
              </a:rPr>
              <a:t> </a:t>
            </a:r>
            <a:r>
              <a:rPr lang="en-US" dirty="0" err="1" smtClean="0">
                <a:solidFill>
                  <a:schemeClr val="tx1">
                    <a:lumMod val="95000"/>
                    <a:lumOff val="5000"/>
                  </a:schemeClr>
                </a:solidFill>
              </a:rPr>
              <a:t>mengajukan</a:t>
            </a:r>
            <a:r>
              <a:rPr lang="en-US" dirty="0" smtClean="0">
                <a:solidFill>
                  <a:schemeClr val="tx1">
                    <a:lumMod val="95000"/>
                    <a:lumOff val="5000"/>
                  </a:schemeClr>
                </a:solidFill>
              </a:rPr>
              <a:t> </a:t>
            </a:r>
            <a:r>
              <a:rPr lang="en-US" dirty="0" err="1" smtClean="0">
                <a:solidFill>
                  <a:schemeClr val="tx1">
                    <a:lumMod val="95000"/>
                    <a:lumOff val="5000"/>
                  </a:schemeClr>
                </a:solidFill>
              </a:rPr>
              <a:t>naik</a:t>
            </a:r>
            <a:r>
              <a:rPr lang="en-US" dirty="0" smtClean="0">
                <a:solidFill>
                  <a:schemeClr val="tx1">
                    <a:lumMod val="95000"/>
                    <a:lumOff val="5000"/>
                  </a:schemeClr>
                </a:solidFill>
              </a:rPr>
              <a:t> banding.</a:t>
            </a:r>
            <a:endParaRPr lang="en-US" dirty="0">
              <a:solidFill>
                <a:schemeClr val="tx1">
                  <a:lumMod val="95000"/>
                  <a:lumOff val="5000"/>
                </a:schemeClr>
              </a:solidFill>
            </a:endParaRPr>
          </a:p>
        </p:txBody>
      </p:sp>
      <p:sp>
        <p:nvSpPr>
          <p:cNvPr id="5" name="Rectangle 4"/>
          <p:cNvSpPr/>
          <p:nvPr/>
        </p:nvSpPr>
        <p:spPr>
          <a:xfrm>
            <a:off x="535577" y="3317966"/>
            <a:ext cx="4062549" cy="261257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Naik</a:t>
            </a:r>
            <a:r>
              <a:rPr lang="en-US" dirty="0" smtClean="0"/>
              <a:t> banding </a:t>
            </a:r>
            <a:r>
              <a:rPr lang="en-US" dirty="0" err="1" smtClean="0"/>
              <a:t>merupakan</a:t>
            </a:r>
            <a:r>
              <a:rPr lang="en-US" dirty="0" smtClean="0"/>
              <a:t> </a:t>
            </a:r>
            <a:r>
              <a:rPr lang="en-US" dirty="0" err="1" smtClean="0"/>
              <a:t>tahap</a:t>
            </a:r>
            <a:r>
              <a:rPr lang="en-US" dirty="0" smtClean="0"/>
              <a:t> </a:t>
            </a:r>
            <a:r>
              <a:rPr lang="en-US" dirty="0" err="1" smtClean="0"/>
              <a:t>awal</a:t>
            </a:r>
            <a:r>
              <a:rPr lang="en-US" dirty="0" smtClean="0"/>
              <a:t> yang </a:t>
            </a:r>
            <a:r>
              <a:rPr lang="en-US" dirty="0" err="1" smtClean="0"/>
              <a:t>harus</a:t>
            </a:r>
            <a:r>
              <a:rPr lang="en-US" dirty="0" smtClean="0"/>
              <a:t> </a:t>
            </a:r>
            <a:r>
              <a:rPr lang="en-US" dirty="0" err="1" smtClean="0"/>
              <a:t>ditujukan</a:t>
            </a:r>
            <a:r>
              <a:rPr lang="en-US" dirty="0" smtClean="0"/>
              <a:t> </a:t>
            </a:r>
            <a:r>
              <a:rPr lang="en-US" dirty="0" err="1" smtClean="0"/>
              <a:t>kepada</a:t>
            </a:r>
            <a:r>
              <a:rPr lang="en-US" dirty="0" smtClean="0"/>
              <a:t> DKGI PGRI </a:t>
            </a:r>
            <a:r>
              <a:rPr lang="en-US" dirty="0" err="1" smtClean="0"/>
              <a:t>Provinsi</a:t>
            </a:r>
            <a:r>
              <a:rPr lang="en-US" dirty="0" smtClean="0"/>
              <a:t>, </a:t>
            </a:r>
            <a:r>
              <a:rPr lang="en-US" dirty="0" err="1" smtClean="0"/>
              <a:t>begitu</a:t>
            </a:r>
            <a:r>
              <a:rPr lang="en-US" dirty="0" smtClean="0"/>
              <a:t> pula </a:t>
            </a:r>
            <a:r>
              <a:rPr lang="en-US" dirty="0" err="1" smtClean="0"/>
              <a:t>selanjutnya</a:t>
            </a:r>
            <a:r>
              <a:rPr lang="en-US" dirty="0" smtClean="0"/>
              <a:t> </a:t>
            </a:r>
            <a:r>
              <a:rPr lang="en-US" dirty="0" err="1" smtClean="0"/>
              <a:t>bisa</a:t>
            </a:r>
            <a:r>
              <a:rPr lang="en-US" dirty="0" smtClean="0"/>
              <a:t> </a:t>
            </a:r>
            <a:r>
              <a:rPr lang="en-US" dirty="0" err="1" smtClean="0"/>
              <a:t>naik</a:t>
            </a:r>
            <a:r>
              <a:rPr lang="en-US" dirty="0" smtClean="0"/>
              <a:t> banding </a:t>
            </a:r>
            <a:r>
              <a:rPr lang="en-US" dirty="0" err="1" smtClean="0"/>
              <a:t>tahap</a:t>
            </a:r>
            <a:r>
              <a:rPr lang="en-US" dirty="0" smtClean="0"/>
              <a:t> yang </a:t>
            </a:r>
            <a:r>
              <a:rPr lang="en-US" dirty="0" err="1" smtClean="0"/>
              <a:t>kedua</a:t>
            </a:r>
            <a:r>
              <a:rPr lang="en-US" dirty="0" smtClean="0"/>
              <a:t> yang </a:t>
            </a:r>
            <a:r>
              <a:rPr lang="en-US" dirty="0" err="1" smtClean="0"/>
              <a:t>ditujukan</a:t>
            </a:r>
            <a:r>
              <a:rPr lang="en-US" dirty="0" smtClean="0"/>
              <a:t> </a:t>
            </a:r>
            <a:r>
              <a:rPr lang="en-US" dirty="0" err="1" smtClean="0"/>
              <a:t>ke</a:t>
            </a:r>
            <a:r>
              <a:rPr lang="en-US" dirty="0" smtClean="0"/>
              <a:t> </a:t>
            </a:r>
            <a:r>
              <a:rPr lang="en-US" dirty="0" err="1" smtClean="0"/>
              <a:t>tingkat</a:t>
            </a:r>
            <a:r>
              <a:rPr lang="en-US" dirty="0" smtClean="0"/>
              <a:t> DKGI </a:t>
            </a:r>
            <a:r>
              <a:rPr lang="en-US" dirty="0" err="1" smtClean="0"/>
              <a:t>Pusat</a:t>
            </a:r>
            <a:r>
              <a:rPr lang="en-US" dirty="0" smtClean="0"/>
              <a:t>.</a:t>
            </a:r>
            <a:endParaRPr lang="en-US" dirty="0"/>
          </a:p>
        </p:txBody>
      </p:sp>
      <p:sp>
        <p:nvSpPr>
          <p:cNvPr id="6" name="Rectangle 5"/>
          <p:cNvSpPr/>
          <p:nvPr/>
        </p:nvSpPr>
        <p:spPr>
          <a:xfrm>
            <a:off x="5159829" y="3566160"/>
            <a:ext cx="3775165" cy="301752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keputusan</a:t>
            </a:r>
            <a:r>
              <a:rPr lang="en-US" dirty="0" smtClean="0"/>
              <a:t> yang </a:t>
            </a:r>
            <a:r>
              <a:rPr lang="en-US" dirty="0" err="1" smtClean="0"/>
              <a:t>diambil</a:t>
            </a:r>
            <a:r>
              <a:rPr lang="en-US" dirty="0" smtClean="0"/>
              <a:t> DKGI </a:t>
            </a:r>
            <a:r>
              <a:rPr lang="en-US" dirty="0" err="1" smtClean="0"/>
              <a:t>Pusat</a:t>
            </a:r>
            <a:r>
              <a:rPr lang="en-US" dirty="0" smtClean="0"/>
              <a:t> </a:t>
            </a:r>
            <a:r>
              <a:rPr lang="en-US" dirty="0" err="1" smtClean="0"/>
              <a:t>pada</a:t>
            </a:r>
            <a:r>
              <a:rPr lang="en-US" dirty="0" smtClean="0"/>
              <a:t> </a:t>
            </a:r>
            <a:r>
              <a:rPr lang="en-US" dirty="0" err="1" smtClean="0"/>
              <a:t>dasarnya</a:t>
            </a:r>
            <a:r>
              <a:rPr lang="en-US" dirty="0" smtClean="0"/>
              <a:t> </a:t>
            </a:r>
            <a:r>
              <a:rPr lang="en-US" dirty="0" err="1" smtClean="0"/>
              <a:t>merupakan</a:t>
            </a:r>
            <a:r>
              <a:rPr lang="en-US" dirty="0" smtClean="0"/>
              <a:t> </a:t>
            </a:r>
            <a:r>
              <a:rPr lang="en-US" dirty="0" err="1" smtClean="0"/>
              <a:t>keputusan</a:t>
            </a:r>
            <a:r>
              <a:rPr lang="en-US" dirty="0" smtClean="0"/>
              <a:t> final </a:t>
            </a:r>
            <a:r>
              <a:rPr lang="en-US" dirty="0" err="1" smtClean="0"/>
              <a:t>dan</a:t>
            </a:r>
            <a:r>
              <a:rPr lang="en-US" dirty="0" smtClean="0"/>
              <a:t> </a:t>
            </a:r>
            <a:r>
              <a:rPr lang="en-US" dirty="0" err="1" smtClean="0"/>
              <a:t>mengikat</a:t>
            </a:r>
            <a:r>
              <a:rPr lang="en-US" dirty="0" smtClean="0"/>
              <a:t> yang </a:t>
            </a:r>
            <a:r>
              <a:rPr lang="en-US" dirty="0" err="1" smtClean="0"/>
              <a:t>tidak</a:t>
            </a:r>
            <a:r>
              <a:rPr lang="en-US" dirty="0" smtClean="0"/>
              <a:t> </a:t>
            </a:r>
            <a:r>
              <a:rPr lang="en-US" dirty="0" err="1" smtClean="0"/>
              <a:t>bisa</a:t>
            </a:r>
            <a:r>
              <a:rPr lang="en-US" dirty="0" smtClean="0"/>
              <a:t> </a:t>
            </a:r>
            <a:r>
              <a:rPr lang="en-US" dirty="0" err="1" smtClean="0"/>
              <a:t>diganggu</a:t>
            </a:r>
            <a:r>
              <a:rPr lang="en-US" dirty="0" smtClean="0"/>
              <a:t> </a:t>
            </a:r>
            <a:r>
              <a:rPr lang="en-US" dirty="0" err="1" smtClean="0"/>
              <a:t>gugat</a:t>
            </a:r>
            <a:r>
              <a:rPr lang="en-US" dirty="0" smtClean="0"/>
              <a:t>, </a:t>
            </a:r>
            <a:r>
              <a:rPr lang="en-US" dirty="0" err="1" smtClean="0"/>
              <a:t>kecuali</a:t>
            </a:r>
            <a:r>
              <a:rPr lang="en-US" dirty="0" smtClean="0"/>
              <a:t> </a:t>
            </a:r>
            <a:r>
              <a:rPr lang="en-US" dirty="0" err="1" smtClean="0"/>
              <a:t>datangnya</a:t>
            </a:r>
            <a:r>
              <a:rPr lang="en-US" dirty="0" smtClean="0"/>
              <a:t> </a:t>
            </a:r>
            <a:r>
              <a:rPr lang="en-US" dirty="0" err="1" smtClean="0"/>
              <a:t>keputusan</a:t>
            </a:r>
            <a:r>
              <a:rPr lang="en-US" dirty="0" smtClean="0"/>
              <a:t> lain </a:t>
            </a:r>
            <a:r>
              <a:rPr lang="en-US" dirty="0" err="1" smtClean="0"/>
              <a:t>melalui</a:t>
            </a:r>
            <a:r>
              <a:rPr lang="en-US" dirty="0" smtClean="0"/>
              <a:t> </a:t>
            </a:r>
            <a:r>
              <a:rPr lang="en-US" dirty="0" err="1" smtClean="0"/>
              <a:t>Kongres</a:t>
            </a:r>
            <a:r>
              <a:rPr lang="en-US" dirty="0" smtClean="0"/>
              <a:t> PGRI.</a:t>
            </a:r>
            <a:endParaRPr lang="en-US" dirty="0"/>
          </a:p>
        </p:txBody>
      </p:sp>
    </p:spTree>
  </p:cSld>
  <p:clrMapOvr>
    <a:masterClrMapping/>
  </p:clrMapOvr>
  <p:transition spd="med">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05"/>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 calcmode="lin" valueType="num">
                                      <p:cBhvr>
                                        <p:cTn id="9" dur="500" fill="hold"/>
                                        <p:tgtEl>
                                          <p:spTgt spid="2"/>
                                        </p:tgtEl>
                                        <p:attrNameLst>
                                          <p:attrName>ppt_x</p:attrName>
                                        </p:attrNameLst>
                                      </p:cBhvr>
                                      <p:tavLst>
                                        <p:tav tm="0">
                                          <p:val>
                                            <p:strVal val="#ppt_x-.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3"/>
                                        </p:tgtEl>
                                        <p:attrNameLst>
                                          <p:attrName>style.visibility</p:attrName>
                                        </p:attrNameLst>
                                      </p:cBhvr>
                                      <p:to>
                                        <p:strVal val="visible"/>
                                      </p:to>
                                    </p:set>
                                    <p:anim calcmode="discrete" valueType="clr">
                                      <p:cBhvr override="childStyle">
                                        <p:cTn id="16"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3"/>
                                        </p:tgtEl>
                                        <p:attrNameLst>
                                          <p:attrName>fillcolor</p:attrName>
                                        </p:attrNameLst>
                                      </p:cBhvr>
                                      <p:tavLst>
                                        <p:tav tm="0">
                                          <p:val>
                                            <p:clrVal>
                                              <a:schemeClr val="accent2"/>
                                            </p:clrVal>
                                          </p:val>
                                        </p:tav>
                                        <p:tav tm="50000">
                                          <p:val>
                                            <p:clrVal>
                                              <a:schemeClr val="hlink"/>
                                            </p:clrVal>
                                          </p:val>
                                        </p:tav>
                                      </p:tavLst>
                                    </p:anim>
                                    <p:set>
                                      <p:cBhvr>
                                        <p:cTn id="18" dur="80"/>
                                        <p:tgtEl>
                                          <p:spTgt spid="3"/>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3"/>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amond(in)">
                                      <p:cBhvr>
                                        <p:cTn id="30" dur="2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strVal val="#ppt_w+.3"/>
                                          </p:val>
                                        </p:tav>
                                        <p:tav tm="100000">
                                          <p:val>
                                            <p:strVal val="#ppt_w"/>
                                          </p:val>
                                        </p:tav>
                                      </p:tavLst>
                                    </p:anim>
                                    <p:anim calcmode="lin" valueType="num">
                                      <p:cBhvr>
                                        <p:cTn id="36" dur="1000" fill="hold"/>
                                        <p:tgtEl>
                                          <p:spTgt spid="6"/>
                                        </p:tgtEl>
                                        <p:attrNameLst>
                                          <p:attrName>ppt_h</p:attrName>
                                        </p:attrNameLst>
                                      </p:cBhvr>
                                      <p:tavLst>
                                        <p:tav tm="0">
                                          <p:val>
                                            <p:strVal val="#ppt_h"/>
                                          </p:val>
                                        </p:tav>
                                        <p:tav tm="100000">
                                          <p:val>
                                            <p:strVal val="#ppt_h"/>
                                          </p:val>
                                        </p:tav>
                                      </p:tavLst>
                                    </p:anim>
                                    <p:animEffect transition="in" filter="fade">
                                      <p:cBhvr>
                                        <p:cTn id="3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3"/>
          <p:cNvSpPr txBox="1">
            <a:spLocks/>
          </p:cNvSpPr>
          <p:nvPr/>
        </p:nvSpPr>
        <p:spPr>
          <a:xfrm>
            <a:off x="365760" y="247273"/>
            <a:ext cx="8236775" cy="1081825"/>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3200" dirty="0" smtClean="0">
                <a:solidFill>
                  <a:srgbClr val="FF0000"/>
                </a:solidFill>
              </a:rPr>
              <a:t>PENANGANAN PELANGGARAN KODE ETIK GURU INDONESIA</a:t>
            </a:r>
            <a:endParaRPr lang="en-US" sz="3200" dirty="0">
              <a:solidFill>
                <a:srgbClr val="FF0000"/>
              </a:solidFill>
              <a:effectLst/>
            </a:endParaRPr>
          </a:p>
        </p:txBody>
      </p:sp>
      <p:sp>
        <p:nvSpPr>
          <p:cNvPr id="3" name="Rectangle 2"/>
          <p:cNvSpPr/>
          <p:nvPr/>
        </p:nvSpPr>
        <p:spPr>
          <a:xfrm>
            <a:off x="457200" y="1410789"/>
            <a:ext cx="3931920" cy="49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Perbaikan</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smtClean="0">
                <a:solidFill>
                  <a:schemeClr val="bg1"/>
                </a:solidFill>
              </a:rPr>
              <a:t>Pemulihan</a:t>
            </a:r>
            <a:endParaRPr lang="en-US" dirty="0">
              <a:solidFill>
                <a:schemeClr val="bg1"/>
              </a:solidFill>
            </a:endParaRPr>
          </a:p>
        </p:txBody>
      </p:sp>
      <p:sp>
        <p:nvSpPr>
          <p:cNvPr id="4" name="Rectangle 3"/>
          <p:cNvSpPr/>
          <p:nvPr/>
        </p:nvSpPr>
        <p:spPr>
          <a:xfrm>
            <a:off x="431075" y="2129245"/>
            <a:ext cx="8321039" cy="21423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lumMod val="95000"/>
                    <a:lumOff val="5000"/>
                  </a:schemeClr>
                </a:solidFill>
              </a:rPr>
              <a:t>Perbaikan</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dan</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pemulihan</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akan</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dilakukan</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apabila</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ternyata</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penerima</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sanksi</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dinyatakan</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tidak</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bersalah</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atau</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telah</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menjalani</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sanksinya</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sesuai</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keputusan</a:t>
            </a:r>
            <a:r>
              <a:rPr lang="en-US" sz="2400" dirty="0" smtClean="0">
                <a:solidFill>
                  <a:schemeClr val="tx1">
                    <a:lumMod val="95000"/>
                    <a:lumOff val="5000"/>
                  </a:schemeClr>
                </a:solidFill>
              </a:rPr>
              <a:t> DKGI.</a:t>
            </a:r>
            <a:endParaRPr lang="en-US" sz="2400" dirty="0">
              <a:solidFill>
                <a:schemeClr val="tx1">
                  <a:lumMod val="95000"/>
                  <a:lumOff val="5000"/>
                </a:schemeClr>
              </a:solidFill>
            </a:endParaRPr>
          </a:p>
        </p:txBody>
      </p:sp>
      <p:sp>
        <p:nvSpPr>
          <p:cNvPr id="5" name="Rectangle 4"/>
          <p:cNvSpPr/>
          <p:nvPr/>
        </p:nvSpPr>
        <p:spPr>
          <a:xfrm>
            <a:off x="2495006" y="4572000"/>
            <a:ext cx="6400800" cy="20508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akan</a:t>
            </a:r>
            <a:r>
              <a:rPr lang="en-US" sz="2000" dirty="0" smtClean="0"/>
              <a:t> </a:t>
            </a:r>
            <a:r>
              <a:rPr lang="en-US" sz="2000" dirty="0" err="1" smtClean="0"/>
              <a:t>segera</a:t>
            </a:r>
            <a:r>
              <a:rPr lang="en-US" sz="2000" dirty="0" smtClean="0"/>
              <a:t> </a:t>
            </a:r>
            <a:r>
              <a:rPr lang="en-US" sz="2000" dirty="0" err="1" smtClean="0"/>
              <a:t>dikeluarkan</a:t>
            </a:r>
            <a:r>
              <a:rPr lang="en-US" sz="2000" dirty="0" smtClean="0"/>
              <a:t> </a:t>
            </a:r>
            <a:r>
              <a:rPr lang="en-US" sz="2000" dirty="0" err="1" smtClean="0"/>
              <a:t>perbaikan</a:t>
            </a:r>
            <a:r>
              <a:rPr lang="en-US" sz="2000" dirty="0" smtClean="0"/>
              <a:t> </a:t>
            </a:r>
            <a:r>
              <a:rPr lang="en-US" sz="2000" dirty="0" err="1" smtClean="0"/>
              <a:t>dan</a:t>
            </a:r>
            <a:r>
              <a:rPr lang="en-US" sz="2000" dirty="0" smtClean="0"/>
              <a:t> </a:t>
            </a:r>
            <a:r>
              <a:rPr lang="en-US" sz="2000" dirty="0" err="1" smtClean="0"/>
              <a:t>pemulihan</a:t>
            </a:r>
            <a:r>
              <a:rPr lang="en-US" sz="2000" dirty="0" smtClean="0"/>
              <a:t> yang </a:t>
            </a:r>
            <a:r>
              <a:rPr lang="en-US" sz="2000" dirty="0" err="1" smtClean="0"/>
              <a:t>disertai</a:t>
            </a:r>
            <a:r>
              <a:rPr lang="en-US" sz="2000" dirty="0" smtClean="0"/>
              <a:t> </a:t>
            </a:r>
            <a:r>
              <a:rPr lang="en-US" sz="2000" dirty="0" err="1" smtClean="0"/>
              <a:t>permintaan</a:t>
            </a:r>
            <a:r>
              <a:rPr lang="en-US" sz="2000" dirty="0" smtClean="0"/>
              <a:t> </a:t>
            </a:r>
            <a:r>
              <a:rPr lang="en-US" sz="2000" dirty="0" err="1" smtClean="0"/>
              <a:t>maaf</a:t>
            </a:r>
            <a:r>
              <a:rPr lang="en-US" sz="2000" dirty="0" smtClean="0"/>
              <a:t> </a:t>
            </a:r>
            <a:r>
              <a:rPr lang="en-US" sz="2000" dirty="0" err="1" smtClean="0"/>
              <a:t>kepada</a:t>
            </a:r>
            <a:r>
              <a:rPr lang="en-US" sz="2000" dirty="0" smtClean="0"/>
              <a:t> </a:t>
            </a:r>
            <a:r>
              <a:rPr lang="en-US" sz="2000" dirty="0" err="1" smtClean="0"/>
              <a:t>penerima</a:t>
            </a:r>
            <a:r>
              <a:rPr lang="en-US" sz="2000" dirty="0" smtClean="0"/>
              <a:t> </a:t>
            </a:r>
            <a:r>
              <a:rPr lang="en-US" sz="2000" dirty="0" err="1" smtClean="0"/>
              <a:t>sanksi</a:t>
            </a:r>
            <a:r>
              <a:rPr lang="en-US" sz="2000" dirty="0" smtClean="0"/>
              <a:t> </a:t>
            </a:r>
            <a:r>
              <a:rPr lang="en-US" sz="2000" dirty="0" err="1" smtClean="0"/>
              <a:t>tersebut</a:t>
            </a:r>
            <a:r>
              <a:rPr lang="en-US" sz="2000" dirty="0" smtClean="0"/>
              <a:t> </a:t>
            </a:r>
            <a:r>
              <a:rPr lang="en-US" sz="2000" dirty="0" err="1" smtClean="0"/>
              <a:t>dan</a:t>
            </a:r>
            <a:r>
              <a:rPr lang="en-US" sz="2000" dirty="0" smtClean="0"/>
              <a:t> </a:t>
            </a:r>
            <a:r>
              <a:rPr lang="en-US" sz="2000" dirty="0" err="1" smtClean="0"/>
              <a:t>disampaikan</a:t>
            </a:r>
            <a:r>
              <a:rPr lang="en-US" sz="2000" dirty="0" smtClean="0"/>
              <a:t> </a:t>
            </a:r>
            <a:r>
              <a:rPr lang="en-US" sz="2000" dirty="0" err="1" smtClean="0"/>
              <a:t>kepada</a:t>
            </a:r>
            <a:r>
              <a:rPr lang="en-US" sz="2000" dirty="0" smtClean="0"/>
              <a:t> </a:t>
            </a:r>
            <a:r>
              <a:rPr lang="en-US" sz="2000" dirty="0" err="1" smtClean="0"/>
              <a:t>penerima</a:t>
            </a:r>
            <a:r>
              <a:rPr lang="en-US" sz="2000" dirty="0" smtClean="0"/>
              <a:t> </a:t>
            </a:r>
            <a:r>
              <a:rPr lang="en-US" sz="2000" dirty="0" err="1" smtClean="0"/>
              <a:t>sanksi</a:t>
            </a:r>
            <a:r>
              <a:rPr lang="en-US" sz="2000" dirty="0" smtClean="0"/>
              <a:t>, </a:t>
            </a:r>
            <a:r>
              <a:rPr lang="en-US" sz="2000" dirty="0" err="1" smtClean="0"/>
              <a:t>instansi</a:t>
            </a:r>
            <a:r>
              <a:rPr lang="en-US" sz="2000" dirty="0" smtClean="0"/>
              <a:t> </a:t>
            </a:r>
            <a:r>
              <a:rPr lang="en-US" sz="2000" dirty="0" err="1" smtClean="0"/>
              <a:t>tempat</a:t>
            </a:r>
            <a:r>
              <a:rPr lang="en-US" sz="2000" dirty="0" smtClean="0"/>
              <a:t> </a:t>
            </a:r>
            <a:r>
              <a:rPr lang="en-US" sz="2000" dirty="0" err="1" smtClean="0"/>
              <a:t>bekerja</a:t>
            </a:r>
            <a:r>
              <a:rPr lang="en-US" sz="2000" dirty="0" smtClean="0"/>
              <a:t>, </a:t>
            </a:r>
            <a:r>
              <a:rPr lang="en-US" sz="2000" dirty="0" err="1" smtClean="0"/>
              <a:t>serta</a:t>
            </a:r>
            <a:r>
              <a:rPr lang="en-US" sz="2000" dirty="0" smtClean="0"/>
              <a:t> </a:t>
            </a:r>
            <a:r>
              <a:rPr lang="en-US" sz="2000" dirty="0" err="1" smtClean="0"/>
              <a:t>kepada</a:t>
            </a:r>
            <a:r>
              <a:rPr lang="en-US" sz="2000" dirty="0" smtClean="0"/>
              <a:t> </a:t>
            </a:r>
            <a:r>
              <a:rPr lang="en-US" sz="2000" dirty="0" err="1" smtClean="0"/>
              <a:t>masyarakat</a:t>
            </a:r>
            <a:r>
              <a:rPr lang="en-US" sz="2000" dirty="0" smtClean="0"/>
              <a:t> </a:t>
            </a:r>
            <a:r>
              <a:rPr lang="en-US" sz="2000" dirty="0" err="1" smtClean="0"/>
              <a:t>secara</a:t>
            </a:r>
            <a:r>
              <a:rPr lang="en-US" sz="2000" dirty="0" smtClean="0"/>
              <a:t> </a:t>
            </a:r>
            <a:r>
              <a:rPr lang="en-US" sz="2000" dirty="0" err="1" smtClean="0"/>
              <a:t>umum</a:t>
            </a:r>
            <a:r>
              <a:rPr lang="en-US" sz="2000" dirty="0" smtClean="0"/>
              <a:t>.</a:t>
            </a:r>
            <a:endParaRPr lang="en-US" sz="20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21"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2"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23"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amond(in)">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strVal val="#ppt_w*2.5"/>
                                          </p:val>
                                        </p:tav>
                                        <p:tav tm="100000">
                                          <p:val>
                                            <p:strVal val="#ppt_w"/>
                                          </p:val>
                                        </p:tav>
                                      </p:tavLst>
                                    </p:anim>
                                    <p:anim calcmode="lin" valueType="num">
                                      <p:cBhvr>
                                        <p:cTn id="35" dur="500" fill="hold"/>
                                        <p:tgtEl>
                                          <p:spTgt spid="5"/>
                                        </p:tgtEl>
                                        <p:attrNameLst>
                                          <p:attrName>ppt_h</p:attrName>
                                        </p:attrNameLst>
                                      </p:cBhvr>
                                      <p:tavLst>
                                        <p:tav tm="0">
                                          <p:val>
                                            <p:strVal val="#ppt_h*0.01"/>
                                          </p:val>
                                        </p:tav>
                                        <p:tav tm="100000">
                                          <p:val>
                                            <p:strVal val="#ppt_h"/>
                                          </p:val>
                                        </p:tav>
                                      </p:tavLst>
                                    </p:anim>
                                    <p:anim calcmode="lin" valueType="num">
                                      <p:cBhvr>
                                        <p:cTn id="36" dur="500" fill="hold"/>
                                        <p:tgtEl>
                                          <p:spTgt spid="5"/>
                                        </p:tgtEl>
                                        <p:attrNameLst>
                                          <p:attrName>ppt_x</p:attrName>
                                        </p:attrNameLst>
                                      </p:cBhvr>
                                      <p:tavLst>
                                        <p:tav tm="0">
                                          <p:val>
                                            <p:strVal val="#ppt_x"/>
                                          </p:val>
                                        </p:tav>
                                        <p:tav tm="100000">
                                          <p:val>
                                            <p:strVal val="#ppt_x"/>
                                          </p:val>
                                        </p:tav>
                                      </p:tavLst>
                                    </p:anim>
                                    <p:anim calcmode="lin" valueType="num">
                                      <p:cBhvr>
                                        <p:cTn id="37" dur="500" fill="hold"/>
                                        <p:tgtEl>
                                          <p:spTgt spid="5"/>
                                        </p:tgtEl>
                                        <p:attrNameLst>
                                          <p:attrName>ppt_y</p:attrName>
                                        </p:attrNameLst>
                                      </p:cBhvr>
                                      <p:tavLst>
                                        <p:tav tm="0">
                                          <p:val>
                                            <p:strVal val="#ppt_h+1"/>
                                          </p:val>
                                        </p:tav>
                                        <p:tav tm="100000">
                                          <p:val>
                                            <p:strVal val="#ppt_y"/>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Callout 4"/>
          <p:cNvSpPr/>
          <p:nvPr/>
        </p:nvSpPr>
        <p:spPr>
          <a:xfrm>
            <a:off x="282388" y="329586"/>
            <a:ext cx="3573053" cy="1463039"/>
          </a:xfrm>
          <a:prstGeom prst="wedgeEllipseCallou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latin typeface="Andalus" pitchFamily="18" charset="-78"/>
                <a:cs typeface="Andalus" pitchFamily="18" charset="-78"/>
              </a:rPr>
              <a:t>Standar perilaku yang mendukung kegiatan profesinya, seperti</a:t>
            </a:r>
            <a:endParaRPr lang="en-US" sz="2000" dirty="0">
              <a:latin typeface="Andalus" pitchFamily="18" charset="-78"/>
              <a:cs typeface="Andalus" pitchFamily="18" charset="-78"/>
            </a:endParaRPr>
          </a:p>
        </p:txBody>
      </p:sp>
      <p:sp>
        <p:nvSpPr>
          <p:cNvPr id="7" name="Cloud Callout 6"/>
          <p:cNvSpPr/>
          <p:nvPr/>
        </p:nvSpPr>
        <p:spPr>
          <a:xfrm>
            <a:off x="6226630" y="203200"/>
            <a:ext cx="2365828" cy="1512534"/>
          </a:xfrm>
          <a:prstGeom prst="cloudCallout">
            <a:avLst>
              <a:gd name="adj1" fmla="val -134956"/>
              <a:gd name="adj2" fmla="val 13825"/>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Andalus" pitchFamily="18" charset="-78"/>
                <a:cs typeface="Andalus" pitchFamily="18" charset="-78"/>
              </a:rPr>
              <a:t>Mendidik</a:t>
            </a:r>
            <a:r>
              <a:rPr lang="en-US" sz="2000" dirty="0" smtClean="0">
                <a:latin typeface="Andalus" pitchFamily="18" charset="-78"/>
                <a:cs typeface="Andalus" pitchFamily="18" charset="-78"/>
              </a:rPr>
              <a:t>,</a:t>
            </a:r>
          </a:p>
          <a:p>
            <a:pPr algn="ctr"/>
            <a:r>
              <a:rPr lang="en-US" sz="2000" dirty="0" err="1" smtClean="0">
                <a:latin typeface="Andalus" pitchFamily="18" charset="-78"/>
                <a:cs typeface="Andalus" pitchFamily="18" charset="-78"/>
              </a:rPr>
              <a:t>Mangajar</a:t>
            </a:r>
            <a:endParaRPr lang="en-US" sz="2000" dirty="0">
              <a:latin typeface="Andalus" pitchFamily="18" charset="-78"/>
              <a:cs typeface="Andalus" pitchFamily="18" charset="-78"/>
            </a:endParaRPr>
          </a:p>
        </p:txBody>
      </p:sp>
      <p:sp>
        <p:nvSpPr>
          <p:cNvPr id="8" name="Cloud Callout 7"/>
          <p:cNvSpPr/>
          <p:nvPr/>
        </p:nvSpPr>
        <p:spPr>
          <a:xfrm>
            <a:off x="3236686" y="2082801"/>
            <a:ext cx="2518230" cy="1512534"/>
          </a:xfrm>
          <a:prstGeom prst="cloudCallout">
            <a:avLst>
              <a:gd name="adj1" fmla="val 57981"/>
              <a:gd name="adj2" fmla="val -878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Andalus" pitchFamily="18" charset="-78"/>
                <a:cs typeface="Andalus" pitchFamily="18" charset="-78"/>
              </a:rPr>
              <a:t>Membimbing</a:t>
            </a:r>
            <a:r>
              <a:rPr lang="en-US" sz="2000" dirty="0" smtClean="0">
                <a:latin typeface="Andalus" pitchFamily="18" charset="-78"/>
                <a:cs typeface="Andalus" pitchFamily="18" charset="-78"/>
              </a:rPr>
              <a:t>,</a:t>
            </a:r>
          </a:p>
          <a:p>
            <a:pPr algn="ctr"/>
            <a:r>
              <a:rPr lang="en-US" sz="2000" dirty="0" err="1" smtClean="0">
                <a:latin typeface="Andalus" pitchFamily="18" charset="-78"/>
                <a:cs typeface="Andalus" pitchFamily="18" charset="-78"/>
              </a:rPr>
              <a:t>mangarahkan</a:t>
            </a:r>
            <a:endParaRPr lang="en-US" sz="2000" dirty="0">
              <a:latin typeface="Andalus" pitchFamily="18" charset="-78"/>
              <a:cs typeface="Andalus" pitchFamily="18" charset="-78"/>
            </a:endParaRPr>
          </a:p>
        </p:txBody>
      </p:sp>
      <p:sp>
        <p:nvSpPr>
          <p:cNvPr id="9" name="Cloud Callout 8"/>
          <p:cNvSpPr/>
          <p:nvPr/>
        </p:nvSpPr>
        <p:spPr>
          <a:xfrm>
            <a:off x="6415315" y="2518229"/>
            <a:ext cx="2365828" cy="1512534"/>
          </a:xfrm>
          <a:prstGeom prst="cloudCallout">
            <a:avLst>
              <a:gd name="adj1" fmla="val -73607"/>
              <a:gd name="adj2" fmla="val -11125"/>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Andalus" pitchFamily="18" charset="-78"/>
                <a:cs typeface="Andalus" pitchFamily="18" charset="-78"/>
              </a:rPr>
              <a:t>Melatih</a:t>
            </a:r>
            <a:r>
              <a:rPr lang="en-US" sz="2000" dirty="0" smtClean="0">
                <a:latin typeface="Andalus" pitchFamily="18" charset="-78"/>
                <a:cs typeface="Andalus" pitchFamily="18" charset="-78"/>
              </a:rPr>
              <a:t>,</a:t>
            </a:r>
          </a:p>
          <a:p>
            <a:pPr algn="ctr"/>
            <a:r>
              <a:rPr lang="en-US" sz="2000" dirty="0" err="1" smtClean="0">
                <a:latin typeface="Andalus" pitchFamily="18" charset="-78"/>
                <a:cs typeface="Andalus" pitchFamily="18" charset="-78"/>
              </a:rPr>
              <a:t>Menilai</a:t>
            </a:r>
            <a:endParaRPr lang="en-US" sz="2000" dirty="0">
              <a:latin typeface="Andalus" pitchFamily="18" charset="-78"/>
              <a:cs typeface="Andalus" pitchFamily="18" charset="-78"/>
            </a:endParaRPr>
          </a:p>
        </p:txBody>
      </p:sp>
      <p:sp>
        <p:nvSpPr>
          <p:cNvPr id="10" name="Cloud Callout 9"/>
          <p:cNvSpPr/>
          <p:nvPr/>
        </p:nvSpPr>
        <p:spPr>
          <a:xfrm>
            <a:off x="1734671" y="4746171"/>
            <a:ext cx="6959386" cy="1857829"/>
          </a:xfrm>
          <a:prstGeom prst="cloudCallout">
            <a:avLst>
              <a:gd name="adj1" fmla="val 23590"/>
              <a:gd name="adj2" fmla="val -85667"/>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ndalus" pitchFamily="18" charset="-78"/>
                <a:cs typeface="Andalus" pitchFamily="18" charset="-78"/>
              </a:rPr>
              <a:t>Dan</a:t>
            </a:r>
            <a:r>
              <a:rPr lang="id-ID" dirty="0" smtClean="0">
                <a:latin typeface="Andalus" pitchFamily="18" charset="-78"/>
                <a:cs typeface="Andalus" pitchFamily="18" charset="-78"/>
              </a:rPr>
              <a:t>,</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Mengevaluasi</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peserta</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didik</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serta</a:t>
            </a:r>
            <a:r>
              <a:rPr lang="en-US" dirty="0" smtClean="0">
                <a:latin typeface="Andalus" pitchFamily="18" charset="-78"/>
                <a:cs typeface="Andalus" pitchFamily="18" charset="-78"/>
              </a:rPr>
              <a:t> </a:t>
            </a:r>
            <a:r>
              <a:rPr lang="id-ID" dirty="0" smtClean="0">
                <a:latin typeface="Andalus" pitchFamily="18" charset="-78"/>
                <a:cs typeface="Andalus" pitchFamily="18" charset="-78"/>
              </a:rPr>
              <a:t>kewajiban dalam </a:t>
            </a:r>
            <a:r>
              <a:rPr lang="en-US" dirty="0" err="1" smtClean="0">
                <a:latin typeface="Andalus" pitchFamily="18" charset="-78"/>
                <a:cs typeface="Andalus" pitchFamily="18" charset="-78"/>
              </a:rPr>
              <a:t>pergaulan</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sehari-hari</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di</a:t>
            </a:r>
            <a:r>
              <a:rPr lang="id-ID" dirty="0" smtClean="0">
                <a:latin typeface="Andalus" pitchFamily="18" charset="-78"/>
                <a:cs typeface="Andalus" pitchFamily="18" charset="-78"/>
              </a:rPr>
              <a:t> dalam </a:t>
            </a:r>
            <a:r>
              <a:rPr lang="en-US" dirty="0" err="1" smtClean="0">
                <a:latin typeface="Andalus" pitchFamily="18" charset="-78"/>
                <a:cs typeface="Andalus" pitchFamily="18" charset="-78"/>
              </a:rPr>
              <a:t>dan</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di</a:t>
            </a:r>
            <a:r>
              <a:rPr lang="id-ID" dirty="0" smtClean="0">
                <a:latin typeface="Andalus" pitchFamily="18" charset="-78"/>
                <a:cs typeface="Andalus" pitchFamily="18" charset="-78"/>
              </a:rPr>
              <a:t> </a:t>
            </a:r>
            <a:r>
              <a:rPr lang="en-US" dirty="0" err="1" smtClean="0">
                <a:latin typeface="Andalus" pitchFamily="18" charset="-78"/>
                <a:cs typeface="Andalus" pitchFamily="18" charset="-78"/>
              </a:rPr>
              <a:t>luar</a:t>
            </a:r>
            <a:r>
              <a:rPr lang="en-US" dirty="0" smtClean="0">
                <a:latin typeface="Andalus" pitchFamily="18" charset="-78"/>
                <a:cs typeface="Andalus" pitchFamily="18" charset="-78"/>
              </a:rPr>
              <a:t> </a:t>
            </a:r>
            <a:r>
              <a:rPr lang="en-US" dirty="0" err="1" smtClean="0">
                <a:latin typeface="Andalus" pitchFamily="18" charset="-78"/>
                <a:cs typeface="Andalus" pitchFamily="18" charset="-78"/>
              </a:rPr>
              <a:t>sekolah</a:t>
            </a:r>
            <a:r>
              <a:rPr lang="id-ID" dirty="0" smtClean="0">
                <a:latin typeface="Andalus" pitchFamily="18" charset="-78"/>
                <a:cs typeface="Andalus" pitchFamily="18" charset="-78"/>
              </a:rPr>
              <a:t> (orang tua, masyarakat, teman sejawat, profesi, oragnisasi profesi, dan pemerintah </a:t>
            </a:r>
            <a:endParaRPr lang="en-US" dirty="0">
              <a:latin typeface="Andalus" pitchFamily="18" charset="-78"/>
              <a:cs typeface="Andalus" pitchFamily="18" charset="-78"/>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ppt_x"/>
                                          </p:val>
                                        </p:tav>
                                        <p:tav tm="100000">
                                          <p:val>
                                            <p:strVal val="#ppt_x"/>
                                          </p:val>
                                        </p:tav>
                                      </p:tavLst>
                                    </p:anim>
                                    <p:anim calcmode="lin" valueType="num">
                                      <p:cBhvr additive="base">
                                        <p:cTn id="13"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to="" calcmode="lin" valueType="num">
                                      <p:cBhvr>
                                        <p:cTn id="18" dur="1" fill="hold"/>
                                        <p:tgtEl>
                                          <p:spTgt spid="8"/>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0.70"/>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1000" fill="hold"/>
                                        <p:tgtEl>
                                          <p:spTgt spid="10"/>
                                        </p:tgtEl>
                                        <p:attrNameLst>
                                          <p:attrName>ppt_x</p:attrName>
                                        </p:attrNameLst>
                                      </p:cBhvr>
                                      <p:tavLst>
                                        <p:tav tm="0">
                                          <p:val>
                                            <p:strVal val="#ppt_x"/>
                                          </p:val>
                                        </p:tav>
                                        <p:tav tm="100000">
                                          <p:val>
                                            <p:strVal val="#ppt_x"/>
                                          </p:val>
                                        </p:tav>
                                      </p:tavLst>
                                    </p:anim>
                                    <p:anim calcmode="lin" valueType="num">
                                      <p:cBhvr additive="base">
                                        <p:cTn id="31"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mph" presetSubtype="0" fill="hold" grpId="1" nodeType="clickEffect">
                                  <p:stCondLst>
                                    <p:cond delay="0"/>
                                  </p:stCondLst>
                                  <p:childTnLst>
                                    <p:animScale>
                                      <p:cBhvr>
                                        <p:cTn id="35"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3909" y="313509"/>
            <a:ext cx="5042262" cy="69233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solidFill>
                  <a:schemeClr val="tx1">
                    <a:lumMod val="95000"/>
                    <a:lumOff val="5000"/>
                  </a:schemeClr>
                </a:solidFill>
              </a:rPr>
              <a:t>Administrasi</a:t>
            </a:r>
            <a:endParaRPr lang="en-US" sz="3600" dirty="0">
              <a:solidFill>
                <a:schemeClr val="tx1">
                  <a:lumMod val="95000"/>
                  <a:lumOff val="5000"/>
                </a:schemeClr>
              </a:solidFill>
            </a:endParaRPr>
          </a:p>
        </p:txBody>
      </p:sp>
      <p:sp>
        <p:nvSpPr>
          <p:cNvPr id="3" name="Rounded Rectangle 2"/>
          <p:cNvSpPr/>
          <p:nvPr/>
        </p:nvSpPr>
        <p:spPr>
          <a:xfrm>
            <a:off x="169817" y="1972491"/>
            <a:ext cx="3944983" cy="2364378"/>
          </a:xfrm>
          <a:prstGeom prst="round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lumMod val="95000"/>
                    <a:lumOff val="5000"/>
                  </a:schemeClr>
                </a:solidFill>
              </a:rPr>
              <a:t>Pemanggilan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terhadap</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pengadu</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teradu</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saksi</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harus</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dilakukan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secara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tertulis</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dan</a:t>
            </a:r>
            <a:r>
              <a:rPr lang="en-US" sz="2000" dirty="0" smtClean="0">
                <a:solidFill>
                  <a:schemeClr val="tx1">
                    <a:lumMod val="95000"/>
                    <a:lumOff val="5000"/>
                  </a:schemeClr>
                </a:solidFill>
              </a:rPr>
              <a:t> paling </a:t>
            </a:r>
            <a:r>
              <a:rPr lang="en-US" sz="2000" dirty="0" err="1" smtClean="0">
                <a:solidFill>
                  <a:schemeClr val="tx1">
                    <a:lumMod val="95000"/>
                    <a:lumOff val="5000"/>
                  </a:schemeClr>
                </a:solidFill>
              </a:rPr>
              <a:t>banyak</a:t>
            </a:r>
            <a:r>
              <a:rPr lang="en-US" sz="2000" dirty="0" smtClean="0">
                <a:solidFill>
                  <a:schemeClr val="tx1">
                    <a:lumMod val="95000"/>
                    <a:lumOff val="5000"/>
                  </a:schemeClr>
                </a:solidFill>
              </a:rPr>
              <a:t> 3 kali </a:t>
            </a:r>
            <a:r>
              <a:rPr lang="en-US" sz="2000" dirty="0" err="1" smtClean="0">
                <a:solidFill>
                  <a:schemeClr val="tx1">
                    <a:lumMod val="95000"/>
                    <a:lumOff val="5000"/>
                  </a:schemeClr>
                </a:solidFill>
              </a:rPr>
              <a:t>pemanggilan</a:t>
            </a:r>
            <a:r>
              <a:rPr lang="en-US" sz="2000" dirty="0" smtClean="0">
                <a:solidFill>
                  <a:schemeClr val="tx1">
                    <a:lumMod val="95000"/>
                    <a:lumOff val="5000"/>
                  </a:schemeClr>
                </a:solidFill>
              </a:rPr>
              <a:t>.</a:t>
            </a:r>
            <a:endParaRPr lang="en-US" sz="2000" dirty="0">
              <a:solidFill>
                <a:schemeClr val="tx1">
                  <a:lumMod val="95000"/>
                  <a:lumOff val="5000"/>
                </a:schemeClr>
              </a:solidFill>
            </a:endParaRPr>
          </a:p>
        </p:txBody>
      </p:sp>
      <p:sp>
        <p:nvSpPr>
          <p:cNvPr id="4" name="Rounded Rectangle 3"/>
          <p:cNvSpPr/>
          <p:nvPr/>
        </p:nvSpPr>
        <p:spPr>
          <a:xfrm>
            <a:off x="4532811" y="2547257"/>
            <a:ext cx="4180114" cy="2286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lumMod val="95000"/>
                    <a:lumOff val="5000"/>
                  </a:schemeClr>
                </a:solidFill>
              </a:rPr>
              <a:t>Dalam</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hal</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minta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keterangan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terhadap</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pengadu</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teradu</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saksi</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oleh</a:t>
            </a:r>
            <a:r>
              <a:rPr lang="en-US" sz="2000" dirty="0" smtClean="0">
                <a:solidFill>
                  <a:schemeClr val="tx1">
                    <a:lumMod val="95000"/>
                    <a:lumOff val="5000"/>
                  </a:schemeClr>
                </a:solidFill>
              </a:rPr>
              <a:t> DKGI </a:t>
            </a:r>
            <a:r>
              <a:rPr lang="en-US" sz="2000" dirty="0" err="1" smtClean="0">
                <a:solidFill>
                  <a:schemeClr val="tx1">
                    <a:lumMod val="95000"/>
                    <a:lumOff val="5000"/>
                  </a:schemeClr>
                </a:solidFill>
              </a:rPr>
              <a:t>tidak</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diawali</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dengan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pengambilan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sumpah</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akan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tetapi</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hanya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dengan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surat</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pernyataan</a:t>
            </a:r>
            <a:r>
              <a:rPr lang="en-US" sz="2000" dirty="0" smtClean="0">
                <a:solidFill>
                  <a:schemeClr val="tx1">
                    <a:lumMod val="95000"/>
                    <a:lumOff val="5000"/>
                  </a:schemeClr>
                </a:solidFill>
              </a:rPr>
              <a:t>.</a:t>
            </a:r>
            <a:endParaRPr lang="en-US" sz="2000" dirty="0">
              <a:solidFill>
                <a:schemeClr val="tx1">
                  <a:lumMod val="95000"/>
                  <a:lumOff val="5000"/>
                </a:schemeClr>
              </a:solidFill>
            </a:endParaRPr>
          </a:p>
        </p:txBody>
      </p:sp>
      <p:sp>
        <p:nvSpPr>
          <p:cNvPr id="5" name="Rounded Rectangle 4"/>
          <p:cNvSpPr/>
          <p:nvPr/>
        </p:nvSpPr>
        <p:spPr>
          <a:xfrm>
            <a:off x="431074" y="5212080"/>
            <a:ext cx="8307977" cy="1358537"/>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lumMod val="95000"/>
                    <a:lumOff val="5000"/>
                  </a:schemeClr>
                </a:solidFill>
              </a:rPr>
              <a:t>Semua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keterangan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barang</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bukti</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hal-hal</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lainnya</a:t>
            </a:r>
            <a:r>
              <a:rPr lang="en-US" sz="2000" dirty="0" smtClean="0">
                <a:solidFill>
                  <a:schemeClr val="tx1">
                    <a:lumMod val="95000"/>
                    <a:lumOff val="5000"/>
                  </a:schemeClr>
                </a:solidFill>
              </a:rPr>
              <a:t> yang </a:t>
            </a:r>
            <a:r>
              <a:rPr lang="en-US" sz="2000" dirty="0" err="1" smtClean="0">
                <a:solidFill>
                  <a:schemeClr val="tx1">
                    <a:lumMod val="95000"/>
                    <a:lumOff val="5000"/>
                  </a:schemeClr>
                </a:solidFill>
              </a:rPr>
              <a:t>berhubungan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dengan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sidang-sidang</a:t>
            </a:r>
            <a:r>
              <a:rPr lang="en-US" sz="2000" dirty="0" smtClean="0">
                <a:solidFill>
                  <a:schemeClr val="tx1">
                    <a:lumMod val="95000"/>
                    <a:lumOff val="5000"/>
                  </a:schemeClr>
                </a:solidFill>
              </a:rPr>
              <a:t> DKGI </a:t>
            </a:r>
            <a:r>
              <a:rPr lang="en-US" sz="2000" dirty="0" err="1" smtClean="0">
                <a:solidFill>
                  <a:schemeClr val="tx1">
                    <a:lumMod val="95000"/>
                    <a:lumOff val="5000"/>
                  </a:schemeClr>
                </a:solidFill>
              </a:rPr>
              <a:t>harus</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dibukukan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didokumentasikan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secara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lengkap</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dan</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sempurna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serta</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menjadi</a:t>
            </a:r>
            <a:r>
              <a:rPr lang="en-US" sz="2000" dirty="0" smtClean="0">
                <a:solidFill>
                  <a:schemeClr val="tx1">
                    <a:lumMod val="95000"/>
                    <a:lumOff val="5000"/>
                  </a:schemeClr>
                </a:solidFill>
              </a:rPr>
              <a:t> </a:t>
            </a:r>
            <a:r>
              <a:rPr lang="en-US" sz="2000" dirty="0" err="1" smtClean="0">
                <a:solidFill>
                  <a:schemeClr val="tx1">
                    <a:lumMod val="95000"/>
                    <a:lumOff val="5000"/>
                  </a:schemeClr>
                </a:solidFill>
              </a:rPr>
              <a:t>milik</a:t>
            </a:r>
            <a:r>
              <a:rPr lang="en-US" sz="2000" dirty="0" smtClean="0">
                <a:solidFill>
                  <a:schemeClr val="tx1">
                    <a:lumMod val="95000"/>
                    <a:lumOff val="5000"/>
                  </a:schemeClr>
                </a:solidFill>
              </a:rPr>
              <a:t> PGRI. </a:t>
            </a:r>
            <a:endParaRPr lang="en-US" sz="2000" dirty="0">
              <a:solidFill>
                <a:schemeClr val="tx1">
                  <a:lumMod val="95000"/>
                  <a:lumOff val="5000"/>
                </a:schemeClr>
              </a:solidFill>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from="(-#ppt_w/2)" to="(#ppt_x)" calcmode="lin" valueType="num">
                                      <p:cBhvr>
                                        <p:cTn id="13" dur="600" fill="hold">
                                          <p:stCondLst>
                                            <p:cond delay="0"/>
                                          </p:stCondLst>
                                        </p:cTn>
                                        <p:tgtEl>
                                          <p:spTgt spid="3"/>
                                        </p:tgtEl>
                                        <p:attrNameLst>
                                          <p:attrName>ppt_x</p:attrName>
                                        </p:attrNameLst>
                                      </p:cBhvr>
                                    </p:anim>
                                    <p:anim from="0" to="-1.0" calcmode="lin" valueType="num">
                                      <p:cBhvr>
                                        <p:cTn id="14" dur="200" decel="50000" autoRev="1" fill="hold">
                                          <p:stCondLst>
                                            <p:cond delay="600"/>
                                          </p:stCondLst>
                                        </p:cTn>
                                        <p:tgtEl>
                                          <p:spTgt spid="3"/>
                                        </p:tgtEl>
                                        <p:attrNameLst>
                                          <p:attrName>xshear</p:attrName>
                                        </p:attrNameLst>
                                      </p:cBhvr>
                                    </p:anim>
                                    <p:animScale>
                                      <p:cBhvr>
                                        <p:cTn id="15" dur="200" decel="100000" autoRev="1" fill="hold">
                                          <p:stCondLst>
                                            <p:cond delay="600"/>
                                          </p:stCondLst>
                                        </p:cTn>
                                        <p:tgtEl>
                                          <p:spTgt spid="3"/>
                                        </p:tgtEl>
                                      </p:cBhvr>
                                      <p:from x="100000" y="100000"/>
                                      <p:to x="80000" y="100000"/>
                                    </p:animScale>
                                    <p:anim by="(#ppt_h/3+#ppt_w*0.1)" calcmode="lin" valueType="num">
                                      <p:cBhvr additive="sum">
                                        <p:cTn id="16" dur="200" decel="100000" autoRev="1" fill="hold">
                                          <p:stCondLst>
                                            <p:cond delay="600"/>
                                          </p:stCondLst>
                                        </p:cTn>
                                        <p:tgtEl>
                                          <p:spTgt spid="3"/>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Scale>
                                      <p:cBhvr>
                                        <p:cTn id="2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5"/>
                                        </p:tgtEl>
                                        <p:attrNameLst>
                                          <p:attrName>ppt_x</p:attrName>
                                          <p:attrName>ppt_y</p:attrName>
                                        </p:attrNameLst>
                                      </p:cBhvr>
                                    </p:animMotion>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672353" y="418012"/>
            <a:ext cx="7857693" cy="5381581"/>
          </a:xfrm>
        </p:spPr>
        <p:txBody>
          <a:bodyPr/>
          <a:lstStyle/>
          <a:p>
            <a:pPr algn="ctr"/>
            <a:r>
              <a:rPr lang="en-US" sz="3600" dirty="0" smtClean="0">
                <a:effectLst>
                  <a:outerShdw blurRad="38100" dist="38100" dir="2700000" algn="tl">
                    <a:srgbClr val="000000">
                      <a:alpha val="43137"/>
                    </a:srgbClr>
                  </a:outerShdw>
                </a:effectLst>
                <a:latin typeface="Algerian" pitchFamily="82" charset="0"/>
              </a:rPr>
              <a:t>ANGGARAN DASAR </a:t>
            </a:r>
            <a:r>
              <a:rPr lang="id-ID" sz="3600" dirty="0" smtClean="0">
                <a:effectLst>
                  <a:outerShdw blurRad="38100" dist="38100" dir="2700000" algn="tl">
                    <a:srgbClr val="000000">
                      <a:alpha val="43137"/>
                    </a:srgbClr>
                  </a:outerShdw>
                </a:effectLst>
                <a:latin typeface="Algerian" pitchFamily="82" charset="0"/>
              </a:rPr>
              <a:t>DAN</a:t>
            </a:r>
            <a:r>
              <a:rPr lang="en-US" sz="3600" dirty="0" smtClean="0">
                <a:effectLst>
                  <a:outerShdw blurRad="38100" dist="38100" dir="2700000" algn="tl">
                    <a:srgbClr val="000000">
                      <a:alpha val="43137"/>
                    </a:srgbClr>
                  </a:outerShdw>
                </a:effectLst>
                <a:latin typeface="Algerian" pitchFamily="82" charset="0"/>
              </a:rPr>
              <a:t> ANGGARAN RUMAH TANGGA PGRI</a:t>
            </a:r>
            <a:endParaRPr lang="id-ID" sz="3600" dirty="0" smtClean="0">
              <a:effectLst>
                <a:outerShdw blurRad="38100" dist="38100" dir="2700000" algn="tl">
                  <a:srgbClr val="000000">
                    <a:alpha val="43137"/>
                  </a:srgbClr>
                </a:outerShdw>
              </a:effectLst>
              <a:latin typeface="Algerian" pitchFamily="82" charset="0"/>
            </a:endParaRPr>
          </a:p>
          <a:p>
            <a:pPr algn="ctr"/>
            <a:r>
              <a:rPr lang="id-ID" sz="3600" dirty="0" smtClean="0"/>
              <a:t>Hasil Kongres XXI PGRI Tahun 2013</a:t>
            </a:r>
          </a:p>
          <a:p>
            <a:pPr algn="ctr"/>
            <a:endParaRPr lang="id-ID" sz="3600" dirty="0" smtClean="0">
              <a:solidFill>
                <a:srgbClr val="0070C0"/>
              </a:solidFill>
              <a:latin typeface="Arial Narrow" pitchFamily="34" charset="0"/>
              <a:cs typeface="Andalus" pitchFamily="18" charset="-78"/>
            </a:endParaRPr>
          </a:p>
          <a:p>
            <a:pPr algn="ctr"/>
            <a:r>
              <a:rPr lang="id-ID" sz="3600" b="1" dirty="0" smtClean="0">
                <a:solidFill>
                  <a:srgbClr val="C00000"/>
                </a:solidFill>
                <a:latin typeface="Arial Narrow" pitchFamily="34" charset="0"/>
                <a:cs typeface="Andalus" pitchFamily="18" charset="-78"/>
              </a:rPr>
              <a:t>Khusus Mengenai DKGI dan KEGI</a:t>
            </a:r>
            <a:endParaRPr lang="en-US" sz="3600" b="1" dirty="0">
              <a:solidFill>
                <a:srgbClr val="C00000"/>
              </a:solidFill>
              <a:latin typeface="Arial Narrow" pitchFamily="34" charset="0"/>
              <a:cs typeface="Andalus" pitchFamily="18" charset="-78"/>
            </a:endParaRPr>
          </a:p>
        </p:txBody>
      </p:sp>
    </p:spTree>
  </p:cSld>
  <p:clrMapOvr>
    <a:masterClrMapping/>
  </p:clrMapOvr>
  <p:transition spd="med">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3753" y="274638"/>
            <a:ext cx="8576422" cy="585974"/>
          </a:xfrm>
        </p:spPr>
        <p:txBody>
          <a:bodyPr/>
          <a:lstStyle/>
          <a:p>
            <a:r>
              <a:rPr lang="en-US" dirty="0" smtClean="0">
                <a:latin typeface="Bauhaus 93" pitchFamily="82" charset="0"/>
              </a:rPr>
              <a:t>ANGGARAN DASAR PGRI</a:t>
            </a:r>
            <a:endParaRPr lang="en-US" dirty="0">
              <a:latin typeface="Bauhaus 93" pitchFamily="82" charset="0"/>
            </a:endParaRPr>
          </a:p>
        </p:txBody>
      </p:sp>
      <p:sp>
        <p:nvSpPr>
          <p:cNvPr id="4" name="Content Placeholder 3"/>
          <p:cNvSpPr>
            <a:spLocks noGrp="1"/>
          </p:cNvSpPr>
          <p:nvPr>
            <p:ph idx="1"/>
          </p:nvPr>
        </p:nvSpPr>
        <p:spPr>
          <a:xfrm>
            <a:off x="753035" y="1290918"/>
            <a:ext cx="7933765" cy="4835245"/>
          </a:xfrm>
        </p:spPr>
        <p:txBody>
          <a:bodyPr>
            <a:normAutofit fontScale="92500"/>
          </a:bodyPr>
          <a:lstStyle/>
          <a:p>
            <a:pPr marL="0" indent="0" algn="ctr">
              <a:buNone/>
            </a:pPr>
            <a:r>
              <a:rPr lang="en-US" dirty="0" smtClean="0">
                <a:latin typeface="Aharoni" pitchFamily="2" charset="-79"/>
                <a:cs typeface="Aharoni" pitchFamily="2" charset="-79"/>
              </a:rPr>
              <a:t>DEWAN KEHORMATAN GURU INDONESIA</a:t>
            </a:r>
          </a:p>
          <a:p>
            <a:pPr marL="0" indent="0" algn="ctr">
              <a:buNone/>
            </a:pPr>
            <a:r>
              <a:rPr lang="en-US" dirty="0" err="1" smtClean="0">
                <a:latin typeface="Aharoni" pitchFamily="2" charset="-79"/>
                <a:cs typeface="Aharoni" pitchFamily="2" charset="-79"/>
              </a:rPr>
              <a:t>Pada</a:t>
            </a:r>
            <a:r>
              <a:rPr lang="en-US" dirty="0" smtClean="0">
                <a:latin typeface="Aharoni" pitchFamily="2" charset="-79"/>
                <a:cs typeface="Aharoni" pitchFamily="2" charset="-79"/>
              </a:rPr>
              <a:t> </a:t>
            </a:r>
            <a:r>
              <a:rPr lang="en-US" dirty="0" err="1">
                <a:latin typeface="Aharoni" pitchFamily="2" charset="-79"/>
                <a:cs typeface="Aharoni" pitchFamily="2" charset="-79"/>
              </a:rPr>
              <a:t>P</a:t>
            </a:r>
            <a:r>
              <a:rPr lang="en-US" dirty="0" err="1" smtClean="0">
                <a:latin typeface="Aharoni" pitchFamily="2" charset="-79"/>
                <a:cs typeface="Aharoni" pitchFamily="2" charset="-79"/>
              </a:rPr>
              <a:t>asal</a:t>
            </a:r>
            <a:r>
              <a:rPr lang="en-US" dirty="0" smtClean="0">
                <a:latin typeface="Aharoni" pitchFamily="2" charset="-79"/>
                <a:cs typeface="Aharoni" pitchFamily="2" charset="-79"/>
              </a:rPr>
              <a:t> 32</a:t>
            </a:r>
          </a:p>
          <a:p>
            <a:pPr marL="0" indent="0">
              <a:buNone/>
            </a:pPr>
            <a:r>
              <a:rPr lang="en-US" sz="3500" dirty="0" err="1" smtClean="0">
                <a:latin typeface="Times New Roman" pitchFamily="18" charset="0"/>
                <a:cs typeface="Times New Roman" pitchFamily="18" charset="0"/>
              </a:rPr>
              <a:t>Terdapat</a:t>
            </a:r>
            <a:r>
              <a:rPr lang="en-US" sz="3500" dirty="0" smtClean="0">
                <a:latin typeface="Times New Roman" pitchFamily="18" charset="0"/>
                <a:cs typeface="Times New Roman" pitchFamily="18" charset="0"/>
              </a:rPr>
              <a:t> 3 </a:t>
            </a:r>
            <a:r>
              <a:rPr lang="en-US" sz="3500" dirty="0" err="1" smtClean="0">
                <a:latin typeface="Times New Roman" pitchFamily="18" charset="0"/>
                <a:cs typeface="Times New Roman" pitchFamily="18" charset="0"/>
              </a:rPr>
              <a:t>ayat</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yaitu</a:t>
            </a:r>
            <a:r>
              <a:rPr lang="en-US" sz="3500" dirty="0" smtClean="0">
                <a:latin typeface="Times New Roman" pitchFamily="18" charset="0"/>
                <a:cs typeface="Times New Roman" pitchFamily="18" charset="0"/>
              </a:rPr>
              <a:t>:</a:t>
            </a:r>
          </a:p>
          <a:p>
            <a:pPr marL="514350" indent="-514350" algn="just">
              <a:buFont typeface="+mj-lt"/>
              <a:buAutoNum type="arabicPeriod"/>
            </a:pPr>
            <a:r>
              <a:rPr lang="en-US" sz="3500" dirty="0" err="1" smtClean="0">
                <a:latin typeface="Times New Roman" pitchFamily="18" charset="0"/>
                <a:cs typeface="Times New Roman" pitchFamily="18" charset="0"/>
              </a:rPr>
              <a:t>Badan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pembinaan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organisasi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membentuk</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dewan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kehormatan</a:t>
            </a:r>
            <a:r>
              <a:rPr lang="en-US" sz="3500" dirty="0" smtClean="0">
                <a:latin typeface="Times New Roman" pitchFamily="18" charset="0"/>
                <a:cs typeface="Times New Roman" pitchFamily="18" charset="0"/>
              </a:rPr>
              <a:t>  guru </a:t>
            </a:r>
            <a:r>
              <a:rPr lang="en-US" sz="3500" dirty="0" err="1" smtClean="0">
                <a:latin typeface="Times New Roman" pitchFamily="18" charset="0"/>
                <a:cs typeface="Times New Roman" pitchFamily="18" charset="0"/>
              </a:rPr>
              <a:t>indonesia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terdiri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atas</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unsur</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dewan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penasehat</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unsur</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badan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pembinaan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organisasi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unsur</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asosiasi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profesi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keahlian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sejenis</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unsur</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keahlian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sesuai</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dengan</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keperluan</a:t>
            </a:r>
            <a:r>
              <a:rPr lang="en-US" sz="3500" dirty="0" smtClean="0">
                <a:latin typeface="Times New Roman" pitchFamily="18" charset="0"/>
                <a:cs typeface="Times New Roman" pitchFamily="18" charset="0"/>
              </a:rPr>
              <a:t>. </a:t>
            </a:r>
            <a:endParaRPr lang="en-US" sz="3500" dirty="0">
              <a:latin typeface="Times New Roman" pitchFamily="18" charset="0"/>
              <a:cs typeface="Times New Roman" pitchFamily="18" charset="0"/>
            </a:endParaRPr>
          </a:p>
        </p:txBody>
      </p:sp>
    </p:spTree>
    <p:extLst>
      <p:ext uri="{BB962C8B-B14F-4D97-AF65-F5344CB8AC3E}">
        <p14:creationId xmlns="" xmlns:p14="http://schemas.microsoft.com/office/powerpoint/2010/main" val="4054442800"/>
      </p:ext>
    </p:extLst>
  </p:cSld>
  <p:clrMapOvr>
    <a:masterClrMapping/>
  </p:clrMapOvr>
  <p:transition spd="med">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427038"/>
            <a:ext cx="8229600" cy="1143000"/>
          </a:xfrm>
        </p:spPr>
        <p:txBody>
          <a:bodyPr>
            <a:normAutofit/>
          </a:bodyPr>
          <a:lstStyle/>
          <a:p>
            <a:r>
              <a:rPr lang="en-US" dirty="0" err="1" smtClean="0"/>
              <a:t>Dewan</a:t>
            </a:r>
            <a:r>
              <a:rPr lang="en-US" dirty="0" smtClean="0"/>
              <a:t> </a:t>
            </a:r>
            <a:r>
              <a:rPr lang="en-US" dirty="0" err="1" smtClean="0"/>
              <a:t>Kehormatan</a:t>
            </a:r>
            <a:r>
              <a:rPr lang="en-US" dirty="0" smtClean="0"/>
              <a:t> Guru Indonesia </a:t>
            </a:r>
            <a:r>
              <a:rPr lang="en-US" dirty="0" err="1" smtClean="0"/>
              <a:t>Terdiri</a:t>
            </a:r>
            <a:r>
              <a:rPr lang="en-US" dirty="0" smtClean="0"/>
              <a:t> </a:t>
            </a:r>
            <a:r>
              <a:rPr lang="en-US" dirty="0" err="1" smtClean="0"/>
              <a:t>dari</a:t>
            </a:r>
            <a:r>
              <a:rPr lang="en-US" dirty="0" smtClean="0"/>
              <a:t> </a:t>
            </a:r>
            <a:endParaRPr lang="en-US" dirty="0"/>
          </a:p>
        </p:txBody>
      </p:sp>
      <p:sp>
        <p:nvSpPr>
          <p:cNvPr id="7"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lphaLcPeriod"/>
            </a:pPr>
            <a:r>
              <a:rPr lang="en-US" dirty="0" err="1" smtClean="0"/>
              <a:t>Unsur</a:t>
            </a:r>
            <a:r>
              <a:rPr lang="en-US" dirty="0" smtClean="0"/>
              <a:t> </a:t>
            </a:r>
            <a:r>
              <a:rPr lang="en-US" dirty="0" err="1" smtClean="0"/>
              <a:t>dewan</a:t>
            </a:r>
            <a:r>
              <a:rPr lang="en-US" dirty="0" smtClean="0"/>
              <a:t> </a:t>
            </a:r>
            <a:r>
              <a:rPr lang="en-US" dirty="0" err="1" smtClean="0"/>
              <a:t>penasehat</a:t>
            </a:r>
            <a:r>
              <a:rPr lang="en-US" dirty="0" smtClean="0"/>
              <a:t> </a:t>
            </a:r>
          </a:p>
          <a:p>
            <a:pPr marL="514350" indent="-514350">
              <a:buFont typeface="+mj-lt"/>
              <a:buAutoNum type="alphaLcPeriod"/>
            </a:pPr>
            <a:r>
              <a:rPr lang="en-US" dirty="0" err="1" smtClean="0"/>
              <a:t>Unsur</a:t>
            </a:r>
            <a:r>
              <a:rPr lang="en-US" dirty="0" smtClean="0"/>
              <a:t> </a:t>
            </a:r>
            <a:r>
              <a:rPr lang="en-US" dirty="0" err="1" smtClean="0"/>
              <a:t>badan</a:t>
            </a:r>
            <a:r>
              <a:rPr lang="en-US" dirty="0" smtClean="0"/>
              <a:t> </a:t>
            </a:r>
            <a:r>
              <a:rPr lang="en-US" dirty="0" err="1" smtClean="0"/>
              <a:t>pimpinan</a:t>
            </a:r>
            <a:r>
              <a:rPr lang="en-US" dirty="0" smtClean="0"/>
              <a:t> </a:t>
            </a:r>
            <a:r>
              <a:rPr lang="en-US" dirty="0" err="1" smtClean="0"/>
              <a:t>organisasi</a:t>
            </a:r>
            <a:r>
              <a:rPr lang="en-US" dirty="0" smtClean="0"/>
              <a:t> </a:t>
            </a:r>
          </a:p>
          <a:p>
            <a:pPr marL="514350" indent="-514350">
              <a:buFont typeface="+mj-lt"/>
              <a:buAutoNum type="alphaLcPeriod"/>
            </a:pPr>
            <a:r>
              <a:rPr lang="en-US" dirty="0" err="1" smtClean="0"/>
              <a:t>Unsur</a:t>
            </a:r>
            <a:r>
              <a:rPr lang="en-US" dirty="0" smtClean="0"/>
              <a:t> </a:t>
            </a:r>
            <a:r>
              <a:rPr lang="en-US" dirty="0" err="1" smtClean="0"/>
              <a:t>asosiasi</a:t>
            </a:r>
            <a:r>
              <a:rPr lang="en-US" dirty="0" smtClean="0"/>
              <a:t> </a:t>
            </a:r>
            <a:r>
              <a:rPr lang="en-US" dirty="0" err="1" smtClean="0"/>
              <a:t>profesi</a:t>
            </a:r>
            <a:r>
              <a:rPr lang="en-US" dirty="0" smtClean="0"/>
              <a:t> </a:t>
            </a:r>
            <a:r>
              <a:rPr lang="en-US" dirty="0" err="1" smtClean="0"/>
              <a:t>dan</a:t>
            </a:r>
            <a:r>
              <a:rPr lang="en-US" dirty="0" smtClean="0"/>
              <a:t> </a:t>
            </a:r>
            <a:r>
              <a:rPr lang="en-US" dirty="0" err="1" smtClean="0"/>
              <a:t>keahlian</a:t>
            </a:r>
            <a:r>
              <a:rPr lang="en-US" dirty="0" smtClean="0"/>
              <a:t> </a:t>
            </a:r>
            <a:r>
              <a:rPr lang="en-US" dirty="0" err="1" smtClean="0"/>
              <a:t>sejenis</a:t>
            </a:r>
            <a:r>
              <a:rPr lang="en-US" dirty="0" smtClean="0"/>
              <a:t> </a:t>
            </a:r>
          </a:p>
          <a:p>
            <a:pPr marL="514350" indent="-514350">
              <a:buFont typeface="+mj-lt"/>
              <a:buAutoNum type="alphaLcPeriod"/>
            </a:pPr>
            <a:r>
              <a:rPr lang="en-US" dirty="0" err="1" smtClean="0"/>
              <a:t>Unsur</a:t>
            </a:r>
            <a:r>
              <a:rPr lang="en-US" dirty="0" smtClean="0"/>
              <a:t> </a:t>
            </a:r>
            <a:r>
              <a:rPr lang="en-US" dirty="0" err="1" smtClean="0"/>
              <a:t>keahlian</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keperluan</a:t>
            </a:r>
            <a:r>
              <a:rPr lang="en-US" dirty="0" smtClean="0"/>
              <a:t> </a:t>
            </a:r>
            <a:endParaRPr lang="en-US" dirty="0"/>
          </a:p>
        </p:txBody>
      </p:sp>
    </p:spTree>
    <p:extLst>
      <p:ext uri="{BB962C8B-B14F-4D97-AF65-F5344CB8AC3E}">
        <p14:creationId xmlns="" xmlns:p14="http://schemas.microsoft.com/office/powerpoint/2010/main" val="574711256"/>
      </p:ext>
    </p:extLst>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304800" y="274638"/>
            <a:ext cx="8305800" cy="5507597"/>
          </a:xfrm>
        </p:spPr>
        <p:txBody>
          <a:bodyPr>
            <a:noAutofit/>
          </a:bodyPr>
          <a:lstStyle/>
          <a:p>
            <a:r>
              <a:rPr lang="en-US" dirty="0" smtClean="0">
                <a:latin typeface="Times New Roman" pitchFamily="18" charset="0"/>
                <a:ea typeface="+mn-ea"/>
                <a:cs typeface="Times New Roman" pitchFamily="18" charset="0"/>
              </a:rPr>
              <a:t>2.</a:t>
            </a:r>
            <a:r>
              <a:rPr lang="en-US" dirty="0" smtClean="0">
                <a:latin typeface="+mn-lt"/>
                <a:ea typeface="+mn-ea"/>
                <a:cs typeface="Times New Roman" pitchFamily="18" charset="0"/>
              </a:rPr>
              <a:t>Dewan </a:t>
            </a:r>
            <a:r>
              <a:rPr lang="en-US" dirty="0" err="1" smtClean="0">
                <a:latin typeface="+mn-lt"/>
                <a:ea typeface="+mn-ea"/>
                <a:cs typeface="Times New Roman" pitchFamily="18" charset="0"/>
              </a:rPr>
              <a:t>kehormatan</a:t>
            </a:r>
            <a:r>
              <a:rPr lang="en-US" dirty="0" smtClean="0">
                <a:latin typeface="+mn-lt"/>
                <a:ea typeface="+mn-ea"/>
                <a:cs typeface="Times New Roman" pitchFamily="18" charset="0"/>
              </a:rPr>
              <a:t> guru </a:t>
            </a:r>
            <a:r>
              <a:rPr lang="en-US" dirty="0" err="1" smtClean="0">
                <a:latin typeface="+mn-lt"/>
                <a:ea typeface="+mn-ea"/>
                <a:cs typeface="Times New Roman" pitchFamily="18" charset="0"/>
              </a:rPr>
              <a:t>indonesia</a:t>
            </a:r>
            <a:r>
              <a:rPr lang="en-US" dirty="0" smtClean="0">
                <a:latin typeface="+mn-lt"/>
                <a:ea typeface="+mn-ea"/>
                <a:cs typeface="Times New Roman" pitchFamily="18" charset="0"/>
              </a:rPr>
              <a:t> </a:t>
            </a:r>
            <a:r>
              <a:rPr lang="en-US" dirty="0" err="1" smtClean="0">
                <a:latin typeface="+mn-lt"/>
                <a:ea typeface="+mn-ea"/>
                <a:cs typeface="Times New Roman" pitchFamily="18" charset="0"/>
              </a:rPr>
              <a:t>bertugas</a:t>
            </a:r>
            <a:r>
              <a:rPr lang="en-US" dirty="0" smtClean="0">
                <a:latin typeface="+mn-lt"/>
                <a:ea typeface="+mn-ea"/>
                <a:cs typeface="Times New Roman" pitchFamily="18" charset="0"/>
              </a:rPr>
              <a:t> </a:t>
            </a:r>
            <a:r>
              <a:rPr lang="en-US" dirty="0" err="1" smtClean="0">
                <a:latin typeface="+mn-lt"/>
                <a:ea typeface="+mn-ea"/>
                <a:cs typeface="Times New Roman" pitchFamily="18" charset="0"/>
              </a:rPr>
              <a:t>menegakan</a:t>
            </a:r>
            <a:r>
              <a:rPr lang="en-US" dirty="0" smtClean="0">
                <a:latin typeface="+mn-lt"/>
                <a:ea typeface="+mn-ea"/>
                <a:cs typeface="Times New Roman" pitchFamily="18" charset="0"/>
              </a:rPr>
              <a:t> </a:t>
            </a:r>
            <a:r>
              <a:rPr lang="en-US" dirty="0" err="1" smtClean="0">
                <a:latin typeface="+mn-lt"/>
                <a:ea typeface="+mn-ea"/>
                <a:cs typeface="Times New Roman" pitchFamily="18" charset="0"/>
              </a:rPr>
              <a:t>kode</a:t>
            </a:r>
            <a:r>
              <a:rPr lang="en-US" dirty="0" smtClean="0">
                <a:latin typeface="+mn-lt"/>
                <a:ea typeface="+mn-ea"/>
                <a:cs typeface="Times New Roman" pitchFamily="18" charset="0"/>
              </a:rPr>
              <a:t> </a:t>
            </a:r>
            <a:r>
              <a:rPr lang="en-US" dirty="0" err="1" smtClean="0">
                <a:latin typeface="+mn-lt"/>
                <a:ea typeface="+mn-ea"/>
                <a:cs typeface="Times New Roman" pitchFamily="18" charset="0"/>
              </a:rPr>
              <a:t>etik</a:t>
            </a:r>
            <a:r>
              <a:rPr lang="en-US" dirty="0" smtClean="0">
                <a:latin typeface="+mn-lt"/>
                <a:ea typeface="+mn-ea"/>
                <a:cs typeface="Times New Roman" pitchFamily="18" charset="0"/>
              </a:rPr>
              <a:t> guru </a:t>
            </a:r>
            <a:r>
              <a:rPr lang="en-US" dirty="0" err="1" smtClean="0">
                <a:latin typeface="+mn-lt"/>
                <a:ea typeface="+mn-ea"/>
                <a:cs typeface="Times New Roman" pitchFamily="18" charset="0"/>
              </a:rPr>
              <a:t>indonesia</a:t>
            </a:r>
            <a:r>
              <a:rPr lang="en-US" dirty="0" smtClean="0">
                <a:latin typeface="+mn-lt"/>
                <a:ea typeface="+mn-ea"/>
                <a:cs typeface="Times New Roman" pitchFamily="18" charset="0"/>
              </a:rPr>
              <a:t>,</a:t>
            </a:r>
            <a:r>
              <a:rPr lang="id-ID" dirty="0" smtClean="0">
                <a:latin typeface="+mn-lt"/>
                <a:ea typeface="+mn-ea"/>
                <a:cs typeface="Times New Roman" pitchFamily="18" charset="0"/>
              </a:rPr>
              <a:t> </a:t>
            </a:r>
            <a:r>
              <a:rPr lang="en-US" dirty="0" err="1" smtClean="0">
                <a:latin typeface="+mn-lt"/>
                <a:ea typeface="+mn-ea"/>
                <a:cs typeface="Times New Roman" pitchFamily="18" charset="0"/>
              </a:rPr>
              <a:t>memberikan</a:t>
            </a:r>
            <a:r>
              <a:rPr lang="en-US" dirty="0" smtClean="0">
                <a:latin typeface="+mn-lt"/>
                <a:ea typeface="+mn-ea"/>
                <a:cs typeface="Times New Roman" pitchFamily="18" charset="0"/>
              </a:rPr>
              <a:t> </a:t>
            </a:r>
            <a:r>
              <a:rPr lang="en-US" dirty="0" err="1" smtClean="0">
                <a:latin typeface="+mn-lt"/>
                <a:ea typeface="+mn-ea"/>
                <a:cs typeface="Times New Roman" pitchFamily="18" charset="0"/>
              </a:rPr>
              <a:t>pendapatan</a:t>
            </a:r>
            <a:r>
              <a:rPr lang="en-US" dirty="0" smtClean="0">
                <a:latin typeface="+mn-lt"/>
                <a:ea typeface="+mn-ea"/>
                <a:cs typeface="Times New Roman" pitchFamily="18" charset="0"/>
              </a:rPr>
              <a:t>, </a:t>
            </a:r>
            <a:r>
              <a:rPr lang="en-US" dirty="0" err="1" smtClean="0">
                <a:latin typeface="+mn-lt"/>
                <a:ea typeface="+mn-ea"/>
                <a:cs typeface="Times New Roman" pitchFamily="18" charset="0"/>
              </a:rPr>
              <a:t>pertimbangan</a:t>
            </a:r>
            <a:r>
              <a:rPr lang="en-US" dirty="0" smtClean="0">
                <a:latin typeface="+mn-lt"/>
                <a:ea typeface="+mn-ea"/>
                <a:cs typeface="Times New Roman" pitchFamily="18" charset="0"/>
              </a:rPr>
              <a:t>, </a:t>
            </a:r>
            <a:r>
              <a:rPr lang="en-US" dirty="0" err="1" smtClean="0">
                <a:latin typeface="+mn-lt"/>
                <a:ea typeface="+mn-ea"/>
                <a:cs typeface="Times New Roman" pitchFamily="18" charset="0"/>
              </a:rPr>
              <a:t>dan</a:t>
            </a:r>
            <a:r>
              <a:rPr lang="en-US" dirty="0" smtClean="0">
                <a:latin typeface="+mn-lt"/>
                <a:ea typeface="+mn-ea"/>
                <a:cs typeface="Times New Roman" pitchFamily="18" charset="0"/>
              </a:rPr>
              <a:t> saran </a:t>
            </a:r>
            <a:r>
              <a:rPr lang="en-US" dirty="0" err="1" smtClean="0">
                <a:latin typeface="+mn-lt"/>
                <a:ea typeface="+mn-ea"/>
                <a:cs typeface="Times New Roman" pitchFamily="18" charset="0"/>
              </a:rPr>
              <a:t>atas</a:t>
            </a:r>
            <a:r>
              <a:rPr lang="en-US" dirty="0" smtClean="0">
                <a:latin typeface="+mn-lt"/>
                <a:ea typeface="+mn-ea"/>
                <a:cs typeface="Times New Roman" pitchFamily="18" charset="0"/>
              </a:rPr>
              <a:t> </a:t>
            </a:r>
            <a:r>
              <a:rPr lang="en-US" dirty="0" err="1" smtClean="0">
                <a:latin typeface="+mn-lt"/>
                <a:ea typeface="+mn-ea"/>
                <a:cs typeface="Times New Roman" pitchFamily="18" charset="0"/>
              </a:rPr>
              <a:t>pelanggaran</a:t>
            </a:r>
            <a:r>
              <a:rPr lang="en-US" dirty="0" smtClean="0">
                <a:latin typeface="+mn-lt"/>
                <a:ea typeface="+mn-ea"/>
                <a:cs typeface="Times New Roman" pitchFamily="18" charset="0"/>
              </a:rPr>
              <a:t> </a:t>
            </a:r>
            <a:r>
              <a:rPr lang="en-US" dirty="0" err="1" smtClean="0">
                <a:latin typeface="+mn-lt"/>
                <a:ea typeface="+mn-ea"/>
                <a:cs typeface="Times New Roman" pitchFamily="18" charset="0"/>
              </a:rPr>
              <a:t>kode</a:t>
            </a:r>
            <a:r>
              <a:rPr lang="en-US" dirty="0" smtClean="0">
                <a:latin typeface="+mn-lt"/>
                <a:ea typeface="+mn-ea"/>
                <a:cs typeface="Times New Roman" pitchFamily="18" charset="0"/>
              </a:rPr>
              <a:t> </a:t>
            </a:r>
            <a:r>
              <a:rPr lang="en-US" dirty="0" err="1" smtClean="0">
                <a:latin typeface="+mn-lt"/>
                <a:ea typeface="+mn-ea"/>
                <a:cs typeface="Times New Roman" pitchFamily="18" charset="0"/>
              </a:rPr>
              <a:t>etik</a:t>
            </a:r>
            <a:r>
              <a:rPr lang="en-US" dirty="0" smtClean="0">
                <a:latin typeface="+mn-lt"/>
                <a:ea typeface="+mn-ea"/>
                <a:cs typeface="Times New Roman" pitchFamily="18" charset="0"/>
              </a:rPr>
              <a:t> 	guru </a:t>
            </a:r>
            <a:r>
              <a:rPr lang="en-US" dirty="0" err="1" smtClean="0">
                <a:latin typeface="+mn-lt"/>
                <a:ea typeface="+mn-ea"/>
                <a:cs typeface="Times New Roman" pitchFamily="18" charset="0"/>
              </a:rPr>
              <a:t>kepada</a:t>
            </a:r>
            <a:r>
              <a:rPr lang="en-US" dirty="0" smtClean="0">
                <a:latin typeface="+mn-lt"/>
                <a:ea typeface="+mn-ea"/>
                <a:cs typeface="Times New Roman" pitchFamily="18" charset="0"/>
              </a:rPr>
              <a:t> </a:t>
            </a:r>
            <a:r>
              <a:rPr lang="en-US" dirty="0" err="1" smtClean="0">
                <a:latin typeface="+mn-lt"/>
                <a:ea typeface="+mn-ea"/>
                <a:cs typeface="Times New Roman" pitchFamily="18" charset="0"/>
              </a:rPr>
              <a:t>badan</a:t>
            </a:r>
            <a:r>
              <a:rPr lang="en-US" dirty="0" smtClean="0">
                <a:latin typeface="+mn-lt"/>
                <a:ea typeface="+mn-ea"/>
                <a:cs typeface="Times New Roman" pitchFamily="18" charset="0"/>
              </a:rPr>
              <a:t> </a:t>
            </a:r>
            <a:r>
              <a:rPr lang="en-US" dirty="0" err="1" smtClean="0">
                <a:latin typeface="+mn-lt"/>
                <a:ea typeface="+mn-ea"/>
                <a:cs typeface="Times New Roman" pitchFamily="18" charset="0"/>
              </a:rPr>
              <a:t>pimpinan</a:t>
            </a:r>
            <a:r>
              <a:rPr lang="id-ID" dirty="0" smtClean="0">
                <a:latin typeface="+mn-lt"/>
                <a:ea typeface="+mn-ea"/>
                <a:cs typeface="Times New Roman" pitchFamily="18" charset="0"/>
              </a:rPr>
              <a:t> </a:t>
            </a:r>
            <a:r>
              <a:rPr lang="en-US" dirty="0" err="1" smtClean="0">
                <a:latin typeface="+mn-lt"/>
                <a:ea typeface="+mn-ea"/>
                <a:cs typeface="Times New Roman" pitchFamily="18" charset="0"/>
              </a:rPr>
              <a:t>organisasi</a:t>
            </a:r>
            <a:r>
              <a:rPr lang="id-ID" dirty="0" smtClean="0">
                <a:latin typeface="+mn-lt"/>
                <a:ea typeface="+mn-ea"/>
                <a:cs typeface="Times New Roman" pitchFamily="18" charset="0"/>
              </a:rPr>
              <a:t/>
            </a:r>
            <a:br>
              <a:rPr lang="id-ID" dirty="0" smtClean="0">
                <a:latin typeface="+mn-lt"/>
                <a:ea typeface="+mn-ea"/>
                <a:cs typeface="Times New Roman" pitchFamily="18" charset="0"/>
              </a:rPr>
            </a:br>
            <a:r>
              <a:rPr lang="id-ID" dirty="0" smtClean="0">
                <a:latin typeface="+mn-lt"/>
                <a:ea typeface="+mn-ea"/>
                <a:cs typeface="Times New Roman" pitchFamily="18" charset="0"/>
              </a:rPr>
              <a:t/>
            </a:r>
            <a:br>
              <a:rPr lang="id-ID" dirty="0" smtClean="0">
                <a:latin typeface="+mn-lt"/>
                <a:ea typeface="+mn-ea"/>
                <a:cs typeface="Times New Roman" pitchFamily="18" charset="0"/>
              </a:rPr>
            </a:br>
            <a:r>
              <a:rPr lang="id-ID" dirty="0" smtClean="0">
                <a:latin typeface="+mn-lt"/>
                <a:ea typeface="+mn-ea"/>
                <a:cs typeface="Times New Roman" pitchFamily="18" charset="0"/>
              </a:rPr>
              <a:t>3. </a:t>
            </a:r>
            <a:r>
              <a:rPr lang="en-US" dirty="0" err="1" smtClean="0">
                <a:latin typeface="+mn-lt"/>
              </a:rPr>
              <a:t>Ketentuan</a:t>
            </a:r>
            <a:r>
              <a:rPr lang="en-US" dirty="0" smtClean="0">
                <a:latin typeface="+mn-lt"/>
              </a:rPr>
              <a:t> </a:t>
            </a:r>
            <a:r>
              <a:rPr lang="en-US" dirty="0" err="1" smtClean="0">
                <a:latin typeface="+mn-lt"/>
              </a:rPr>
              <a:t>lebih</a:t>
            </a:r>
            <a:r>
              <a:rPr lang="en-US" dirty="0" smtClean="0">
                <a:latin typeface="+mn-lt"/>
              </a:rPr>
              <a:t> </a:t>
            </a:r>
            <a:r>
              <a:rPr lang="en-US" dirty="0" err="1" smtClean="0">
                <a:latin typeface="+mn-lt"/>
              </a:rPr>
              <a:t>lanjut</a:t>
            </a:r>
            <a:r>
              <a:rPr lang="en-US" dirty="0" smtClean="0">
                <a:latin typeface="+mn-lt"/>
              </a:rPr>
              <a:t> </a:t>
            </a:r>
            <a:r>
              <a:rPr lang="en-US" dirty="0" err="1" smtClean="0">
                <a:latin typeface="+mn-lt"/>
              </a:rPr>
              <a:t>mengenai</a:t>
            </a:r>
            <a:r>
              <a:rPr lang="en-US" dirty="0" smtClean="0">
                <a:latin typeface="+mn-lt"/>
              </a:rPr>
              <a:t> 	</a:t>
            </a:r>
            <a:r>
              <a:rPr lang="en-US" dirty="0" err="1" smtClean="0">
                <a:latin typeface="+mn-lt"/>
              </a:rPr>
              <a:t>susunan</a:t>
            </a:r>
            <a:r>
              <a:rPr lang="en-US" dirty="0" smtClean="0">
                <a:latin typeface="+mn-lt"/>
              </a:rPr>
              <a:t>, </a:t>
            </a:r>
            <a:r>
              <a:rPr lang="en-US" dirty="0" err="1" smtClean="0">
                <a:latin typeface="+mn-lt"/>
              </a:rPr>
              <a:t>uraian</a:t>
            </a:r>
            <a:r>
              <a:rPr lang="en-US" dirty="0" smtClean="0">
                <a:latin typeface="+mn-lt"/>
              </a:rPr>
              <a:t> </a:t>
            </a:r>
            <a:r>
              <a:rPr lang="en-US" dirty="0" err="1" smtClean="0">
                <a:latin typeface="+mn-lt"/>
              </a:rPr>
              <a:t>tugas</a:t>
            </a:r>
            <a:r>
              <a:rPr lang="en-US" dirty="0" smtClean="0">
                <a:latin typeface="+mn-lt"/>
              </a:rPr>
              <a:t>, </a:t>
            </a:r>
            <a:r>
              <a:rPr lang="en-US" dirty="0" err="1" smtClean="0">
                <a:latin typeface="+mn-lt"/>
              </a:rPr>
              <a:t>fungsi</a:t>
            </a:r>
            <a:r>
              <a:rPr lang="en-US" dirty="0" smtClean="0">
                <a:latin typeface="+mn-lt"/>
              </a:rPr>
              <a:t>, </a:t>
            </a:r>
            <a:r>
              <a:rPr lang="en-US" dirty="0" err="1" smtClean="0">
                <a:latin typeface="+mn-lt"/>
              </a:rPr>
              <a:t>dan</a:t>
            </a:r>
            <a:r>
              <a:rPr lang="en-US" dirty="0" smtClean="0">
                <a:latin typeface="+mn-lt"/>
              </a:rPr>
              <a:t> </a:t>
            </a:r>
            <a:r>
              <a:rPr lang="en-US" dirty="0" err="1" smtClean="0">
                <a:latin typeface="+mn-lt"/>
              </a:rPr>
              <a:t>cara</a:t>
            </a:r>
            <a:r>
              <a:rPr lang="en-US" dirty="0" smtClean="0">
                <a:latin typeface="+mn-lt"/>
              </a:rPr>
              <a:t> </a:t>
            </a:r>
            <a:r>
              <a:rPr lang="en-US" dirty="0" err="1" smtClean="0">
                <a:latin typeface="+mn-lt"/>
              </a:rPr>
              <a:t>kerja</a:t>
            </a:r>
            <a:r>
              <a:rPr lang="en-US" dirty="0" smtClean="0">
                <a:latin typeface="+mn-lt"/>
              </a:rPr>
              <a:t> </a:t>
            </a:r>
            <a:r>
              <a:rPr lang="en-US" dirty="0" err="1" smtClean="0">
                <a:latin typeface="+mn-lt"/>
              </a:rPr>
              <a:t>dewan</a:t>
            </a:r>
            <a:r>
              <a:rPr lang="en-US" dirty="0" smtClean="0">
                <a:latin typeface="+mn-lt"/>
              </a:rPr>
              <a:t> </a:t>
            </a:r>
            <a:r>
              <a:rPr lang="en-US" dirty="0" err="1" smtClean="0">
                <a:latin typeface="+mn-lt"/>
              </a:rPr>
              <a:t>kehormatan</a:t>
            </a:r>
            <a:r>
              <a:rPr lang="en-US" dirty="0" smtClean="0">
                <a:latin typeface="+mn-lt"/>
              </a:rPr>
              <a:t> guru </a:t>
            </a:r>
            <a:r>
              <a:rPr lang="en-US" dirty="0" err="1" smtClean="0">
                <a:latin typeface="+mn-lt"/>
              </a:rPr>
              <a:t>indonesia</a:t>
            </a:r>
            <a:r>
              <a:rPr lang="en-US" dirty="0" smtClean="0">
                <a:latin typeface="+mn-lt"/>
              </a:rPr>
              <a:t> </a:t>
            </a:r>
            <a:r>
              <a:rPr lang="en-US" dirty="0" err="1" smtClean="0">
                <a:latin typeface="+mn-lt"/>
              </a:rPr>
              <a:t>diatur</a:t>
            </a:r>
            <a:r>
              <a:rPr lang="en-US" dirty="0" smtClean="0">
                <a:latin typeface="+mn-lt"/>
              </a:rPr>
              <a:t> </a:t>
            </a:r>
            <a:r>
              <a:rPr lang="en-US" dirty="0" err="1" smtClean="0">
                <a:latin typeface="+mn-lt"/>
              </a:rPr>
              <a:t>dalam</a:t>
            </a:r>
            <a:r>
              <a:rPr lang="en-US" dirty="0" smtClean="0">
                <a:latin typeface="+mn-lt"/>
              </a:rPr>
              <a:t> </a:t>
            </a:r>
            <a:r>
              <a:rPr lang="en-US" dirty="0" err="1" smtClean="0">
                <a:latin typeface="+mn-lt"/>
              </a:rPr>
              <a:t>anggaran</a:t>
            </a:r>
            <a:r>
              <a:rPr lang="en-US" dirty="0" smtClean="0">
                <a:latin typeface="+mn-lt"/>
              </a:rPr>
              <a:t> </a:t>
            </a:r>
            <a:r>
              <a:rPr lang="en-US" dirty="0" err="1" smtClean="0">
                <a:latin typeface="+mn-lt"/>
              </a:rPr>
              <a:t>rumah</a:t>
            </a:r>
            <a:r>
              <a:rPr lang="en-US" dirty="0" smtClean="0">
                <a:latin typeface="+mn-lt"/>
              </a:rPr>
              <a:t> </a:t>
            </a:r>
            <a:r>
              <a:rPr lang="en-US" dirty="0" err="1" smtClean="0">
                <a:latin typeface="+mn-lt"/>
              </a:rPr>
              <a:t>tangga</a:t>
            </a:r>
            <a:r>
              <a:rPr lang="en-US" dirty="0" smtClean="0">
                <a:latin typeface="+mn-lt"/>
              </a:rPr>
              <a:t>.</a:t>
            </a:r>
            <a:endParaRPr lang="en-US" dirty="0">
              <a:latin typeface="+mn-lt"/>
              <a:ea typeface="+mn-ea"/>
              <a:cs typeface="Times New Roman" pitchFamily="18" charset="0"/>
            </a:endParaRPr>
          </a:p>
        </p:txBody>
      </p:sp>
    </p:spTree>
    <p:extLst>
      <p:ext uri="{BB962C8B-B14F-4D97-AF65-F5344CB8AC3E}">
        <p14:creationId xmlns="" xmlns:p14="http://schemas.microsoft.com/office/powerpoint/2010/main" val="3358474967"/>
      </p:ext>
    </p:extLst>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9965"/>
            <a:ext cx="8229600" cy="6199094"/>
          </a:xfrm>
        </p:spPr>
        <p:txBody>
          <a:bodyPr>
            <a:normAutofit fontScale="90000"/>
          </a:bodyPr>
          <a:lstStyle/>
          <a:p>
            <a:r>
              <a:rPr lang="id-ID" dirty="0" smtClean="0"/>
              <a:t/>
            </a:r>
            <a:br>
              <a:rPr lang="id-ID" dirty="0" smtClean="0"/>
            </a:br>
            <a:r>
              <a:rPr lang="id-ID" dirty="0" smtClean="0"/>
              <a:t/>
            </a:r>
            <a:br>
              <a:rPr lang="id-ID" dirty="0" smtClean="0"/>
            </a:br>
            <a:r>
              <a:rPr lang="id-ID" dirty="0" smtClean="0"/>
              <a:t>Anggaran Rumah Tangga </a:t>
            </a:r>
            <a:br>
              <a:rPr lang="id-ID" dirty="0" smtClean="0"/>
            </a:br>
            <a:r>
              <a:rPr lang="id-ID" dirty="0" smtClean="0"/>
              <a:t/>
            </a:r>
            <a:br>
              <a:rPr lang="id-ID" dirty="0" smtClean="0"/>
            </a:br>
            <a:r>
              <a:rPr lang="en-US" dirty="0" smtClean="0"/>
              <a:t>DEWAN KEHORMATAN GURU</a:t>
            </a:r>
            <a:br>
              <a:rPr lang="en-US" dirty="0" smtClean="0"/>
            </a:br>
            <a:r>
              <a:rPr lang="en-US" dirty="0" smtClean="0"/>
              <a:t>BAB XXVIII </a:t>
            </a:r>
            <a:r>
              <a:rPr lang="en-US" dirty="0" err="1" smtClean="0"/>
              <a:t>Pasal</a:t>
            </a:r>
            <a:r>
              <a:rPr lang="en-US" dirty="0" smtClean="0"/>
              <a:t> 97</a:t>
            </a:r>
            <a:br>
              <a:rPr lang="en-US" dirty="0" smtClean="0"/>
            </a:br>
            <a:r>
              <a:rPr lang="en-US" dirty="0" smtClean="0"/>
              <a:t>Status, </a:t>
            </a:r>
            <a:r>
              <a:rPr lang="en-US" dirty="0" err="1" smtClean="0"/>
              <a:t>Kedudukan</a:t>
            </a:r>
            <a:r>
              <a:rPr lang="en-US" dirty="0" smtClean="0"/>
              <a:t>, </a:t>
            </a:r>
            <a:r>
              <a:rPr lang="en-US" dirty="0" err="1" smtClean="0"/>
              <a:t>Tugas</a:t>
            </a:r>
            <a:r>
              <a:rPr lang="en-US" dirty="0" smtClean="0"/>
              <a:t> </a:t>
            </a:r>
            <a:r>
              <a:rPr lang="en-US" dirty="0" err="1" smtClean="0"/>
              <a:t>dan</a:t>
            </a:r>
            <a:r>
              <a:rPr lang="en-US" dirty="0" smtClean="0"/>
              <a:t> </a:t>
            </a:r>
            <a:r>
              <a:rPr lang="en-US" dirty="0" err="1" smtClean="0"/>
              <a:t>Wewenang</a:t>
            </a:r>
            <a:r>
              <a:rPr lang="id-ID" dirty="0" smtClean="0"/>
              <a:t/>
            </a:r>
            <a:br>
              <a:rPr lang="id-ID" dirty="0" smtClean="0"/>
            </a:br>
            <a:r>
              <a:rPr lang="id-ID" dirty="0" smtClean="0"/>
              <a:t/>
            </a:r>
            <a:br>
              <a:rPr lang="id-ID" dirty="0" smtClean="0"/>
            </a:br>
            <a:r>
              <a:rPr lang="id-ID" dirty="0" smtClean="0"/>
              <a:t>1. </a:t>
            </a:r>
            <a:r>
              <a:rPr lang="en-US" sz="3100" dirty="0" err="1" smtClean="0"/>
              <a:t>Dewan</a:t>
            </a:r>
            <a:r>
              <a:rPr lang="en-US" sz="3100" dirty="0" smtClean="0"/>
              <a:t> </a:t>
            </a:r>
            <a:r>
              <a:rPr lang="en-US" sz="3100" dirty="0" err="1" smtClean="0"/>
              <a:t>Kehormatan</a:t>
            </a:r>
            <a:r>
              <a:rPr lang="en-US" sz="3100" dirty="0" smtClean="0"/>
              <a:t> Guru Indonesia </a:t>
            </a:r>
            <a:r>
              <a:rPr lang="en-US" sz="3100" dirty="0" err="1" smtClean="0"/>
              <a:t>adalah</a:t>
            </a:r>
            <a:r>
              <a:rPr lang="en-US" sz="3100" dirty="0" smtClean="0"/>
              <a:t> </a:t>
            </a:r>
            <a:r>
              <a:rPr lang="en-US" sz="3100" dirty="0" err="1" smtClean="0"/>
              <a:t>kelengkapan</a:t>
            </a:r>
            <a:r>
              <a:rPr lang="en-US" sz="3100" dirty="0" smtClean="0"/>
              <a:t> </a:t>
            </a:r>
            <a:r>
              <a:rPr lang="en-US" sz="3100" dirty="0" err="1" smtClean="0"/>
              <a:t>organisasi</a:t>
            </a:r>
            <a:r>
              <a:rPr lang="en-US" sz="3100" dirty="0" smtClean="0"/>
              <a:t> yang </a:t>
            </a:r>
            <a:r>
              <a:rPr lang="en-US" sz="3100" dirty="0" err="1" smtClean="0"/>
              <a:t>bertugas</a:t>
            </a:r>
            <a:r>
              <a:rPr lang="en-US" sz="3100" dirty="0" smtClean="0"/>
              <a:t> </a:t>
            </a:r>
            <a:r>
              <a:rPr lang="en-US" sz="3100" dirty="0" err="1" smtClean="0"/>
              <a:t>menegakan</a:t>
            </a:r>
            <a:r>
              <a:rPr lang="en-US" sz="3100" dirty="0" smtClean="0"/>
              <a:t> </a:t>
            </a:r>
            <a:r>
              <a:rPr lang="en-US" sz="3100" dirty="0" err="1" smtClean="0"/>
              <a:t>Kode</a:t>
            </a:r>
            <a:r>
              <a:rPr lang="en-US" sz="3100" dirty="0" smtClean="0"/>
              <a:t> </a:t>
            </a:r>
            <a:r>
              <a:rPr lang="en-US" sz="3100" dirty="0" err="1" smtClean="0"/>
              <a:t>Etik</a:t>
            </a:r>
            <a:r>
              <a:rPr lang="en-US" sz="3100" dirty="0" smtClean="0"/>
              <a:t> Guru Indonesia</a:t>
            </a:r>
            <a:br>
              <a:rPr lang="en-US" sz="3100" dirty="0" smtClean="0"/>
            </a:br>
            <a:r>
              <a:rPr lang="id-ID" sz="3100" dirty="0" smtClean="0"/>
              <a:t>2. </a:t>
            </a:r>
            <a:r>
              <a:rPr lang="en-US" sz="3100" dirty="0" err="1" smtClean="0"/>
              <a:t>Dewan</a:t>
            </a:r>
            <a:r>
              <a:rPr lang="en-US" sz="3100" dirty="0" smtClean="0"/>
              <a:t> </a:t>
            </a:r>
            <a:r>
              <a:rPr lang="en-US" sz="3100" dirty="0" err="1" smtClean="0"/>
              <a:t>Kehormatan</a:t>
            </a:r>
            <a:r>
              <a:rPr lang="en-US" sz="3100" dirty="0" smtClean="0"/>
              <a:t> Guru Indonesia </a:t>
            </a:r>
            <a:r>
              <a:rPr lang="en-US" sz="3100" dirty="0" err="1" smtClean="0"/>
              <a:t>di</a:t>
            </a:r>
            <a:r>
              <a:rPr lang="en-US" sz="3100" dirty="0" smtClean="0"/>
              <a:t> </a:t>
            </a:r>
            <a:r>
              <a:rPr lang="en-US" sz="3100" dirty="0" err="1" smtClean="0"/>
              <a:t>bentuk</a:t>
            </a:r>
            <a:r>
              <a:rPr lang="en-US" sz="3100" dirty="0" smtClean="0"/>
              <a:t> </a:t>
            </a:r>
            <a:r>
              <a:rPr lang="en-US" sz="3100" dirty="0" err="1" smtClean="0"/>
              <a:t>di</a:t>
            </a:r>
            <a:r>
              <a:rPr lang="en-US" sz="3100" dirty="0" smtClean="0"/>
              <a:t> </a:t>
            </a:r>
            <a:r>
              <a:rPr lang="en-US" sz="3100" dirty="0" err="1" smtClean="0"/>
              <a:t>tingkat</a:t>
            </a:r>
            <a:r>
              <a:rPr lang="en-US" sz="3100" dirty="0" smtClean="0"/>
              <a:t> </a:t>
            </a:r>
            <a:r>
              <a:rPr lang="en-US" sz="3100" dirty="0" err="1" smtClean="0"/>
              <a:t>nasional</a:t>
            </a:r>
            <a:r>
              <a:rPr lang="en-US" sz="3100" dirty="0" smtClean="0"/>
              <a:t>, </a:t>
            </a:r>
            <a:r>
              <a:rPr lang="en-US" sz="3100" dirty="0" err="1" smtClean="0"/>
              <a:t>tingkat</a:t>
            </a:r>
            <a:r>
              <a:rPr lang="en-US" sz="3100" dirty="0" smtClean="0"/>
              <a:t> </a:t>
            </a:r>
            <a:r>
              <a:rPr lang="en-US" sz="3100" dirty="0" err="1" smtClean="0"/>
              <a:t>provinsi</a:t>
            </a:r>
            <a:r>
              <a:rPr lang="en-US" sz="3100" dirty="0" smtClean="0"/>
              <a:t>/</a:t>
            </a:r>
            <a:r>
              <a:rPr lang="en-US" sz="3100" dirty="0" err="1" smtClean="0"/>
              <a:t>daerah</a:t>
            </a:r>
            <a:r>
              <a:rPr lang="en-US" sz="3100" dirty="0" smtClean="0"/>
              <a:t> </a:t>
            </a:r>
            <a:r>
              <a:rPr lang="en-US" sz="3100" dirty="0" err="1" smtClean="0"/>
              <a:t>istimewa</a:t>
            </a:r>
            <a:r>
              <a:rPr lang="en-US" sz="3100" dirty="0" smtClean="0"/>
              <a:t> </a:t>
            </a:r>
            <a:r>
              <a:rPr lang="en-US" sz="3100" dirty="0" err="1" smtClean="0"/>
              <a:t>dan</a:t>
            </a:r>
            <a:r>
              <a:rPr lang="en-US" sz="3100" dirty="0" smtClean="0"/>
              <a:t> </a:t>
            </a:r>
            <a:r>
              <a:rPr lang="en-US" sz="3100" dirty="0" err="1" smtClean="0"/>
              <a:t>tingkat</a:t>
            </a:r>
            <a:r>
              <a:rPr lang="en-US" sz="3100" dirty="0" smtClean="0"/>
              <a:t> </a:t>
            </a:r>
            <a:r>
              <a:rPr lang="en-US" sz="3100" dirty="0" err="1" smtClean="0"/>
              <a:t>kabupaten</a:t>
            </a:r>
            <a:r>
              <a:rPr lang="en-US" sz="3100" dirty="0" smtClean="0"/>
              <a:t>/ </a:t>
            </a:r>
            <a:r>
              <a:rPr lang="en-US" sz="3100" dirty="0" err="1" smtClean="0"/>
              <a:t>kabupaten</a:t>
            </a:r>
            <a:r>
              <a:rPr lang="en-US" sz="3100" dirty="0" smtClean="0"/>
              <a:t> </a:t>
            </a:r>
            <a:r>
              <a:rPr lang="en-US" sz="3100" dirty="0" err="1" smtClean="0"/>
              <a:t>administrasi</a:t>
            </a:r>
            <a:r>
              <a:rPr lang="en-US" sz="3100" dirty="0" smtClean="0"/>
              <a:t>/</a:t>
            </a:r>
            <a:r>
              <a:rPr lang="en-US" sz="3100" dirty="0" err="1" smtClean="0"/>
              <a:t>kota</a:t>
            </a:r>
            <a:r>
              <a:rPr lang="en-US" sz="3100" dirty="0" smtClean="0"/>
              <a:t>/</a:t>
            </a:r>
            <a:r>
              <a:rPr lang="en-US" sz="3100" dirty="0" err="1" smtClean="0"/>
              <a:t>kota</a:t>
            </a:r>
            <a:r>
              <a:rPr lang="en-US" sz="3100" dirty="0" smtClean="0"/>
              <a:t> </a:t>
            </a:r>
            <a:r>
              <a:rPr lang="en-US" sz="3100" dirty="0" err="1" smtClean="0"/>
              <a:t>administrasi</a:t>
            </a:r>
            <a:r>
              <a:rPr lang="en-US" sz="3100" dirty="0" smtClean="0"/>
              <a:t/>
            </a:r>
            <a:br>
              <a:rPr lang="en-US" sz="3100" dirty="0" smtClean="0"/>
            </a:br>
            <a:endParaRPr lang="en-US" sz="3100" dirty="0"/>
          </a:p>
        </p:txBody>
      </p:sp>
    </p:spTree>
    <p:extLst>
      <p:ext uri="{BB962C8B-B14F-4D97-AF65-F5344CB8AC3E}">
        <p14:creationId xmlns="" xmlns:p14="http://schemas.microsoft.com/office/powerpoint/2010/main" val="629772009"/>
      </p:ext>
    </p:extLst>
  </p:cSld>
  <p:clrMapOvr>
    <a:masterClrMapping/>
  </p:clrMapOvr>
  <p:transition spd="med">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057399" cy="1162050"/>
          </a:xfrm>
        </p:spPr>
        <p:txBody>
          <a:bodyPr/>
          <a:lstStyle/>
          <a:p>
            <a:r>
              <a:rPr lang="id-ID" sz="2800" dirty="0" smtClean="0"/>
              <a:t>Lanjutan</a:t>
            </a:r>
            <a:endParaRPr lang="id-ID" sz="2800" dirty="0"/>
          </a:p>
        </p:txBody>
      </p:sp>
      <p:sp>
        <p:nvSpPr>
          <p:cNvPr id="3" name="Content Placeholder 2"/>
          <p:cNvSpPr>
            <a:spLocks noGrp="1"/>
          </p:cNvSpPr>
          <p:nvPr>
            <p:ph idx="1"/>
          </p:nvPr>
        </p:nvSpPr>
        <p:spPr>
          <a:xfrm>
            <a:off x="2581835" y="273050"/>
            <a:ext cx="6104965" cy="5853113"/>
          </a:xfrm>
        </p:spPr>
        <p:txBody>
          <a:bodyPr/>
          <a:lstStyle/>
          <a:p>
            <a:pPr>
              <a:buNone/>
            </a:pPr>
            <a:r>
              <a:rPr lang="id-ID" dirty="0" smtClean="0"/>
              <a:t>3.</a:t>
            </a:r>
            <a:r>
              <a:rPr lang="en-US" sz="2800" dirty="0" err="1" smtClean="0"/>
              <a:t>Fungsi</a:t>
            </a:r>
            <a:r>
              <a:rPr lang="en-US" sz="2800" dirty="0" smtClean="0"/>
              <a:t> </a:t>
            </a:r>
            <a:r>
              <a:rPr lang="en-US" sz="2800" dirty="0" err="1" smtClean="0"/>
              <a:t>dan</a:t>
            </a:r>
            <a:r>
              <a:rPr lang="en-US" sz="2800" dirty="0" smtClean="0"/>
              <a:t> </a:t>
            </a:r>
            <a:r>
              <a:rPr lang="en-US" sz="2800" dirty="0" err="1" smtClean="0"/>
              <a:t>tugas</a:t>
            </a:r>
            <a:r>
              <a:rPr lang="en-US" sz="2800" dirty="0" smtClean="0"/>
              <a:t> </a:t>
            </a:r>
            <a:r>
              <a:rPr lang="en-US" sz="2800" dirty="0" err="1" smtClean="0"/>
              <a:t>Dewan</a:t>
            </a:r>
            <a:r>
              <a:rPr lang="en-US" sz="2800" dirty="0" smtClean="0"/>
              <a:t> </a:t>
            </a:r>
            <a:r>
              <a:rPr lang="en-US" sz="2800" dirty="0" err="1" smtClean="0"/>
              <a:t>Kehormatan</a:t>
            </a:r>
            <a:r>
              <a:rPr lang="en-US" sz="2800" dirty="0" smtClean="0"/>
              <a:t> Guru Indonesia </a:t>
            </a:r>
            <a:r>
              <a:rPr lang="en-US" sz="2800" dirty="0" err="1" smtClean="0"/>
              <a:t>di</a:t>
            </a:r>
            <a:r>
              <a:rPr lang="en-US" sz="2800" dirty="0" smtClean="0"/>
              <a:t> </a:t>
            </a:r>
            <a:r>
              <a:rPr lang="en-US" sz="2800" dirty="0" err="1" smtClean="0"/>
              <a:t>tingkat</a:t>
            </a:r>
            <a:r>
              <a:rPr lang="en-US" sz="2800" dirty="0" smtClean="0"/>
              <a:t> </a:t>
            </a:r>
            <a:r>
              <a:rPr lang="en-US" sz="2800" dirty="0" err="1" smtClean="0"/>
              <a:t>cabang</a:t>
            </a:r>
            <a:r>
              <a:rPr lang="en-US" sz="2800" dirty="0" smtClean="0"/>
              <a:t>/</a:t>
            </a:r>
            <a:r>
              <a:rPr lang="en-US" sz="2800" dirty="0" err="1" smtClean="0"/>
              <a:t>cabang</a:t>
            </a:r>
            <a:r>
              <a:rPr lang="en-US" sz="2800" dirty="0" smtClean="0"/>
              <a:t> </a:t>
            </a:r>
            <a:r>
              <a:rPr lang="en-US" sz="2800" dirty="0" err="1" smtClean="0"/>
              <a:t>khusus</a:t>
            </a:r>
            <a:r>
              <a:rPr lang="en-US" sz="2800" dirty="0" smtClean="0"/>
              <a:t> </a:t>
            </a:r>
            <a:r>
              <a:rPr lang="en-US" sz="2800" dirty="0" err="1" smtClean="0"/>
              <a:t>dan</a:t>
            </a:r>
            <a:r>
              <a:rPr lang="en-US" sz="2800" dirty="0" smtClean="0"/>
              <a:t> ranting/ranting </a:t>
            </a:r>
            <a:r>
              <a:rPr lang="en-US" sz="2800" dirty="0" err="1" smtClean="0"/>
              <a:t>khusus</a:t>
            </a:r>
            <a:r>
              <a:rPr lang="en-US" sz="2800" dirty="0" smtClean="0"/>
              <a:t> </a:t>
            </a:r>
            <a:r>
              <a:rPr lang="en-US" sz="2800" dirty="0" err="1" smtClean="0"/>
              <a:t>menjadi</a:t>
            </a:r>
            <a:r>
              <a:rPr lang="en-US" sz="2800" dirty="0" smtClean="0"/>
              <a:t> </a:t>
            </a:r>
            <a:r>
              <a:rPr lang="en-US" sz="2800" dirty="0" err="1" smtClean="0"/>
              <a:t>tanggung</a:t>
            </a:r>
            <a:r>
              <a:rPr lang="en-US" sz="2800" dirty="0" smtClean="0"/>
              <a:t> </a:t>
            </a:r>
            <a:r>
              <a:rPr lang="en-US" sz="2800" dirty="0" err="1" smtClean="0"/>
              <a:t>jawab</a:t>
            </a:r>
            <a:r>
              <a:rPr lang="en-US" sz="2800" dirty="0" smtClean="0"/>
              <a:t> </a:t>
            </a:r>
            <a:r>
              <a:rPr lang="en-US" sz="2800" dirty="0" err="1" smtClean="0"/>
              <a:t>pengurus</a:t>
            </a:r>
            <a:r>
              <a:rPr lang="en-US" sz="2800" dirty="0" smtClean="0"/>
              <a:t> </a:t>
            </a:r>
            <a:r>
              <a:rPr lang="en-US" sz="2800" dirty="0" err="1" smtClean="0"/>
              <a:t>kabupaten</a:t>
            </a:r>
            <a:r>
              <a:rPr lang="en-US" sz="2800" dirty="0" smtClean="0"/>
              <a:t>/ </a:t>
            </a:r>
            <a:r>
              <a:rPr lang="en-US" sz="2800" dirty="0" err="1" smtClean="0"/>
              <a:t>kabupaten</a:t>
            </a:r>
            <a:r>
              <a:rPr lang="en-US" sz="2800" dirty="0" smtClean="0"/>
              <a:t> </a:t>
            </a:r>
            <a:r>
              <a:rPr lang="en-US" sz="2800" dirty="0" err="1" smtClean="0"/>
              <a:t>administrasi</a:t>
            </a:r>
            <a:r>
              <a:rPr lang="en-US" sz="2800" dirty="0" smtClean="0"/>
              <a:t>/</a:t>
            </a:r>
            <a:r>
              <a:rPr lang="en-US" sz="2800" dirty="0" err="1" smtClean="0"/>
              <a:t>kota</a:t>
            </a:r>
            <a:r>
              <a:rPr lang="en-US" sz="2800" dirty="0" smtClean="0"/>
              <a:t>/</a:t>
            </a:r>
            <a:r>
              <a:rPr lang="en-US" sz="2800" dirty="0" err="1" smtClean="0"/>
              <a:t>kota</a:t>
            </a:r>
            <a:r>
              <a:rPr lang="en-US" sz="2800" dirty="0" smtClean="0"/>
              <a:t> </a:t>
            </a:r>
            <a:r>
              <a:rPr lang="en-US" sz="2800" dirty="0" err="1" smtClean="0"/>
              <a:t>administrasi</a:t>
            </a:r>
            <a:endParaRPr lang="en-US" sz="2800" dirty="0" smtClean="0"/>
          </a:p>
          <a:p>
            <a:pPr>
              <a:buNone/>
            </a:pPr>
            <a:r>
              <a:rPr lang="id-ID" sz="2800" dirty="0" smtClean="0"/>
              <a:t>4. </a:t>
            </a:r>
            <a:r>
              <a:rPr lang="en-US" sz="2800" dirty="0" err="1" smtClean="0"/>
              <a:t>Dewan</a:t>
            </a:r>
            <a:r>
              <a:rPr lang="en-US" sz="2800" dirty="0" smtClean="0"/>
              <a:t> </a:t>
            </a:r>
            <a:r>
              <a:rPr lang="en-US" sz="2800" dirty="0" err="1" smtClean="0"/>
              <a:t>kehormatan</a:t>
            </a:r>
            <a:r>
              <a:rPr lang="en-US" sz="2800" dirty="0" smtClean="0"/>
              <a:t> Guru Indonesia </a:t>
            </a:r>
            <a:r>
              <a:rPr lang="en-US" sz="2800" dirty="0" err="1" smtClean="0"/>
              <a:t>memberikan</a:t>
            </a:r>
            <a:r>
              <a:rPr lang="en-US" sz="2800" dirty="0" smtClean="0"/>
              <a:t> saran, </a:t>
            </a:r>
            <a:r>
              <a:rPr lang="en-US" sz="2800" dirty="0" err="1" smtClean="0"/>
              <a:t>pendapat</a:t>
            </a:r>
            <a:r>
              <a:rPr lang="en-US" sz="2800" dirty="0" smtClean="0"/>
              <a:t> </a:t>
            </a:r>
            <a:r>
              <a:rPr lang="en-US" sz="2800" dirty="0" err="1" smtClean="0"/>
              <a:t>dan</a:t>
            </a:r>
            <a:r>
              <a:rPr lang="en-US" sz="2800" dirty="0" smtClean="0"/>
              <a:t> </a:t>
            </a:r>
            <a:r>
              <a:rPr lang="en-US" sz="2800" dirty="0" err="1" smtClean="0"/>
              <a:t>pertimbangan</a:t>
            </a:r>
            <a:r>
              <a:rPr lang="en-US" sz="2800" dirty="0" smtClean="0"/>
              <a:t> </a:t>
            </a:r>
            <a:r>
              <a:rPr lang="en-US" sz="2800" dirty="0" err="1" smtClean="0"/>
              <a:t>kepada</a:t>
            </a:r>
            <a:r>
              <a:rPr lang="en-US" sz="2800" dirty="0" smtClean="0"/>
              <a:t> </a:t>
            </a:r>
            <a:r>
              <a:rPr lang="en-US" sz="2800" dirty="0" err="1" smtClean="0"/>
              <a:t>Badan</a:t>
            </a:r>
            <a:r>
              <a:rPr lang="en-US" sz="2800" dirty="0" smtClean="0"/>
              <a:t> </a:t>
            </a:r>
            <a:r>
              <a:rPr lang="en-US" sz="2800" dirty="0" err="1" smtClean="0"/>
              <a:t>Pimpinan</a:t>
            </a:r>
            <a:r>
              <a:rPr lang="en-US" sz="2800" dirty="0" smtClean="0"/>
              <a:t> </a:t>
            </a:r>
            <a:r>
              <a:rPr lang="en-US" sz="2800" dirty="0" err="1" smtClean="0"/>
              <a:t>Organisasi</a:t>
            </a:r>
            <a:r>
              <a:rPr lang="en-US" sz="2800" dirty="0" smtClean="0"/>
              <a:t> yang </a:t>
            </a:r>
            <a:r>
              <a:rPr lang="en-US" sz="2800" dirty="0" err="1" smtClean="0"/>
              <a:t>membentuknya</a:t>
            </a:r>
            <a:r>
              <a:rPr lang="en-US" sz="2800" dirty="0" smtClean="0"/>
              <a:t> </a:t>
            </a:r>
            <a:r>
              <a:rPr lang="en-US" sz="2800" dirty="0" err="1" smtClean="0"/>
              <a:t>tentang</a:t>
            </a:r>
            <a:r>
              <a:rPr lang="en-US" sz="2800" dirty="0" smtClean="0"/>
              <a:t> :</a:t>
            </a:r>
          </a:p>
          <a:p>
            <a:endParaRPr lang="id-ID" dirty="0"/>
          </a:p>
        </p:txBody>
      </p:sp>
      <p:sp>
        <p:nvSpPr>
          <p:cNvPr id="4" name="Text Placeholder 3"/>
          <p:cNvSpPr>
            <a:spLocks noGrp="1"/>
          </p:cNvSpPr>
          <p:nvPr>
            <p:ph type="body" sz="half" idx="2"/>
          </p:nvPr>
        </p:nvSpPr>
        <p:spPr>
          <a:xfrm>
            <a:off x="457201" y="1435100"/>
            <a:ext cx="2057399" cy="4691063"/>
          </a:xfrm>
        </p:spPr>
        <p:txBody>
          <a:bodyPr/>
          <a:lstStyle/>
          <a:p>
            <a:endParaRPr lang="id-ID" dirty="0"/>
          </a:p>
        </p:txBody>
      </p:sp>
    </p:spTree>
  </p:cSld>
  <p:clrMapOvr>
    <a:masterClrMapping/>
  </p:clrMapOvr>
  <p:transition spd="med">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385856"/>
          </a:xfrm>
        </p:spPr>
        <p:txBody>
          <a:bodyPr/>
          <a:lstStyle/>
          <a:p>
            <a:r>
              <a:rPr lang="id-ID" dirty="0" smtClean="0"/>
              <a:t>Lanjutan</a:t>
            </a:r>
            <a:endParaRPr lang="id-ID" dirty="0"/>
          </a:p>
        </p:txBody>
      </p:sp>
      <p:sp>
        <p:nvSpPr>
          <p:cNvPr id="3" name="Content Placeholder 2"/>
          <p:cNvSpPr>
            <a:spLocks noGrp="1"/>
          </p:cNvSpPr>
          <p:nvPr>
            <p:ph idx="1"/>
          </p:nvPr>
        </p:nvSpPr>
        <p:spPr>
          <a:xfrm>
            <a:off x="430306" y="806824"/>
            <a:ext cx="8511988" cy="5795682"/>
          </a:xfrm>
        </p:spPr>
        <p:txBody>
          <a:bodyPr/>
          <a:lstStyle/>
          <a:p>
            <a:pPr marL="268288" lvl="1" indent="-268288"/>
            <a:r>
              <a:rPr lang="en-US" sz="2400" dirty="0" err="1" smtClean="0"/>
              <a:t>Pelanggaran</a:t>
            </a:r>
            <a:r>
              <a:rPr lang="en-US" sz="2400" dirty="0" smtClean="0"/>
              <a:t> </a:t>
            </a:r>
            <a:r>
              <a:rPr lang="en-US" sz="2400" dirty="0" err="1" smtClean="0"/>
              <a:t>Kode</a:t>
            </a:r>
            <a:r>
              <a:rPr lang="en-US" sz="2400" dirty="0" smtClean="0"/>
              <a:t> </a:t>
            </a:r>
            <a:r>
              <a:rPr lang="en-US" sz="2400" dirty="0" err="1" smtClean="0"/>
              <a:t>Etik</a:t>
            </a:r>
            <a:r>
              <a:rPr lang="en-US" sz="2400" dirty="0" smtClean="0"/>
              <a:t> Guru Indonesia yang </a:t>
            </a:r>
            <a:r>
              <a:rPr lang="en-US" sz="2400" dirty="0" err="1" smtClean="0"/>
              <a:t>dilakukan</a:t>
            </a:r>
            <a:r>
              <a:rPr lang="en-US" sz="2400" dirty="0" smtClean="0"/>
              <a:t> </a:t>
            </a:r>
            <a:r>
              <a:rPr lang="en-US" sz="2400" dirty="0" err="1" smtClean="0"/>
              <a:t>baik</a:t>
            </a:r>
            <a:r>
              <a:rPr lang="en-US" sz="2400" dirty="0" smtClean="0"/>
              <a:t> </a:t>
            </a:r>
            <a:r>
              <a:rPr lang="en-US" sz="2400" dirty="0" err="1" smtClean="0"/>
              <a:t>oleh</a:t>
            </a:r>
            <a:r>
              <a:rPr lang="en-US" sz="2400" dirty="0" smtClean="0"/>
              <a:t> </a:t>
            </a:r>
            <a:r>
              <a:rPr lang="en-US" sz="2400" dirty="0" err="1" smtClean="0"/>
              <a:t>pengurus</a:t>
            </a:r>
            <a:r>
              <a:rPr lang="en-US" sz="2400" dirty="0" smtClean="0"/>
              <a:t> </a:t>
            </a:r>
            <a:r>
              <a:rPr lang="en-US" sz="2400" dirty="0" err="1" smtClean="0"/>
              <a:t>maupun</a:t>
            </a:r>
            <a:r>
              <a:rPr lang="en-US" sz="2400" dirty="0" smtClean="0"/>
              <a:t> </a:t>
            </a:r>
            <a:r>
              <a:rPr lang="en-US" sz="2400" dirty="0" err="1" smtClean="0"/>
              <a:t>oleh</a:t>
            </a:r>
            <a:r>
              <a:rPr lang="en-US" sz="2400" dirty="0" smtClean="0"/>
              <a:t> </a:t>
            </a:r>
            <a:r>
              <a:rPr lang="en-US" sz="2400" dirty="0" err="1" smtClean="0"/>
              <a:t>anggota</a:t>
            </a:r>
            <a:r>
              <a:rPr lang="en-US" sz="2400" dirty="0" smtClean="0"/>
              <a:t> </a:t>
            </a:r>
            <a:r>
              <a:rPr lang="en-US" sz="2400" dirty="0" err="1" smtClean="0"/>
              <a:t>sesuai</a:t>
            </a:r>
            <a:r>
              <a:rPr lang="en-US" sz="2400" dirty="0" smtClean="0"/>
              <a:t> </a:t>
            </a:r>
            <a:r>
              <a:rPr lang="en-US" sz="2400" dirty="0" err="1" smtClean="0"/>
              <a:t>dengan</a:t>
            </a:r>
            <a:r>
              <a:rPr lang="en-US" sz="2400" dirty="0" smtClean="0"/>
              <a:t> </a:t>
            </a:r>
            <a:r>
              <a:rPr lang="en-US" sz="2400" dirty="0" err="1" smtClean="0"/>
              <a:t>tingkatannya</a:t>
            </a:r>
            <a:r>
              <a:rPr lang="en-US" sz="2400" dirty="0" smtClean="0"/>
              <a:t> </a:t>
            </a:r>
            <a:r>
              <a:rPr lang="en-US" sz="2400" dirty="0" err="1" smtClean="0"/>
              <a:t>tentang</a:t>
            </a:r>
            <a:r>
              <a:rPr lang="en-US" sz="2400" dirty="0" smtClean="0"/>
              <a:t> </a:t>
            </a:r>
            <a:r>
              <a:rPr lang="en-US" sz="2400" dirty="0" err="1" smtClean="0"/>
              <a:t>tindakan</a:t>
            </a:r>
            <a:r>
              <a:rPr lang="en-US" sz="2400" dirty="0" smtClean="0"/>
              <a:t> yang </a:t>
            </a:r>
            <a:r>
              <a:rPr lang="en-US" sz="2400" dirty="0" err="1" smtClean="0"/>
              <a:t>dijatuhkan</a:t>
            </a:r>
            <a:r>
              <a:rPr lang="en-US" sz="2400" dirty="0" smtClean="0"/>
              <a:t> </a:t>
            </a:r>
            <a:r>
              <a:rPr lang="en-US" sz="2400" dirty="0" err="1" smtClean="0"/>
              <a:t>terhadap</a:t>
            </a:r>
            <a:r>
              <a:rPr lang="en-US" sz="2400" dirty="0" smtClean="0"/>
              <a:t> </a:t>
            </a:r>
            <a:r>
              <a:rPr lang="en-US" sz="2400" dirty="0" err="1" smtClean="0"/>
              <a:t>pelanggaran</a:t>
            </a:r>
            <a:r>
              <a:rPr lang="en-US" sz="2400" dirty="0" smtClean="0"/>
              <a:t> </a:t>
            </a:r>
            <a:r>
              <a:rPr lang="en-US" sz="2400" dirty="0" err="1" smtClean="0"/>
              <a:t>kode</a:t>
            </a:r>
            <a:r>
              <a:rPr lang="en-US" sz="2400" dirty="0" smtClean="0"/>
              <a:t> </a:t>
            </a:r>
            <a:r>
              <a:rPr lang="en-US" sz="2400" dirty="0" err="1" smtClean="0"/>
              <a:t>etik</a:t>
            </a:r>
            <a:r>
              <a:rPr lang="en-US" sz="2400" dirty="0" smtClean="0"/>
              <a:t> </a:t>
            </a:r>
            <a:r>
              <a:rPr lang="en-US" sz="2400" dirty="0" err="1" smtClean="0"/>
              <a:t>dan</a:t>
            </a:r>
            <a:endParaRPr lang="en-US" sz="2400" dirty="0" smtClean="0"/>
          </a:p>
          <a:p>
            <a:pPr marL="268288" lvl="1" indent="-268288"/>
            <a:r>
              <a:rPr lang="en-US" sz="2400" dirty="0" err="1" smtClean="0"/>
              <a:t>Koordinasi</a:t>
            </a:r>
            <a:r>
              <a:rPr lang="en-US" sz="2400" dirty="0" smtClean="0"/>
              <a:t> </a:t>
            </a:r>
            <a:r>
              <a:rPr lang="en-US" sz="2400" dirty="0" err="1" smtClean="0"/>
              <a:t>dengan</a:t>
            </a:r>
            <a:r>
              <a:rPr lang="en-US" sz="2400" dirty="0" smtClean="0"/>
              <a:t> </a:t>
            </a:r>
            <a:r>
              <a:rPr lang="en-US" sz="2400" dirty="0" err="1" smtClean="0"/>
              <a:t>mitra</a:t>
            </a:r>
            <a:r>
              <a:rPr lang="en-US" sz="2400" dirty="0" smtClean="0"/>
              <a:t> </a:t>
            </a:r>
            <a:r>
              <a:rPr lang="en-US" sz="2400" dirty="0" err="1" smtClean="0"/>
              <a:t>organisasi</a:t>
            </a:r>
            <a:r>
              <a:rPr lang="en-US" sz="2400" dirty="0" smtClean="0"/>
              <a:t> </a:t>
            </a:r>
            <a:r>
              <a:rPr lang="en-US" sz="2400" dirty="0" err="1" smtClean="0"/>
              <a:t>di</a:t>
            </a:r>
            <a:r>
              <a:rPr lang="en-US" sz="2400" dirty="0" smtClean="0"/>
              <a:t> </a:t>
            </a:r>
            <a:r>
              <a:rPr lang="en-US" sz="2400" dirty="0" err="1" smtClean="0"/>
              <a:t>bidang</a:t>
            </a:r>
            <a:r>
              <a:rPr lang="en-US" sz="2400" dirty="0" smtClean="0"/>
              <a:t> </a:t>
            </a:r>
            <a:r>
              <a:rPr lang="en-US" sz="2400" dirty="0" err="1" smtClean="0"/>
              <a:t>penegakan</a:t>
            </a:r>
            <a:r>
              <a:rPr lang="en-US" sz="2400" dirty="0" smtClean="0"/>
              <a:t> </a:t>
            </a:r>
            <a:r>
              <a:rPr lang="en-US" sz="2400" dirty="0" err="1" smtClean="0"/>
              <a:t>serta</a:t>
            </a:r>
            <a:r>
              <a:rPr lang="en-US" sz="2400" dirty="0" smtClean="0"/>
              <a:t> </a:t>
            </a:r>
            <a:r>
              <a:rPr lang="en-US" sz="2400" dirty="0" err="1" smtClean="0"/>
              <a:t>kode</a:t>
            </a:r>
            <a:r>
              <a:rPr lang="en-US" sz="2400" dirty="0" smtClean="0"/>
              <a:t> </a:t>
            </a:r>
            <a:r>
              <a:rPr lang="en-US" sz="2400" dirty="0" err="1" smtClean="0"/>
              <a:t>etik</a:t>
            </a:r>
            <a:r>
              <a:rPr lang="en-US" sz="2400" dirty="0" smtClean="0"/>
              <a:t> guru</a:t>
            </a:r>
            <a:endParaRPr lang="id-ID" sz="2400" dirty="0" smtClean="0"/>
          </a:p>
          <a:p>
            <a:pPr marL="268288" lvl="1" indent="-268288"/>
            <a:r>
              <a:rPr lang="en-US" sz="2400" dirty="0" err="1" smtClean="0"/>
              <a:t>Susunan</a:t>
            </a:r>
            <a:r>
              <a:rPr lang="en-US" sz="2400" dirty="0" smtClean="0"/>
              <a:t> </a:t>
            </a:r>
            <a:r>
              <a:rPr lang="en-US" sz="2400" dirty="0" err="1" smtClean="0"/>
              <a:t>keanggotaan</a:t>
            </a:r>
            <a:r>
              <a:rPr lang="en-US" sz="2400" dirty="0" smtClean="0"/>
              <a:t> </a:t>
            </a:r>
            <a:r>
              <a:rPr lang="en-US" sz="2400" dirty="0" err="1" smtClean="0"/>
              <a:t>Dewan</a:t>
            </a:r>
            <a:r>
              <a:rPr lang="en-US" sz="2400" dirty="0" smtClean="0"/>
              <a:t> </a:t>
            </a:r>
            <a:r>
              <a:rPr lang="en-US" sz="2400" dirty="0" err="1" smtClean="0"/>
              <a:t>Kehormatan</a:t>
            </a:r>
            <a:r>
              <a:rPr lang="en-US" sz="2400" dirty="0" smtClean="0"/>
              <a:t> Guru Indonesia </a:t>
            </a:r>
            <a:r>
              <a:rPr lang="en-US" sz="2400" dirty="0" err="1" smtClean="0"/>
              <a:t>terdiri</a:t>
            </a:r>
            <a:r>
              <a:rPr lang="en-US" sz="2400" dirty="0" smtClean="0"/>
              <a:t> </a:t>
            </a:r>
            <a:r>
              <a:rPr lang="en-US" sz="2400" dirty="0" err="1" smtClean="0"/>
              <a:t>atas</a:t>
            </a:r>
            <a:r>
              <a:rPr lang="en-US" sz="2400" dirty="0" smtClean="0"/>
              <a:t> </a:t>
            </a:r>
            <a:r>
              <a:rPr lang="en-US" sz="2400" dirty="0" err="1" smtClean="0"/>
              <a:t>unsur</a:t>
            </a:r>
            <a:r>
              <a:rPr lang="en-US" sz="2400" dirty="0" smtClean="0"/>
              <a:t> </a:t>
            </a:r>
            <a:r>
              <a:rPr lang="en-US" sz="2400" dirty="0" err="1" smtClean="0"/>
              <a:t>dewan</a:t>
            </a:r>
            <a:r>
              <a:rPr lang="en-US" sz="2400" dirty="0" smtClean="0"/>
              <a:t> </a:t>
            </a:r>
            <a:r>
              <a:rPr lang="en-US" sz="2400" dirty="0" err="1" smtClean="0"/>
              <a:t>penasihat</a:t>
            </a:r>
            <a:r>
              <a:rPr lang="en-US" sz="2400" dirty="0" smtClean="0"/>
              <a:t>, </a:t>
            </a:r>
            <a:r>
              <a:rPr lang="en-US" sz="2400" dirty="0" err="1" smtClean="0"/>
              <a:t>unsur</a:t>
            </a:r>
            <a:r>
              <a:rPr lang="en-US" sz="2400" dirty="0" smtClean="0"/>
              <a:t> </a:t>
            </a:r>
            <a:r>
              <a:rPr lang="en-US" sz="2400" dirty="0" err="1" smtClean="0"/>
              <a:t>badan</a:t>
            </a:r>
            <a:r>
              <a:rPr lang="en-US" sz="2400" dirty="0" smtClean="0"/>
              <a:t> </a:t>
            </a:r>
            <a:r>
              <a:rPr lang="en-US" sz="2400" dirty="0" err="1" smtClean="0"/>
              <a:t>pimpinan</a:t>
            </a:r>
            <a:r>
              <a:rPr lang="en-US" sz="2400" dirty="0" smtClean="0"/>
              <a:t> </a:t>
            </a:r>
            <a:r>
              <a:rPr lang="en-US" sz="2400" dirty="0" err="1" smtClean="0"/>
              <a:t>organisasi</a:t>
            </a:r>
            <a:r>
              <a:rPr lang="en-US" sz="2400" dirty="0" smtClean="0"/>
              <a:t>, </a:t>
            </a:r>
            <a:r>
              <a:rPr lang="en-US" sz="2400" dirty="0" err="1" smtClean="0"/>
              <a:t>unsur</a:t>
            </a:r>
            <a:r>
              <a:rPr lang="en-US" sz="2400" dirty="0" smtClean="0"/>
              <a:t> </a:t>
            </a:r>
            <a:r>
              <a:rPr lang="en-US" sz="2400" dirty="0" err="1" smtClean="0"/>
              <a:t>Himpunan</a:t>
            </a:r>
            <a:r>
              <a:rPr lang="en-US" sz="2400" dirty="0" smtClean="0"/>
              <a:t>/</a:t>
            </a:r>
            <a:r>
              <a:rPr lang="en-US" sz="2400" dirty="0" err="1" smtClean="0"/>
              <a:t>Ikatan</a:t>
            </a:r>
            <a:r>
              <a:rPr lang="en-US" sz="2400" dirty="0" smtClean="0"/>
              <a:t>/</a:t>
            </a:r>
            <a:r>
              <a:rPr lang="en-US" sz="2400" dirty="0" err="1" smtClean="0"/>
              <a:t>Asosiasi</a:t>
            </a:r>
            <a:r>
              <a:rPr lang="en-US" sz="2400" dirty="0" smtClean="0"/>
              <a:t> </a:t>
            </a:r>
            <a:r>
              <a:rPr lang="en-US" sz="2400" dirty="0" err="1" smtClean="0"/>
              <a:t>Profesi</a:t>
            </a:r>
            <a:r>
              <a:rPr lang="en-US" sz="2400" dirty="0" smtClean="0"/>
              <a:t> </a:t>
            </a:r>
            <a:r>
              <a:rPr lang="en-US" sz="2400" dirty="0" err="1" smtClean="0"/>
              <a:t>dan</a:t>
            </a:r>
            <a:r>
              <a:rPr lang="en-US" sz="2400" dirty="0" smtClean="0"/>
              <a:t> </a:t>
            </a:r>
            <a:r>
              <a:rPr lang="en-US" sz="2400" dirty="0" err="1" smtClean="0"/>
              <a:t>keahlian</a:t>
            </a:r>
            <a:r>
              <a:rPr lang="en-US" sz="2400" dirty="0" smtClean="0"/>
              <a:t> </a:t>
            </a:r>
            <a:r>
              <a:rPr lang="en-US" sz="2400" dirty="0" err="1" smtClean="0"/>
              <a:t>sejenis</a:t>
            </a:r>
            <a:r>
              <a:rPr lang="en-US" sz="2400" dirty="0" smtClean="0"/>
              <a:t> </a:t>
            </a:r>
            <a:r>
              <a:rPr lang="en-US" sz="2400" dirty="0" err="1" smtClean="0"/>
              <a:t>dan</a:t>
            </a:r>
            <a:r>
              <a:rPr lang="en-US" sz="2400" dirty="0" smtClean="0"/>
              <a:t> </a:t>
            </a:r>
            <a:r>
              <a:rPr lang="en-US" sz="2400" dirty="0" err="1" smtClean="0"/>
              <a:t>unsur-unsur</a:t>
            </a:r>
            <a:r>
              <a:rPr lang="en-US" sz="2400" dirty="0" smtClean="0"/>
              <a:t> </a:t>
            </a:r>
            <a:r>
              <a:rPr lang="en-US" sz="2400" dirty="0" err="1" smtClean="0"/>
              <a:t>keahlian</a:t>
            </a:r>
            <a:r>
              <a:rPr lang="en-US" sz="2400" dirty="0" smtClean="0"/>
              <a:t> </a:t>
            </a:r>
            <a:r>
              <a:rPr lang="en-US" sz="2400" dirty="0" err="1" smtClean="0"/>
              <a:t>lainya</a:t>
            </a:r>
            <a:r>
              <a:rPr lang="en-US" sz="2400" dirty="0" smtClean="0"/>
              <a:t> </a:t>
            </a:r>
            <a:r>
              <a:rPr lang="en-US" sz="2400" dirty="0" err="1" smtClean="0"/>
              <a:t>sesuai</a:t>
            </a:r>
            <a:r>
              <a:rPr lang="en-US" sz="2400" dirty="0" smtClean="0"/>
              <a:t> </a:t>
            </a:r>
            <a:r>
              <a:rPr lang="en-US" sz="2400" dirty="0" err="1" smtClean="0"/>
              <a:t>dengan</a:t>
            </a:r>
            <a:r>
              <a:rPr lang="en-US" sz="2400" dirty="0" smtClean="0"/>
              <a:t> </a:t>
            </a:r>
            <a:r>
              <a:rPr lang="en-US" sz="2400" dirty="0" err="1" smtClean="0"/>
              <a:t>keperluan</a:t>
            </a:r>
            <a:endParaRPr lang="id-ID" sz="2400" dirty="0" smtClean="0"/>
          </a:p>
          <a:p>
            <a:pPr marL="268288" lvl="1" indent="-268288"/>
            <a:r>
              <a:rPr lang="en-US" sz="2400" dirty="0" smtClean="0"/>
              <a:t>Tata </a:t>
            </a:r>
            <a:r>
              <a:rPr lang="en-US" sz="2400" dirty="0" err="1" smtClean="0"/>
              <a:t>cara</a:t>
            </a:r>
            <a:r>
              <a:rPr lang="en-US" sz="2400" dirty="0" smtClean="0"/>
              <a:t>, </a:t>
            </a:r>
            <a:r>
              <a:rPr lang="en-US" sz="2400" dirty="0" err="1" smtClean="0"/>
              <a:t>tugas</a:t>
            </a:r>
            <a:r>
              <a:rPr lang="en-US" sz="2400" dirty="0" smtClean="0"/>
              <a:t>, </a:t>
            </a:r>
            <a:r>
              <a:rPr lang="en-US" sz="2400" dirty="0" err="1" smtClean="0"/>
              <a:t>wewenang</a:t>
            </a:r>
            <a:r>
              <a:rPr lang="en-US" sz="2400" dirty="0" smtClean="0"/>
              <a:t> </a:t>
            </a:r>
            <a:r>
              <a:rPr lang="en-US" sz="2400" dirty="0" err="1" smtClean="0"/>
              <a:t>dan</a:t>
            </a:r>
            <a:r>
              <a:rPr lang="en-US" sz="2400" dirty="0" smtClean="0"/>
              <a:t> </a:t>
            </a:r>
            <a:r>
              <a:rPr lang="en-US" sz="2400" dirty="0" err="1" smtClean="0"/>
              <a:t>mekanisme</a:t>
            </a:r>
            <a:r>
              <a:rPr lang="en-US" sz="2400" dirty="0" smtClean="0"/>
              <a:t> </a:t>
            </a:r>
            <a:r>
              <a:rPr lang="en-US" sz="2400" dirty="0" err="1" smtClean="0"/>
              <a:t>kerja</a:t>
            </a:r>
            <a:r>
              <a:rPr lang="en-US" sz="2400" dirty="0" smtClean="0"/>
              <a:t> </a:t>
            </a:r>
            <a:r>
              <a:rPr lang="en-US" sz="2400" dirty="0" err="1" smtClean="0"/>
              <a:t>Dewan</a:t>
            </a:r>
            <a:r>
              <a:rPr lang="en-US" sz="2400" dirty="0" smtClean="0"/>
              <a:t> </a:t>
            </a:r>
            <a:r>
              <a:rPr lang="en-US" sz="2400" dirty="0" err="1" smtClean="0"/>
              <a:t>Kehormatan</a:t>
            </a:r>
            <a:r>
              <a:rPr lang="en-US" sz="2400" dirty="0" smtClean="0"/>
              <a:t> Guru Indonesia </a:t>
            </a:r>
            <a:r>
              <a:rPr lang="en-US" sz="2400" dirty="0" err="1" smtClean="0"/>
              <a:t>diatur</a:t>
            </a:r>
            <a:r>
              <a:rPr lang="en-US" sz="2400" dirty="0" smtClean="0"/>
              <a:t> </a:t>
            </a:r>
            <a:r>
              <a:rPr lang="en-US" sz="2400" dirty="0" err="1" smtClean="0"/>
              <a:t>lebih</a:t>
            </a:r>
            <a:r>
              <a:rPr lang="en-US" sz="2400" dirty="0" smtClean="0"/>
              <a:t> </a:t>
            </a:r>
            <a:r>
              <a:rPr lang="en-US" sz="2400" dirty="0" err="1" smtClean="0"/>
              <a:t>lanjut</a:t>
            </a:r>
            <a:r>
              <a:rPr lang="en-US" sz="2400" dirty="0" smtClean="0"/>
              <a:t> </a:t>
            </a:r>
            <a:r>
              <a:rPr lang="en-US" sz="2400" dirty="0" err="1" smtClean="0"/>
              <a:t>dalam</a:t>
            </a:r>
            <a:r>
              <a:rPr lang="en-US" sz="2400" dirty="0" smtClean="0"/>
              <a:t> </a:t>
            </a:r>
            <a:r>
              <a:rPr lang="en-US" sz="2400" dirty="0" err="1" smtClean="0"/>
              <a:t>peraturan</a:t>
            </a:r>
            <a:r>
              <a:rPr lang="en-US" sz="2400" dirty="0" smtClean="0"/>
              <a:t> </a:t>
            </a:r>
            <a:r>
              <a:rPr lang="en-US" sz="2400" dirty="0" err="1" smtClean="0"/>
              <a:t>organisasi</a:t>
            </a:r>
            <a:endParaRPr lang="en-US" sz="2400" dirty="0" smtClean="0"/>
          </a:p>
        </p:txBody>
      </p:sp>
    </p:spTree>
  </p:cSld>
  <p:clrMapOvr>
    <a:masterClrMapping/>
  </p:clrMapOvr>
  <p:transition spd="med">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2232211" cy="856503"/>
          </a:xfrm>
        </p:spPr>
        <p:txBody>
          <a:bodyPr/>
          <a:lstStyle/>
          <a:p>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PGRI</a:t>
            </a:r>
            <a:br>
              <a:rPr lang="en-US" dirty="0" smtClean="0"/>
            </a:br>
            <a:r>
              <a:rPr lang="en-US" sz="1600" dirty="0" smtClean="0"/>
              <a:t>BAB I </a:t>
            </a:r>
            <a:r>
              <a:rPr lang="id-ID" sz="1600" dirty="0" smtClean="0"/>
              <a:t> </a:t>
            </a:r>
            <a:r>
              <a:rPr lang="en-US" sz="1600" dirty="0" err="1" smtClean="0"/>
              <a:t>Pasal</a:t>
            </a:r>
            <a:r>
              <a:rPr lang="en-US" sz="1600" dirty="0" smtClean="0"/>
              <a:t> 1</a:t>
            </a:r>
            <a:endParaRPr lang="id-ID" dirty="0"/>
          </a:p>
        </p:txBody>
      </p:sp>
      <p:sp>
        <p:nvSpPr>
          <p:cNvPr id="3" name="Content Placeholder 2"/>
          <p:cNvSpPr>
            <a:spLocks noGrp="1"/>
          </p:cNvSpPr>
          <p:nvPr>
            <p:ph idx="1"/>
          </p:nvPr>
        </p:nvSpPr>
        <p:spPr>
          <a:xfrm>
            <a:off x="3039034" y="273050"/>
            <a:ext cx="5647765" cy="6100856"/>
          </a:xfrm>
        </p:spPr>
        <p:txBody>
          <a:bodyPr/>
          <a:lstStyle/>
          <a:p>
            <a:pPr marL="514350" indent="-514350">
              <a:buFont typeface="+mj-lt"/>
              <a:buAutoNum type="arabicPeriod"/>
            </a:pPr>
            <a:r>
              <a:rPr lang="en-US" sz="2800" dirty="0" err="1" smtClean="0"/>
              <a:t>Kode</a:t>
            </a:r>
            <a:r>
              <a:rPr lang="en-US" sz="2800" dirty="0" smtClean="0"/>
              <a:t> </a:t>
            </a:r>
            <a:r>
              <a:rPr lang="en-US" sz="2800" dirty="0" err="1" smtClean="0"/>
              <a:t>etik</a:t>
            </a:r>
            <a:r>
              <a:rPr lang="en-US" sz="2800" dirty="0" smtClean="0"/>
              <a:t> guru </a:t>
            </a:r>
            <a:r>
              <a:rPr lang="en-US" sz="2800" dirty="0" err="1" smtClean="0"/>
              <a:t>indonesia</a:t>
            </a:r>
            <a:r>
              <a:rPr lang="en-US" sz="2800" dirty="0" smtClean="0"/>
              <a:t> </a:t>
            </a:r>
            <a:r>
              <a:rPr lang="en-US" sz="2800" dirty="0" err="1" smtClean="0"/>
              <a:t>merupakan</a:t>
            </a:r>
            <a:r>
              <a:rPr lang="en-US" sz="2800" dirty="0" smtClean="0"/>
              <a:t> </a:t>
            </a:r>
            <a:r>
              <a:rPr lang="en-US" sz="2800" dirty="0" err="1" smtClean="0"/>
              <a:t>norma</a:t>
            </a:r>
            <a:r>
              <a:rPr lang="en-US" sz="2800" dirty="0" smtClean="0"/>
              <a:t> </a:t>
            </a:r>
            <a:r>
              <a:rPr lang="en-US" sz="2800" dirty="0" err="1" smtClean="0"/>
              <a:t>dan</a:t>
            </a:r>
            <a:r>
              <a:rPr lang="en-US" sz="2800" dirty="0" smtClean="0"/>
              <a:t> </a:t>
            </a:r>
            <a:r>
              <a:rPr lang="en-US" sz="2800" dirty="0" err="1" smtClean="0"/>
              <a:t>etika</a:t>
            </a:r>
            <a:r>
              <a:rPr lang="en-US" sz="2800" dirty="0" smtClean="0"/>
              <a:t> yang </a:t>
            </a:r>
            <a:r>
              <a:rPr lang="en-US" sz="2800" dirty="0" err="1" smtClean="0"/>
              <a:t>mengikat</a:t>
            </a:r>
            <a:r>
              <a:rPr lang="en-US" sz="2800" dirty="0" smtClean="0"/>
              <a:t> </a:t>
            </a:r>
            <a:r>
              <a:rPr lang="en-US" sz="2800" dirty="0" err="1" smtClean="0"/>
              <a:t>prilaku</a:t>
            </a:r>
            <a:r>
              <a:rPr lang="en-US" sz="2800" dirty="0" smtClean="0"/>
              <a:t> guru </a:t>
            </a:r>
            <a:r>
              <a:rPr lang="en-US" sz="2800" dirty="0" err="1" smtClean="0"/>
              <a:t>dalam</a:t>
            </a:r>
            <a:r>
              <a:rPr lang="en-US" sz="2800" dirty="0" smtClean="0"/>
              <a:t> </a:t>
            </a:r>
            <a:r>
              <a:rPr lang="en-US" sz="2800" dirty="0" err="1" smtClean="0"/>
              <a:t>pelaksanaan</a:t>
            </a:r>
            <a:r>
              <a:rPr lang="en-US" sz="2800" dirty="0" smtClean="0"/>
              <a:t> </a:t>
            </a:r>
            <a:r>
              <a:rPr lang="en-US" sz="2800" dirty="0" err="1" smtClean="0"/>
              <a:t>tugas</a:t>
            </a:r>
            <a:r>
              <a:rPr lang="en-US" sz="2800" dirty="0" smtClean="0"/>
              <a:t> </a:t>
            </a:r>
            <a:r>
              <a:rPr lang="en-US" sz="2800" dirty="0" err="1" smtClean="0"/>
              <a:t>keprofesian</a:t>
            </a:r>
            <a:r>
              <a:rPr lang="en-US" sz="2800" dirty="0" smtClean="0"/>
              <a:t> </a:t>
            </a:r>
            <a:endParaRPr lang="id-ID" sz="2800" dirty="0" smtClean="0"/>
          </a:p>
          <a:p>
            <a:pPr marL="514350" indent="-514350">
              <a:buAutoNum type="arabicPeriod" startAt="2"/>
            </a:pPr>
            <a:r>
              <a:rPr lang="en-US" sz="2800" dirty="0" err="1" smtClean="0"/>
              <a:t>Ikrar</a:t>
            </a:r>
            <a:r>
              <a:rPr lang="en-US" sz="2800" dirty="0" smtClean="0"/>
              <a:t> guru </a:t>
            </a:r>
            <a:r>
              <a:rPr lang="en-US" sz="2800" dirty="0" err="1" smtClean="0"/>
              <a:t>indonesia</a:t>
            </a:r>
            <a:r>
              <a:rPr lang="en-US" sz="2800" dirty="0" smtClean="0"/>
              <a:t> </a:t>
            </a:r>
            <a:r>
              <a:rPr lang="en-US" sz="2800" dirty="0" err="1" smtClean="0"/>
              <a:t>merupakan</a:t>
            </a:r>
            <a:r>
              <a:rPr lang="en-US" sz="2800" dirty="0" smtClean="0"/>
              <a:t> </a:t>
            </a:r>
            <a:r>
              <a:rPr lang="en-US" sz="2800" dirty="0" err="1" smtClean="0"/>
              <a:t>penegasan</a:t>
            </a:r>
            <a:r>
              <a:rPr lang="en-US" sz="2800" dirty="0" smtClean="0"/>
              <a:t> </a:t>
            </a:r>
            <a:r>
              <a:rPr lang="en-US" sz="2800" dirty="0" err="1" smtClean="0"/>
              <a:t>kebulatan</a:t>
            </a:r>
            <a:r>
              <a:rPr lang="en-US" sz="2800" dirty="0" smtClean="0"/>
              <a:t> </a:t>
            </a:r>
            <a:r>
              <a:rPr lang="en-US" sz="2800" dirty="0" err="1" smtClean="0"/>
              <a:t>tekad</a:t>
            </a:r>
            <a:r>
              <a:rPr lang="en-US" sz="2800" dirty="0" smtClean="0"/>
              <a:t> </a:t>
            </a:r>
            <a:r>
              <a:rPr lang="en-US" sz="2800" dirty="0" err="1" smtClean="0"/>
              <a:t>anggota</a:t>
            </a:r>
            <a:r>
              <a:rPr lang="en-US" sz="2800" dirty="0" smtClean="0"/>
              <a:t> PGRI </a:t>
            </a:r>
            <a:r>
              <a:rPr lang="en-US" sz="2800" dirty="0" err="1" smtClean="0"/>
              <a:t>dalam</a:t>
            </a:r>
            <a:r>
              <a:rPr lang="en-US" sz="2800" dirty="0" smtClean="0"/>
              <a:t> </a:t>
            </a:r>
            <a:r>
              <a:rPr lang="en-US" sz="2800" dirty="0" err="1" smtClean="0"/>
              <a:t>penghayatan</a:t>
            </a:r>
            <a:r>
              <a:rPr lang="en-US" sz="2800" dirty="0" smtClean="0"/>
              <a:t> </a:t>
            </a:r>
            <a:r>
              <a:rPr lang="en-US" sz="2800" dirty="0" err="1" smtClean="0"/>
              <a:t>dan</a:t>
            </a:r>
            <a:r>
              <a:rPr lang="en-US" sz="2800" dirty="0" smtClean="0"/>
              <a:t> </a:t>
            </a:r>
            <a:r>
              <a:rPr lang="en-US" sz="2800" dirty="0" err="1" smtClean="0"/>
              <a:t>pengamalan</a:t>
            </a:r>
            <a:r>
              <a:rPr lang="en-US" sz="2800" dirty="0" smtClean="0"/>
              <a:t> </a:t>
            </a:r>
            <a:r>
              <a:rPr lang="en-US" sz="2800" dirty="0" err="1" smtClean="0"/>
              <a:t>kode</a:t>
            </a:r>
            <a:r>
              <a:rPr lang="en-US" sz="2800" dirty="0" smtClean="0"/>
              <a:t> </a:t>
            </a:r>
            <a:r>
              <a:rPr lang="en-US" sz="2800" dirty="0" err="1" smtClean="0"/>
              <a:t>etik</a:t>
            </a:r>
            <a:r>
              <a:rPr lang="en-US" sz="2800" dirty="0" smtClean="0"/>
              <a:t> guru </a:t>
            </a:r>
            <a:r>
              <a:rPr lang="en-US" sz="2800" dirty="0" err="1" smtClean="0"/>
              <a:t>indonesia</a:t>
            </a:r>
            <a:r>
              <a:rPr lang="en-US" sz="2800" dirty="0" smtClean="0"/>
              <a:t>.</a:t>
            </a:r>
          </a:p>
          <a:p>
            <a:pPr marL="514350" indent="-514350">
              <a:buAutoNum type="arabicPeriod" startAt="2"/>
            </a:pPr>
            <a:r>
              <a:rPr lang="en-US" sz="2800" dirty="0" err="1" smtClean="0"/>
              <a:t>Kode</a:t>
            </a:r>
            <a:r>
              <a:rPr lang="en-US" sz="2800" dirty="0" smtClean="0"/>
              <a:t> </a:t>
            </a:r>
            <a:r>
              <a:rPr lang="en-US" sz="2800" dirty="0" err="1" smtClean="0"/>
              <a:t>etik</a:t>
            </a:r>
            <a:r>
              <a:rPr lang="en-US" sz="2800" dirty="0" smtClean="0"/>
              <a:t> </a:t>
            </a:r>
            <a:r>
              <a:rPr lang="en-US" sz="2800" dirty="0" err="1" smtClean="0"/>
              <a:t>dan</a:t>
            </a:r>
            <a:r>
              <a:rPr lang="en-US" sz="2800" dirty="0" smtClean="0"/>
              <a:t> </a:t>
            </a:r>
            <a:r>
              <a:rPr lang="en-US" sz="2800" dirty="0" err="1" smtClean="0"/>
              <a:t>ikrar</a:t>
            </a:r>
            <a:r>
              <a:rPr lang="en-US" sz="2800" dirty="0" smtClean="0"/>
              <a:t> guru </a:t>
            </a:r>
            <a:r>
              <a:rPr lang="en-US" sz="2800" dirty="0" err="1" smtClean="0"/>
              <a:t>indonesia</a:t>
            </a:r>
            <a:r>
              <a:rPr lang="en-US" sz="2800" dirty="0" smtClean="0"/>
              <a:t> </a:t>
            </a:r>
            <a:r>
              <a:rPr lang="en-US" sz="2800" dirty="0" err="1" smtClean="0"/>
              <a:t>tercantum</a:t>
            </a:r>
            <a:r>
              <a:rPr lang="en-US" sz="2800" dirty="0" smtClean="0"/>
              <a:t> </a:t>
            </a:r>
            <a:r>
              <a:rPr lang="en-US" sz="2800" dirty="0" err="1" smtClean="0"/>
              <a:t>dalam</a:t>
            </a:r>
            <a:r>
              <a:rPr lang="en-US" sz="2800" dirty="0" smtClean="0"/>
              <a:t> </a:t>
            </a:r>
            <a:r>
              <a:rPr lang="en-US" sz="2800" dirty="0" err="1" smtClean="0"/>
              <a:t>naskah</a:t>
            </a:r>
            <a:r>
              <a:rPr lang="en-US" sz="2800" dirty="0" smtClean="0"/>
              <a:t> </a:t>
            </a:r>
            <a:r>
              <a:rPr lang="en-US" sz="2800" dirty="0" err="1" smtClean="0"/>
              <a:t>tersendiri</a:t>
            </a:r>
            <a:endParaRPr lang="en-US" sz="2800" dirty="0" smtClean="0"/>
          </a:p>
          <a:p>
            <a:pPr marL="514350" indent="-514350">
              <a:buFont typeface="+mj-lt"/>
              <a:buAutoNum type="arabicPeriod"/>
            </a:pPr>
            <a:endParaRPr lang="en-US" dirty="0" smtClean="0"/>
          </a:p>
          <a:p>
            <a:endParaRPr lang="id-ID" dirty="0"/>
          </a:p>
        </p:txBody>
      </p:sp>
      <p:sp>
        <p:nvSpPr>
          <p:cNvPr id="4" name="Text Placeholder 3"/>
          <p:cNvSpPr>
            <a:spLocks noGrp="1"/>
          </p:cNvSpPr>
          <p:nvPr>
            <p:ph type="body" sz="half" idx="2"/>
          </p:nvPr>
        </p:nvSpPr>
        <p:spPr>
          <a:xfrm>
            <a:off x="457200" y="1435100"/>
            <a:ext cx="1734671" cy="4691063"/>
          </a:xfrm>
        </p:spPr>
        <p:txBody>
          <a:bodyPr/>
          <a:lstStyle/>
          <a:p>
            <a:r>
              <a:rPr lang="en-US" sz="2400" dirty="0" err="1" smtClean="0"/>
              <a:t>Kode</a:t>
            </a:r>
            <a:r>
              <a:rPr lang="en-US" sz="2400" dirty="0" smtClean="0"/>
              <a:t> </a:t>
            </a:r>
            <a:r>
              <a:rPr lang="id-ID" sz="2400" dirty="0" err="1" smtClean="0"/>
              <a:t>E</a:t>
            </a:r>
            <a:r>
              <a:rPr lang="en-US" sz="2400" dirty="0" err="1" smtClean="0"/>
              <a:t>tik</a:t>
            </a:r>
            <a:r>
              <a:rPr lang="en-US" sz="2400" dirty="0" smtClean="0"/>
              <a:t> </a:t>
            </a:r>
            <a:r>
              <a:rPr lang="id-ID" sz="2400" dirty="0" smtClean="0"/>
              <a:t>G</a:t>
            </a:r>
            <a:r>
              <a:rPr lang="en-US" sz="2400" dirty="0" err="1" smtClean="0"/>
              <a:t>uru</a:t>
            </a:r>
            <a:r>
              <a:rPr lang="en-US" sz="2400" dirty="0" smtClean="0"/>
              <a:t> </a:t>
            </a:r>
            <a:r>
              <a:rPr lang="id-ID" sz="2400" dirty="0" err="1" smtClean="0"/>
              <a:t>I</a:t>
            </a:r>
            <a:r>
              <a:rPr lang="en-US" sz="2400" dirty="0" err="1" smtClean="0"/>
              <a:t>ndonesia</a:t>
            </a:r>
            <a:r>
              <a:rPr lang="en-US" sz="2400" dirty="0" smtClean="0"/>
              <a:t> </a:t>
            </a:r>
            <a:endParaRPr lang="id-ID" sz="2400" dirty="0" smtClean="0"/>
          </a:p>
          <a:p>
            <a:r>
              <a:rPr lang="en-US" sz="2400" dirty="0" err="1" smtClean="0"/>
              <a:t>dan</a:t>
            </a:r>
            <a:r>
              <a:rPr lang="en-US" sz="2400" dirty="0" smtClean="0"/>
              <a:t> </a:t>
            </a:r>
            <a:endParaRPr lang="id-ID" sz="2400" dirty="0" smtClean="0"/>
          </a:p>
          <a:p>
            <a:r>
              <a:rPr lang="id-ID" sz="2400" dirty="0" smtClean="0"/>
              <a:t>I</a:t>
            </a:r>
            <a:r>
              <a:rPr lang="en-US" sz="2400" dirty="0" err="1" smtClean="0"/>
              <a:t>krar</a:t>
            </a:r>
            <a:r>
              <a:rPr lang="en-US" sz="2400" dirty="0" smtClean="0"/>
              <a:t> </a:t>
            </a:r>
            <a:r>
              <a:rPr lang="id-ID" sz="2400" dirty="0" smtClean="0"/>
              <a:t>G</a:t>
            </a:r>
            <a:r>
              <a:rPr lang="en-US" sz="2400" dirty="0" err="1" smtClean="0"/>
              <a:t>uru</a:t>
            </a:r>
            <a:r>
              <a:rPr lang="en-US" sz="2400" dirty="0" smtClean="0"/>
              <a:t> </a:t>
            </a:r>
            <a:r>
              <a:rPr lang="id-ID" sz="2400" dirty="0" err="1" smtClean="0"/>
              <a:t>I</a:t>
            </a:r>
            <a:r>
              <a:rPr lang="en-US" sz="2400" dirty="0" err="1" smtClean="0"/>
              <a:t>ndonesia</a:t>
            </a:r>
            <a:endParaRPr lang="en-US" sz="2400" dirty="0" smtClean="0"/>
          </a:p>
          <a:p>
            <a:endParaRPr lang="id-ID" sz="2400" dirty="0" smtClean="0"/>
          </a:p>
          <a:p>
            <a:r>
              <a:rPr lang="en-US" sz="2400" dirty="0" err="1" smtClean="0"/>
              <a:t>Terdapat</a:t>
            </a:r>
            <a:r>
              <a:rPr lang="en-US" sz="2400" dirty="0" smtClean="0"/>
              <a:t> 5 </a:t>
            </a:r>
            <a:r>
              <a:rPr lang="en-US" sz="2400" dirty="0" err="1" smtClean="0"/>
              <a:t>yaitu</a:t>
            </a:r>
            <a:r>
              <a:rPr lang="en-US" sz="2400" dirty="0" smtClean="0"/>
              <a:t> :</a:t>
            </a:r>
          </a:p>
        </p:txBody>
      </p:sp>
    </p:spTree>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a:t>
            </a:r>
            <a:endParaRPr lang="id-ID" dirty="0"/>
          </a:p>
        </p:txBody>
      </p:sp>
      <p:sp>
        <p:nvSpPr>
          <p:cNvPr id="3" name="Content Placeholder 2"/>
          <p:cNvSpPr>
            <a:spLocks noGrp="1"/>
          </p:cNvSpPr>
          <p:nvPr>
            <p:ph idx="1"/>
          </p:nvPr>
        </p:nvSpPr>
        <p:spPr/>
        <p:txBody>
          <a:bodyPr/>
          <a:lstStyle/>
          <a:p>
            <a:pPr>
              <a:buNone/>
            </a:pPr>
            <a:r>
              <a:rPr lang="id-ID" dirty="0" smtClean="0"/>
              <a:t>4.</a:t>
            </a:r>
            <a:r>
              <a:rPr lang="en-US" dirty="0" err="1" smtClean="0"/>
              <a:t>Setiap</a:t>
            </a:r>
            <a:r>
              <a:rPr lang="en-US" dirty="0" smtClean="0"/>
              <a:t> </a:t>
            </a:r>
            <a:r>
              <a:rPr lang="en-US" dirty="0" err="1" smtClean="0"/>
              <a:t>anggota</a:t>
            </a:r>
            <a:r>
              <a:rPr lang="en-US" dirty="0" smtClean="0"/>
              <a:t> PGRI </a:t>
            </a:r>
            <a:r>
              <a:rPr lang="en-US" dirty="0" err="1" smtClean="0"/>
              <a:t>wajib</a:t>
            </a:r>
            <a:r>
              <a:rPr lang="en-US" dirty="0" smtClean="0"/>
              <a:t> </a:t>
            </a:r>
            <a:r>
              <a:rPr lang="en-US" dirty="0" err="1" smtClean="0"/>
              <a:t>memahami</a:t>
            </a:r>
            <a:r>
              <a:rPr lang="en-US" dirty="0" smtClean="0"/>
              <a:t>, </a:t>
            </a:r>
            <a:r>
              <a:rPr lang="en-US" dirty="0" err="1" smtClean="0"/>
              <a:t>menghayati</a:t>
            </a:r>
            <a:r>
              <a:rPr lang="en-US" dirty="0" smtClean="0"/>
              <a:t>, </a:t>
            </a:r>
            <a:r>
              <a:rPr lang="en-US" dirty="0" err="1" smtClean="0"/>
              <a:t>mengamalkan</a:t>
            </a:r>
            <a:r>
              <a:rPr lang="en-US" dirty="0" smtClean="0"/>
              <a:t>, </a:t>
            </a:r>
            <a:r>
              <a:rPr lang="en-US" dirty="0" err="1" smtClean="0"/>
              <a:t>dan</a:t>
            </a:r>
            <a:r>
              <a:rPr lang="en-US" dirty="0" smtClean="0"/>
              <a:t> </a:t>
            </a:r>
            <a:r>
              <a:rPr lang="en-US" dirty="0" err="1" smtClean="0"/>
              <a:t>menjunjung</a:t>
            </a:r>
            <a:r>
              <a:rPr lang="en-US" dirty="0" smtClean="0"/>
              <a:t> </a:t>
            </a:r>
            <a:r>
              <a:rPr lang="en-US" dirty="0" err="1" smtClean="0"/>
              <a:t>tinggi</a:t>
            </a:r>
            <a:r>
              <a:rPr lang="en-US" dirty="0" smtClean="0"/>
              <a:t> </a:t>
            </a:r>
            <a:r>
              <a:rPr lang="en-US" dirty="0" err="1" smtClean="0"/>
              <a:t>kode</a:t>
            </a:r>
            <a:r>
              <a:rPr lang="en-US" dirty="0" smtClean="0"/>
              <a:t> </a:t>
            </a:r>
            <a:r>
              <a:rPr lang="en-US" dirty="0" err="1" smtClean="0"/>
              <a:t>etik</a:t>
            </a:r>
            <a:r>
              <a:rPr lang="en-US" dirty="0" smtClean="0"/>
              <a:t> </a:t>
            </a:r>
            <a:r>
              <a:rPr lang="en-US" dirty="0" err="1" smtClean="0"/>
              <a:t>guruindonesia</a:t>
            </a:r>
            <a:r>
              <a:rPr lang="en-US" dirty="0" smtClean="0"/>
              <a:t> </a:t>
            </a:r>
            <a:r>
              <a:rPr lang="en-US" dirty="0" err="1" smtClean="0"/>
              <a:t>dan</a:t>
            </a:r>
            <a:r>
              <a:rPr lang="en-US" dirty="0" smtClean="0"/>
              <a:t> </a:t>
            </a:r>
            <a:r>
              <a:rPr lang="en-US" dirty="0" err="1" smtClean="0"/>
              <a:t>ikrar</a:t>
            </a:r>
            <a:r>
              <a:rPr lang="en-US" dirty="0" smtClean="0"/>
              <a:t> guru </a:t>
            </a:r>
            <a:r>
              <a:rPr lang="en-US" dirty="0" err="1" smtClean="0"/>
              <a:t>indonesia</a:t>
            </a:r>
            <a:r>
              <a:rPr lang="en-US" dirty="0" smtClean="0"/>
              <a:t> </a:t>
            </a:r>
          </a:p>
          <a:p>
            <a:pPr>
              <a:buNone/>
            </a:pPr>
            <a:r>
              <a:rPr lang="id-ID" dirty="0" smtClean="0"/>
              <a:t>5.</a:t>
            </a:r>
            <a:r>
              <a:rPr lang="en-US" dirty="0" smtClean="0"/>
              <a:t>Tata </a:t>
            </a:r>
            <a:r>
              <a:rPr lang="en-US" dirty="0" err="1" smtClean="0"/>
              <a:t>cara</a:t>
            </a:r>
            <a:r>
              <a:rPr lang="en-US" dirty="0" smtClean="0"/>
              <a:t> </a:t>
            </a:r>
            <a:r>
              <a:rPr lang="en-US" dirty="0" err="1" smtClean="0"/>
              <a:t>penggunaan</a:t>
            </a:r>
            <a:r>
              <a:rPr lang="en-US" dirty="0" smtClean="0"/>
              <a:t> </a:t>
            </a:r>
            <a:r>
              <a:rPr lang="en-US" dirty="0" err="1" smtClean="0"/>
              <a:t>dan</a:t>
            </a:r>
            <a:r>
              <a:rPr lang="en-US" dirty="0" smtClean="0"/>
              <a:t> </a:t>
            </a:r>
            <a:r>
              <a:rPr lang="en-US" dirty="0" err="1" smtClean="0"/>
              <a:t>pengucapan</a:t>
            </a:r>
            <a:r>
              <a:rPr lang="en-US" dirty="0" smtClean="0"/>
              <a:t> </a:t>
            </a:r>
            <a:r>
              <a:rPr lang="en-US" dirty="0" err="1" smtClean="0"/>
              <a:t>ikrar</a:t>
            </a:r>
            <a:r>
              <a:rPr lang="en-US" dirty="0" smtClean="0"/>
              <a:t> guru </a:t>
            </a:r>
            <a:r>
              <a:rPr lang="en-US" dirty="0" err="1" smtClean="0"/>
              <a:t>indonesia</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ketentuan</a:t>
            </a:r>
            <a:r>
              <a:rPr lang="en-US" dirty="0" smtClean="0"/>
              <a:t> </a:t>
            </a:r>
            <a:r>
              <a:rPr lang="en-US" dirty="0" err="1" smtClean="0"/>
              <a:t>tersendiri</a:t>
            </a:r>
            <a:r>
              <a:rPr lang="en-US" dirty="0" smtClean="0"/>
              <a:t> </a:t>
            </a:r>
          </a:p>
          <a:p>
            <a:endParaRPr lang="id-ID" dirty="0"/>
          </a:p>
        </p:txBody>
      </p:sp>
      <p:sp>
        <p:nvSpPr>
          <p:cNvPr id="4" name="Text Placeholder 3"/>
          <p:cNvSpPr>
            <a:spLocks noGrp="1"/>
          </p:cNvSpPr>
          <p:nvPr>
            <p:ph type="body" sz="half" idx="2"/>
          </p:nvPr>
        </p:nvSpPr>
        <p:spPr/>
        <p:txBody>
          <a:bodyPr/>
          <a:lstStyle/>
          <a:p>
            <a:endParaRPr lang="id-ID"/>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92256" y="242053"/>
            <a:ext cx="7061981" cy="5205047"/>
          </a:xfrm>
          <a:prstGeom prst="rect">
            <a:avLst/>
          </a:prstGeom>
          <a:blipFill dpi="0" rotWithShape="1">
            <a:blip r:embed="rId2" cstate="print">
              <a:alphaModFix amt="1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0"/>
          <p:cNvSpPr txBox="1">
            <a:spLocks/>
          </p:cNvSpPr>
          <p:nvPr/>
        </p:nvSpPr>
        <p:spPr bwMode="auto">
          <a:xfrm>
            <a:off x="526473" y="359045"/>
            <a:ext cx="8617527" cy="59081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
                <a:schemeClr val="tx1"/>
              </a:buClr>
              <a:buSzTx/>
              <a:buFontTx/>
              <a:buNone/>
              <a:tabLst/>
              <a:defRPr/>
            </a:pPr>
            <a:r>
              <a:rPr kumimoji="0" lang="en-US" sz="3200" b="1" i="0" u="none" strike="noStrike" kern="0" cap="none" spc="0" normalizeH="0" baseline="0" noProof="0" dirty="0" err="1" smtClean="0">
                <a:ln>
                  <a:noFill/>
                </a:ln>
                <a:solidFill>
                  <a:schemeClr val="tx1"/>
                </a:solidFill>
                <a:effectLst/>
                <a:uLnTx/>
                <a:uFillTx/>
                <a:latin typeface="Andalus" pitchFamily="18" charset="-78"/>
                <a:ea typeface="+mj-ea"/>
                <a:cs typeface="Andalus" pitchFamily="18" charset="-78"/>
              </a:rPr>
              <a:t>Kode</a:t>
            </a:r>
            <a: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t> </a:t>
            </a:r>
            <a:r>
              <a:rPr kumimoji="0" lang="en-US" sz="3200" b="1" i="0" u="none" strike="noStrike" kern="0" cap="none" spc="0" normalizeH="0" baseline="0" noProof="0" dirty="0" err="1" smtClean="0">
                <a:ln>
                  <a:noFill/>
                </a:ln>
                <a:solidFill>
                  <a:schemeClr val="tx1"/>
                </a:solidFill>
                <a:effectLst/>
                <a:uLnTx/>
                <a:uFillTx/>
                <a:latin typeface="Andalus" pitchFamily="18" charset="-78"/>
                <a:ea typeface="+mj-ea"/>
                <a:cs typeface="Andalus" pitchFamily="18" charset="-78"/>
              </a:rPr>
              <a:t>Etik</a:t>
            </a:r>
            <a: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t> Guru Indonesia 1973</a:t>
            </a:r>
            <a:b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br>
            <a:r>
              <a:rPr kumimoji="0" lang="en-US" sz="3200" b="1" i="0" u="none" strike="noStrike" kern="0" cap="none" spc="0" normalizeH="0" baseline="0" noProof="0" dirty="0" err="1" smtClean="0">
                <a:ln>
                  <a:noFill/>
                </a:ln>
                <a:solidFill>
                  <a:schemeClr val="tx1"/>
                </a:solidFill>
                <a:effectLst/>
                <a:uLnTx/>
                <a:uFillTx/>
                <a:latin typeface="Andalus" pitchFamily="18" charset="-78"/>
                <a:ea typeface="+mj-ea"/>
                <a:cs typeface="Andalus" pitchFamily="18" charset="-78"/>
              </a:rPr>
              <a:t>Kongres</a:t>
            </a:r>
            <a: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t> </a:t>
            </a:r>
            <a:r>
              <a:rPr kumimoji="0" lang="en-US" sz="3200" b="1" i="0" u="none" strike="noStrike" kern="0" cap="none" spc="0" normalizeH="0" baseline="0" noProof="0" dirty="0" err="1" smtClean="0">
                <a:ln>
                  <a:noFill/>
                </a:ln>
                <a:solidFill>
                  <a:schemeClr val="tx1"/>
                </a:solidFill>
                <a:effectLst/>
                <a:uLnTx/>
                <a:uFillTx/>
                <a:latin typeface="Andalus" pitchFamily="18" charset="-78"/>
                <a:ea typeface="+mj-ea"/>
                <a:cs typeface="Andalus" pitchFamily="18" charset="-78"/>
              </a:rPr>
              <a:t>ke</a:t>
            </a:r>
            <a: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t> XIII </a:t>
            </a:r>
            <a:r>
              <a:rPr kumimoji="0" lang="en-US" sz="3200" b="1" i="0" u="none" strike="noStrike" kern="0" cap="none" spc="0" normalizeH="0" baseline="0" noProof="0" dirty="0" err="1" smtClean="0">
                <a:ln>
                  <a:noFill/>
                </a:ln>
                <a:solidFill>
                  <a:schemeClr val="tx1"/>
                </a:solidFill>
                <a:effectLst/>
                <a:uLnTx/>
                <a:uFillTx/>
                <a:latin typeface="Andalus" pitchFamily="18" charset="-78"/>
                <a:ea typeface="+mj-ea"/>
                <a:cs typeface="Andalus" pitchFamily="18" charset="-78"/>
              </a:rPr>
              <a:t>di</a:t>
            </a:r>
            <a: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t> Jakarta </a:t>
            </a:r>
            <a:r>
              <a:rPr kumimoji="0" lang="en-US" sz="3200" b="1" i="0" u="none" strike="noStrike" kern="0" cap="none" spc="0" normalizeH="0" baseline="0" noProof="0" dirty="0" err="1" smtClean="0">
                <a:ln>
                  <a:noFill/>
                </a:ln>
                <a:solidFill>
                  <a:schemeClr val="tx1"/>
                </a:solidFill>
                <a:effectLst/>
                <a:uLnTx/>
                <a:uFillTx/>
                <a:latin typeface="Andalus" pitchFamily="18" charset="-78"/>
                <a:ea typeface="+mj-ea"/>
                <a:cs typeface="Andalus" pitchFamily="18" charset="-78"/>
              </a:rPr>
              <a:t>bulan</a:t>
            </a:r>
            <a: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t> November</a:t>
            </a:r>
            <a:br>
              <a:rPr kumimoji="0" lang="en-US" sz="3200" b="1" i="0" u="none" strike="noStrike" kern="0" cap="none" spc="0" normalizeH="0" baseline="0" noProof="0" dirty="0" smtClean="0">
                <a:ln>
                  <a:noFill/>
                </a:ln>
                <a:solidFill>
                  <a:schemeClr val="tx1"/>
                </a:solidFill>
                <a:effectLst/>
                <a:uLnTx/>
                <a:uFillTx/>
                <a:latin typeface="Andalus" pitchFamily="18" charset="-78"/>
                <a:ea typeface="+mj-ea"/>
                <a:cs typeface="Andalus" pitchFamily="18" charset="-78"/>
              </a:rPr>
            </a:br>
            <a:r>
              <a:rPr kumimoji="0" lang="en-US" sz="3200" b="1" i="0" u="none" strike="noStrike" kern="0" cap="none" spc="0" normalizeH="0" baseline="0" noProof="0" dirty="0" smtClean="0">
                <a:ln>
                  <a:noFill/>
                </a:ln>
                <a:solidFill>
                  <a:schemeClr val="tx1"/>
                </a:solidFill>
                <a:effectLst/>
                <a:uLnTx/>
                <a:uFillTx/>
                <a:latin typeface="+mj-lt"/>
                <a:ea typeface="+mj-ea"/>
                <a:cs typeface="+mj-cs"/>
              </a:rPr>
              <a:t/>
            </a:r>
            <a:br>
              <a:rPr kumimoji="0" lang="en-US" sz="3200" b="1" i="0" u="none" strike="noStrike" kern="0" cap="none" spc="0" normalizeH="0" baseline="0" noProof="0" dirty="0" smtClean="0">
                <a:ln>
                  <a:noFill/>
                </a:ln>
                <a:solidFill>
                  <a:schemeClr val="tx1"/>
                </a:solidFill>
                <a:effectLst/>
                <a:uLnTx/>
                <a:uFillTx/>
                <a:latin typeface="+mj-lt"/>
                <a:ea typeface="+mj-ea"/>
                <a:cs typeface="+mj-cs"/>
              </a:rPr>
            </a:br>
            <a:r>
              <a:rPr kumimoji="0" lang="en-US" sz="3200" b="1" i="0" u="none" strike="noStrike" kern="0" cap="none" spc="0" normalizeH="0" baseline="0" noProof="0" dirty="0" smtClean="0">
                <a:ln>
                  <a:noFill/>
                </a:ln>
                <a:solidFill>
                  <a:schemeClr val="tx1"/>
                </a:solidFill>
                <a:effectLst/>
                <a:uLnTx/>
                <a:uFillTx/>
                <a:latin typeface="+mj-lt"/>
                <a:ea typeface="+mj-ea"/>
                <a:cs typeface="+mj-cs"/>
              </a:rPr>
              <a:t/>
            </a:r>
            <a:br>
              <a:rPr kumimoji="0" lang="en-US" sz="3200" b="1" i="0" u="none" strike="noStrike" kern="0" cap="none" spc="0" normalizeH="0" baseline="0" noProof="0" dirty="0" smtClean="0">
                <a:ln>
                  <a:noFill/>
                </a:ln>
                <a:solidFill>
                  <a:schemeClr val="tx1"/>
                </a:solidFill>
                <a:effectLst/>
                <a:uLnTx/>
                <a:uFillTx/>
                <a:latin typeface="+mj-lt"/>
                <a:ea typeface="+mj-ea"/>
                <a:cs typeface="+mj-cs"/>
              </a:rPr>
            </a:br>
            <a:r>
              <a:rPr kumimoji="0" lang="en-US" sz="3200" b="1" i="0" u="none" strike="noStrike" kern="0" cap="none" spc="0" normalizeH="0" baseline="0" noProof="0" dirty="0" err="1" smtClean="0">
                <a:ln>
                  <a:noFill/>
                </a:ln>
                <a:solidFill>
                  <a:srgbClr val="C00000"/>
                </a:solidFill>
                <a:effectLst/>
                <a:uLnTx/>
                <a:uFillTx/>
                <a:latin typeface="Baskerville Old Face" pitchFamily="18" charset="0"/>
                <a:ea typeface="+mj-ea"/>
                <a:cs typeface="+mj-cs"/>
              </a:rPr>
              <a:t>Kongres</a:t>
            </a:r>
            <a:r>
              <a:rPr kumimoji="0" lang="en-US" sz="3200" b="1" i="0" u="none" strike="noStrike" kern="0" cap="none" spc="0" normalizeH="0" baseline="0" noProof="0" dirty="0" smtClean="0">
                <a:ln>
                  <a:noFill/>
                </a:ln>
                <a:solidFill>
                  <a:srgbClr val="C00000"/>
                </a:solidFill>
                <a:effectLst/>
                <a:uLnTx/>
                <a:uFillTx/>
                <a:latin typeface="Baskerville Old Face" pitchFamily="18" charset="0"/>
                <a:ea typeface="+mj-ea"/>
                <a:cs typeface="+mj-cs"/>
              </a:rPr>
              <a:t> </a:t>
            </a:r>
            <a:r>
              <a:rPr kumimoji="0" lang="en-US" sz="3200" b="1" i="0" u="none" strike="noStrike" kern="0" cap="none" spc="0" normalizeH="0" baseline="0" noProof="0" dirty="0" err="1" smtClean="0">
                <a:ln>
                  <a:noFill/>
                </a:ln>
                <a:solidFill>
                  <a:srgbClr val="C00000"/>
                </a:solidFill>
                <a:effectLst/>
                <a:uLnTx/>
                <a:uFillTx/>
                <a:latin typeface="Baskerville Old Face" pitchFamily="18" charset="0"/>
                <a:ea typeface="+mj-ea"/>
                <a:cs typeface="+mj-cs"/>
              </a:rPr>
              <a:t>ke</a:t>
            </a:r>
            <a:r>
              <a:rPr kumimoji="0" lang="en-US" sz="3200" b="1" i="0" u="none" strike="noStrike" kern="0" cap="none" spc="0" normalizeH="0" baseline="0" noProof="0" dirty="0" smtClean="0">
                <a:ln>
                  <a:noFill/>
                </a:ln>
                <a:solidFill>
                  <a:srgbClr val="C00000"/>
                </a:solidFill>
                <a:effectLst/>
                <a:uLnTx/>
                <a:uFillTx/>
                <a:latin typeface="Baskerville Old Face" pitchFamily="18" charset="0"/>
                <a:ea typeface="+mj-ea"/>
                <a:cs typeface="+mj-cs"/>
              </a:rPr>
              <a:t> XVI </a:t>
            </a:r>
            <a:r>
              <a:rPr kumimoji="0" lang="en-US" sz="3200" b="1" i="0" u="none" strike="noStrike" kern="0" cap="none" spc="0" normalizeH="0" baseline="0" noProof="0" dirty="0" err="1" smtClean="0">
                <a:ln>
                  <a:noFill/>
                </a:ln>
                <a:solidFill>
                  <a:srgbClr val="C00000"/>
                </a:solidFill>
                <a:effectLst/>
                <a:uLnTx/>
                <a:uFillTx/>
                <a:latin typeface="Baskerville Old Face" pitchFamily="18" charset="0"/>
                <a:ea typeface="+mj-ea"/>
                <a:cs typeface="+mj-cs"/>
              </a:rPr>
              <a:t>tahun</a:t>
            </a:r>
            <a:r>
              <a:rPr kumimoji="0" lang="en-US" sz="3200" b="1" i="0" u="none" strike="noStrike" kern="0" cap="none" spc="0" normalizeH="0" baseline="0" noProof="0" dirty="0" smtClean="0">
                <a:ln>
                  <a:noFill/>
                </a:ln>
                <a:solidFill>
                  <a:srgbClr val="C00000"/>
                </a:solidFill>
                <a:effectLst/>
                <a:uLnTx/>
                <a:uFillTx/>
                <a:latin typeface="Baskerville Old Face" pitchFamily="18" charset="0"/>
                <a:ea typeface="+mj-ea"/>
                <a:cs typeface="+mj-cs"/>
              </a:rPr>
              <a:t> 1989</a:t>
            </a:r>
            <a:br>
              <a:rPr kumimoji="0" lang="en-US" sz="3200" b="1" i="0" u="none" strike="noStrike" kern="0" cap="none" spc="0" normalizeH="0" baseline="0" noProof="0" dirty="0" smtClean="0">
                <a:ln>
                  <a:noFill/>
                </a:ln>
                <a:solidFill>
                  <a:srgbClr val="C00000"/>
                </a:solidFill>
                <a:effectLst/>
                <a:uLnTx/>
                <a:uFillTx/>
                <a:latin typeface="Baskerville Old Face" pitchFamily="18" charset="0"/>
                <a:ea typeface="+mj-ea"/>
                <a:cs typeface="+mj-cs"/>
              </a:rPr>
            </a:br>
            <a:r>
              <a:rPr kumimoji="0" lang="en-US" sz="3200" b="1" i="0" u="none" strike="noStrike" kern="0" cap="none" spc="0" normalizeH="0" baseline="0" noProof="0" dirty="0" err="1" smtClean="0">
                <a:ln>
                  <a:noFill/>
                </a:ln>
                <a:solidFill>
                  <a:srgbClr val="C00000"/>
                </a:solidFill>
                <a:effectLst/>
                <a:uLnTx/>
                <a:uFillTx/>
                <a:latin typeface="Baskerville Old Face" pitchFamily="18" charset="0"/>
                <a:ea typeface="+mj-ea"/>
                <a:cs typeface="+mj-cs"/>
              </a:rPr>
              <a:t>Menghasilkan</a:t>
            </a:r>
            <a:r>
              <a:rPr kumimoji="0" lang="en-US" sz="3200" b="1" i="0" u="none" strike="noStrike" kern="0" cap="none" spc="0" normalizeH="0" baseline="0" noProof="0" dirty="0" smtClean="0">
                <a:ln>
                  <a:noFill/>
                </a:ln>
                <a:solidFill>
                  <a:srgbClr val="C00000"/>
                </a:solidFill>
                <a:effectLst/>
                <a:uLnTx/>
                <a:uFillTx/>
                <a:latin typeface="Baskerville Old Face" pitchFamily="18" charset="0"/>
                <a:ea typeface="+mj-ea"/>
                <a:cs typeface="+mj-cs"/>
              </a:rPr>
              <a:t> 9 Point KEGI</a:t>
            </a:r>
            <a:br>
              <a:rPr kumimoji="0" lang="en-US" sz="3200" b="1" i="0" u="none" strike="noStrike" kern="0" cap="none" spc="0" normalizeH="0" baseline="0" noProof="0" dirty="0" smtClean="0">
                <a:ln>
                  <a:noFill/>
                </a:ln>
                <a:solidFill>
                  <a:srgbClr val="C00000"/>
                </a:solidFill>
                <a:effectLst/>
                <a:uLnTx/>
                <a:uFillTx/>
                <a:latin typeface="Baskerville Old Face" pitchFamily="18" charset="0"/>
                <a:ea typeface="+mj-ea"/>
                <a:cs typeface="+mj-cs"/>
              </a:rPr>
            </a:br>
            <a:r>
              <a:rPr kumimoji="0" lang="en-US" sz="3200" b="1" i="0" u="none" strike="noStrike" kern="0" cap="none" spc="0" normalizeH="0" baseline="0" noProof="0" dirty="0" smtClean="0">
                <a:ln>
                  <a:noFill/>
                </a:ln>
                <a:solidFill>
                  <a:srgbClr val="C00000"/>
                </a:solidFill>
                <a:effectLst/>
                <a:uLnTx/>
                <a:uFillTx/>
                <a:latin typeface="+mj-lt"/>
                <a:ea typeface="+mj-ea"/>
                <a:cs typeface="+mj-cs"/>
              </a:rPr>
              <a:t/>
            </a:r>
            <a:br>
              <a:rPr kumimoji="0" lang="en-US" sz="3200" b="1" i="0" u="none" strike="noStrike" kern="0" cap="none" spc="0" normalizeH="0" baseline="0" noProof="0" dirty="0" smtClean="0">
                <a:ln>
                  <a:noFill/>
                </a:ln>
                <a:solidFill>
                  <a:srgbClr val="C00000"/>
                </a:solidFill>
                <a:effectLst/>
                <a:uLnTx/>
                <a:uFillTx/>
                <a:latin typeface="+mj-lt"/>
                <a:ea typeface="+mj-ea"/>
                <a:cs typeface="+mj-cs"/>
              </a:rPr>
            </a:br>
            <a:r>
              <a:rPr kumimoji="0" lang="en-US" sz="3200" b="1" i="0" u="none" strike="noStrike" kern="0" cap="none" spc="0" normalizeH="0" baseline="0" noProof="0" dirty="0" smtClean="0">
                <a:ln>
                  <a:noFill/>
                </a:ln>
                <a:solidFill>
                  <a:schemeClr val="tx1"/>
                </a:solidFill>
                <a:effectLst/>
                <a:uLnTx/>
                <a:uFillTx/>
                <a:latin typeface="+mj-lt"/>
                <a:ea typeface="+mj-ea"/>
                <a:cs typeface="+mj-cs"/>
              </a:rPr>
              <a:t/>
            </a:r>
            <a:br>
              <a:rPr kumimoji="0" lang="en-US" sz="3200" b="1" i="0" u="none" strike="noStrike" kern="0" cap="none" spc="0" normalizeH="0" baseline="0" noProof="0" dirty="0" smtClean="0">
                <a:ln>
                  <a:noFill/>
                </a:ln>
                <a:solidFill>
                  <a:schemeClr val="tx1"/>
                </a:solidFill>
                <a:effectLst/>
                <a:uLnTx/>
                <a:uFillTx/>
                <a:latin typeface="+mj-lt"/>
                <a:ea typeface="+mj-ea"/>
                <a:cs typeface="+mj-cs"/>
              </a:rPr>
            </a:b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Disempurnakan</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kembali</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pada</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tahun</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2012 yang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berisi</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6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bagian</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11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pasal</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dan</a:t>
            </a:r>
            <a:r>
              <a:rPr kumimoji="0" lang="en-US" sz="3200" i="0" u="none" strike="noStrike" kern="0" cap="none" spc="0" normalizeH="0" baseline="0" noProof="0" dirty="0" smtClean="0">
                <a:ln>
                  <a:noFill/>
                </a:ln>
                <a:solidFill>
                  <a:srgbClr val="002060"/>
                </a:solidFill>
                <a:effectLst/>
                <a:uLnTx/>
                <a:uFillTx/>
                <a:latin typeface="Aharoni" pitchFamily="2" charset="-79"/>
                <a:ea typeface="+mj-ea"/>
                <a:cs typeface="Aharoni" pitchFamily="2" charset="-79"/>
              </a:rPr>
              <a:t> 70 </a:t>
            </a:r>
            <a:r>
              <a:rPr kumimoji="0" lang="en-US" sz="3200" i="0" u="none" strike="noStrike" kern="0" cap="none" spc="0" normalizeH="0" baseline="0" noProof="0" dirty="0" err="1" smtClean="0">
                <a:ln>
                  <a:noFill/>
                </a:ln>
                <a:solidFill>
                  <a:srgbClr val="002060"/>
                </a:solidFill>
                <a:effectLst/>
                <a:uLnTx/>
                <a:uFillTx/>
                <a:latin typeface="Aharoni" pitchFamily="2" charset="-79"/>
                <a:ea typeface="+mj-ea"/>
                <a:cs typeface="Aharoni" pitchFamily="2" charset="-79"/>
              </a:rPr>
              <a:t>panduan</a:t>
            </a:r>
            <a:endParaRPr kumimoji="0" lang="en-US" sz="3200" i="0" u="none" strike="noStrike" kern="0" cap="none" spc="0" normalizeH="0" baseline="0" noProof="0" dirty="0">
              <a:ln>
                <a:noFill/>
              </a:ln>
              <a:solidFill>
                <a:srgbClr val="002060"/>
              </a:solidFill>
              <a:effectLst/>
              <a:uLnTx/>
              <a:uFillTx/>
              <a:latin typeface="Aharoni" pitchFamily="2" charset="-79"/>
              <a:ea typeface="+mj-ea"/>
              <a:cs typeface="Aharoni" pitchFamily="2" charset="-79"/>
            </a:endParaRPr>
          </a:p>
        </p:txBody>
      </p:sp>
      <p:sp>
        <p:nvSpPr>
          <p:cNvPr id="8" name="Down Arrow 7"/>
          <p:cNvSpPr/>
          <p:nvPr/>
        </p:nvSpPr>
        <p:spPr>
          <a:xfrm>
            <a:off x="4600134" y="1913205"/>
            <a:ext cx="484632" cy="759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4614202" y="3910818"/>
            <a:ext cx="484632" cy="759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Materi Prana\tema\thyrttr.jpg"/>
          <p:cNvPicPr>
            <a:picLocks noChangeAspect="1" noChangeArrowheads="1"/>
          </p:cNvPicPr>
          <p:nvPr/>
        </p:nvPicPr>
        <p:blipFill>
          <a:blip r:embed="rId2" cstate="print"/>
          <a:srcRect/>
          <a:stretch>
            <a:fillRect/>
          </a:stretch>
        </p:blipFill>
        <p:spPr bwMode="auto">
          <a:xfrm>
            <a:off x="0" y="0"/>
            <a:ext cx="9144000" cy="6858000"/>
          </a:xfrm>
          <a:prstGeom prst="rect">
            <a:avLst/>
          </a:prstGeom>
          <a:solidFill>
            <a:schemeClr val="accent4">
              <a:lumMod val="40000"/>
              <a:lumOff val="60000"/>
            </a:schemeClr>
          </a:solidFill>
        </p:spPr>
      </p:pic>
      <p:sp>
        <p:nvSpPr>
          <p:cNvPr id="3" name="Rectangle 2"/>
          <p:cNvSpPr/>
          <p:nvPr/>
        </p:nvSpPr>
        <p:spPr>
          <a:xfrm>
            <a:off x="1252025" y="2321170"/>
            <a:ext cx="3896750" cy="50643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b="1" spc="50" dirty="0" err="1" smtClean="0">
                <a:ln w="12700" cmpd="sng">
                  <a:solidFill>
                    <a:schemeClr val="bg1"/>
                  </a:solidFill>
                  <a:prstDash val="solid"/>
                </a:ln>
                <a:solidFill>
                  <a:schemeClr val="accent5">
                    <a:lumMod val="50000"/>
                  </a:schemeClr>
                </a:solidFill>
                <a:effectLst>
                  <a:glow rad="53100">
                    <a:schemeClr val="accent6">
                      <a:satMod val="180000"/>
                      <a:alpha val="30000"/>
                    </a:schemeClr>
                  </a:glow>
                </a:effectLst>
              </a:rPr>
              <a:t>Kongres</a:t>
            </a:r>
            <a:r>
              <a:rPr lang="en-US" b="1" spc="50" dirty="0" smtClean="0">
                <a:ln w="12700" cmpd="sng">
                  <a:solidFill>
                    <a:schemeClr val="bg1"/>
                  </a:solidFill>
                  <a:prstDash val="solid"/>
                </a:ln>
                <a:solidFill>
                  <a:schemeClr val="accent5">
                    <a:lumMod val="50000"/>
                  </a:schemeClr>
                </a:solidFill>
                <a:effectLst>
                  <a:glow rad="53100">
                    <a:schemeClr val="accent6">
                      <a:satMod val="180000"/>
                      <a:alpha val="30000"/>
                    </a:schemeClr>
                  </a:glow>
                </a:effectLst>
              </a:rPr>
              <a:t> </a:t>
            </a:r>
            <a:r>
              <a:rPr lang="en-US" b="1" spc="50" dirty="0" err="1" smtClean="0">
                <a:ln w="12700" cmpd="sng">
                  <a:solidFill>
                    <a:schemeClr val="bg1"/>
                  </a:solidFill>
                  <a:prstDash val="solid"/>
                </a:ln>
                <a:solidFill>
                  <a:schemeClr val="accent5">
                    <a:lumMod val="50000"/>
                  </a:schemeClr>
                </a:solidFill>
                <a:effectLst>
                  <a:glow rad="53100">
                    <a:schemeClr val="accent6">
                      <a:satMod val="180000"/>
                      <a:alpha val="30000"/>
                    </a:schemeClr>
                  </a:glow>
                </a:effectLst>
              </a:rPr>
              <a:t>ke</a:t>
            </a:r>
            <a:r>
              <a:rPr lang="en-US" b="1" spc="50" dirty="0" smtClean="0">
                <a:ln w="12700" cmpd="sng">
                  <a:solidFill>
                    <a:schemeClr val="bg1"/>
                  </a:solidFill>
                  <a:prstDash val="solid"/>
                </a:ln>
                <a:solidFill>
                  <a:schemeClr val="accent5">
                    <a:lumMod val="50000"/>
                  </a:schemeClr>
                </a:solidFill>
                <a:effectLst>
                  <a:glow rad="53100">
                    <a:schemeClr val="accent6">
                      <a:satMod val="180000"/>
                      <a:alpha val="30000"/>
                    </a:schemeClr>
                  </a:glow>
                </a:effectLst>
              </a:rPr>
              <a:t> XVI </a:t>
            </a:r>
            <a:r>
              <a:rPr lang="en-US" b="1" spc="50" dirty="0" err="1" smtClean="0">
                <a:ln w="12700" cmpd="sng">
                  <a:solidFill>
                    <a:schemeClr val="bg1"/>
                  </a:solidFill>
                  <a:prstDash val="solid"/>
                </a:ln>
                <a:solidFill>
                  <a:schemeClr val="accent5">
                    <a:lumMod val="50000"/>
                  </a:schemeClr>
                </a:solidFill>
                <a:effectLst>
                  <a:glow rad="53100">
                    <a:schemeClr val="accent6">
                      <a:satMod val="180000"/>
                      <a:alpha val="30000"/>
                    </a:schemeClr>
                  </a:glow>
                </a:effectLst>
              </a:rPr>
              <a:t>Tahun</a:t>
            </a:r>
            <a:r>
              <a:rPr lang="en-US" b="1" spc="50" dirty="0" smtClean="0">
                <a:ln w="12700" cmpd="sng">
                  <a:solidFill>
                    <a:schemeClr val="bg1"/>
                  </a:solidFill>
                  <a:prstDash val="solid"/>
                </a:ln>
                <a:solidFill>
                  <a:schemeClr val="accent5">
                    <a:lumMod val="50000"/>
                  </a:schemeClr>
                </a:solidFill>
                <a:effectLst>
                  <a:glow rad="53100">
                    <a:schemeClr val="accent6">
                      <a:satMod val="180000"/>
                      <a:alpha val="30000"/>
                    </a:schemeClr>
                  </a:glow>
                </a:effectLst>
              </a:rPr>
              <a:t> 1989</a:t>
            </a:r>
          </a:p>
        </p:txBody>
      </p:sp>
      <p:sp>
        <p:nvSpPr>
          <p:cNvPr id="4" name="Rectangle 3"/>
          <p:cNvSpPr/>
          <p:nvPr/>
        </p:nvSpPr>
        <p:spPr>
          <a:xfrm>
            <a:off x="4403187" y="1195754"/>
            <a:ext cx="3418449"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pres?slideindex=1&amp;slidetitle="/>
          </p:cNvPr>
          <p:cNvSpPr/>
          <p:nvPr/>
        </p:nvSpPr>
        <p:spPr>
          <a:xfrm>
            <a:off x="5280338" y="2321170"/>
            <a:ext cx="3670479" cy="1233399"/>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from="(-#ppt_w/2)" to="(#ppt_x)" calcmode="lin" valueType="num">
                                      <p:cBhvr>
                                        <p:cTn id="19" dur="600" fill="hold">
                                          <p:stCondLst>
                                            <p:cond delay="0"/>
                                          </p:stCondLst>
                                        </p:cTn>
                                        <p:tgtEl>
                                          <p:spTgt spid="2050"/>
                                        </p:tgtEl>
                                        <p:attrNameLst>
                                          <p:attrName>ppt_x</p:attrName>
                                        </p:attrNameLst>
                                      </p:cBhvr>
                                    </p:anim>
                                    <p:anim from="0" to="-1.0" calcmode="lin" valueType="num">
                                      <p:cBhvr>
                                        <p:cTn id="20" dur="200" decel="50000" autoRev="1" fill="hold">
                                          <p:stCondLst>
                                            <p:cond delay="600"/>
                                          </p:stCondLst>
                                        </p:cTn>
                                        <p:tgtEl>
                                          <p:spTgt spid="2050"/>
                                        </p:tgtEl>
                                        <p:attrNameLst>
                                          <p:attrName>xshear</p:attrName>
                                        </p:attrNameLst>
                                      </p:cBhvr>
                                    </p:anim>
                                    <p:animScale>
                                      <p:cBhvr>
                                        <p:cTn id="21" dur="200" decel="100000" autoRev="1" fill="hold">
                                          <p:stCondLst>
                                            <p:cond delay="600"/>
                                          </p:stCondLst>
                                        </p:cTn>
                                        <p:tgtEl>
                                          <p:spTgt spid="2050"/>
                                        </p:tgtEl>
                                      </p:cBhvr>
                                      <p:from x="100000" y="100000"/>
                                      <p:to x="80000" y="100000"/>
                                    </p:animScale>
                                    <p:anim by="(#ppt_h/3+#ppt_w*0.1)" calcmode="lin" valueType="num">
                                      <p:cBhvr additive="sum">
                                        <p:cTn id="22" dur="200" decel="100000" autoRev="1" fill="hold">
                                          <p:stCondLst>
                                            <p:cond delay="600"/>
                                          </p:stCondLst>
                                        </p:cTn>
                                        <p:tgtEl>
                                          <p:spTgt spid="205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7625" y="267493"/>
            <a:ext cx="8426547" cy="6273984"/>
          </a:xfrm>
        </p:spPr>
        <p:txBody>
          <a:bodyPr>
            <a:normAutofit/>
          </a:bodyPr>
          <a:lstStyle/>
          <a:p>
            <a:pPr algn="ctr"/>
            <a:r>
              <a:rPr lang="en-US" sz="4800" b="1" dirty="0" smtClean="0">
                <a:solidFill>
                  <a:schemeClr val="accent4">
                    <a:lumMod val="50000"/>
                  </a:schemeClr>
                </a:solidFill>
                <a:latin typeface="Andalus" pitchFamily="18" charset="-78"/>
                <a:cs typeface="Andalus" pitchFamily="18" charset="-78"/>
              </a:rPr>
              <a:t>DEWAN KEHORMATAN</a:t>
            </a:r>
            <a:r>
              <a:rPr lang="en-US" sz="4800" dirty="0" smtClean="0">
                <a:solidFill>
                  <a:schemeClr val="accent4">
                    <a:lumMod val="50000"/>
                  </a:schemeClr>
                </a:solidFill>
                <a:latin typeface="Andalus" pitchFamily="18" charset="-78"/>
                <a:cs typeface="Andalus" pitchFamily="18" charset="-78"/>
              </a:rPr>
              <a:t/>
            </a:r>
            <a:br>
              <a:rPr lang="en-US" sz="4800" dirty="0" smtClean="0">
                <a:solidFill>
                  <a:schemeClr val="accent4">
                    <a:lumMod val="50000"/>
                  </a:schemeClr>
                </a:solidFill>
                <a:latin typeface="Andalus" pitchFamily="18" charset="-78"/>
                <a:cs typeface="Andalus" pitchFamily="18" charset="-78"/>
              </a:rPr>
            </a:br>
            <a:r>
              <a:rPr lang="en-US" sz="4800" dirty="0" smtClean="0">
                <a:solidFill>
                  <a:schemeClr val="accent4">
                    <a:lumMod val="50000"/>
                  </a:schemeClr>
                </a:solidFill>
                <a:latin typeface="Andalus" pitchFamily="18" charset="-78"/>
                <a:cs typeface="Andalus" pitchFamily="18" charset="-78"/>
              </a:rPr>
              <a:t> </a:t>
            </a:r>
            <a:r>
              <a:rPr lang="en-US" sz="4800" b="1" dirty="0" smtClean="0">
                <a:solidFill>
                  <a:schemeClr val="accent4">
                    <a:lumMod val="50000"/>
                  </a:schemeClr>
                </a:solidFill>
                <a:latin typeface="Andalus" pitchFamily="18" charset="-78"/>
                <a:cs typeface="Andalus" pitchFamily="18" charset="-78"/>
              </a:rPr>
              <a:t>DAN</a:t>
            </a:r>
            <a:r>
              <a:rPr lang="en-US" sz="4800" dirty="0" smtClean="0">
                <a:solidFill>
                  <a:schemeClr val="accent4">
                    <a:lumMod val="50000"/>
                  </a:schemeClr>
                </a:solidFill>
                <a:latin typeface="Andalus" pitchFamily="18" charset="-78"/>
                <a:cs typeface="Andalus" pitchFamily="18" charset="-78"/>
              </a:rPr>
              <a:t/>
            </a:r>
            <a:br>
              <a:rPr lang="en-US" sz="4800" dirty="0" smtClean="0">
                <a:solidFill>
                  <a:schemeClr val="accent4">
                    <a:lumMod val="50000"/>
                  </a:schemeClr>
                </a:solidFill>
                <a:latin typeface="Andalus" pitchFamily="18" charset="-78"/>
                <a:cs typeface="Andalus" pitchFamily="18" charset="-78"/>
              </a:rPr>
            </a:br>
            <a:r>
              <a:rPr lang="en-US" sz="4800" b="1" dirty="0" smtClean="0">
                <a:solidFill>
                  <a:schemeClr val="accent4">
                    <a:lumMod val="50000"/>
                  </a:schemeClr>
                </a:solidFill>
                <a:latin typeface="Andalus" pitchFamily="18" charset="-78"/>
                <a:cs typeface="Andalus" pitchFamily="18" charset="-78"/>
              </a:rPr>
              <a:t>PROSEDUR OPERASIONAL KODE ETIK GURU INDONESIA</a:t>
            </a:r>
            <a:r>
              <a:rPr lang="en-US" sz="4800" dirty="0" smtClean="0">
                <a:solidFill>
                  <a:schemeClr val="accent4">
                    <a:lumMod val="50000"/>
                  </a:schemeClr>
                </a:solidFill>
                <a:latin typeface="Andalus" pitchFamily="18" charset="-78"/>
                <a:cs typeface="Andalus" pitchFamily="18" charset="-78"/>
              </a:rPr>
              <a:t/>
            </a:r>
            <a:br>
              <a:rPr lang="en-US" sz="4800" dirty="0" smtClean="0">
                <a:solidFill>
                  <a:schemeClr val="accent4">
                    <a:lumMod val="50000"/>
                  </a:schemeClr>
                </a:solidFill>
                <a:latin typeface="Andalus" pitchFamily="18" charset="-78"/>
                <a:cs typeface="Andalus" pitchFamily="18" charset="-78"/>
              </a:rPr>
            </a:br>
            <a:endParaRPr lang="en-US" sz="4800" dirty="0">
              <a:solidFill>
                <a:schemeClr val="accent4">
                  <a:lumMod val="50000"/>
                </a:schemeClr>
              </a:solidFill>
              <a:latin typeface="Andalus" pitchFamily="18" charset="-78"/>
              <a:cs typeface="Andalus" pitchFamily="18" charset="-78"/>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from="(-#ppt_w/2)" to="(#ppt_x)" calcmode="lin" valueType="num">
                                      <p:cBhvr>
                                        <p:cTn id="7" dur="600" fill="hold">
                                          <p:stCondLst>
                                            <p:cond delay="0"/>
                                          </p:stCondLst>
                                        </p:cTn>
                                        <p:tgtEl>
                                          <p:spTgt spid="3"/>
                                        </p:tgtEl>
                                        <p:attrNameLst>
                                          <p:attrName>ppt_x</p:attrName>
                                        </p:attrNameLst>
                                      </p:cBhvr>
                                    </p:anim>
                                    <p:anim from="0" to="-1.0" calcmode="lin" valueType="num">
                                      <p:cBhvr>
                                        <p:cTn id="8" dur="200" decel="50000" autoRev="1" fill="hold">
                                          <p:stCondLst>
                                            <p:cond delay="600"/>
                                          </p:stCondLst>
                                        </p:cTn>
                                        <p:tgtEl>
                                          <p:spTgt spid="3"/>
                                        </p:tgtEl>
                                        <p:attrNameLst>
                                          <p:attrName>xshear</p:attrName>
                                        </p:attrNameLst>
                                      </p:cBhvr>
                                    </p:anim>
                                    <p:animScale>
                                      <p:cBhvr>
                                        <p:cTn id="9" dur="200" decel="100000" autoRev="1" fill="hold">
                                          <p:stCondLst>
                                            <p:cond delay="600"/>
                                          </p:stCondLst>
                                        </p:cTn>
                                        <p:tgtEl>
                                          <p:spTgt spid="3"/>
                                        </p:tgtEl>
                                      </p:cBhvr>
                                      <p:from x="100000" y="100000"/>
                                      <p:to x="80000" y="100000"/>
                                    </p:animScale>
                                    <p:anim by="(#ppt_h/3+#ppt_w*0.1)" calcmode="lin" valueType="num">
                                      <p:cBhvr additive="sum">
                                        <p:cTn id="10" dur="200" decel="100000" autoRev="1" fill="hold">
                                          <p:stCondLst>
                                            <p:cond delay="600"/>
                                          </p:stCondLst>
                                        </p:cTn>
                                        <p:tgtEl>
                                          <p:spTgt spid="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3615189"/>
          </a:xfrm>
        </p:spPr>
        <p:txBody>
          <a:bodyPr>
            <a:normAutofit/>
          </a:bodyPr>
          <a:lstStyle/>
          <a:p>
            <a:r>
              <a:rPr lang="en-US" sz="3200" dirty="0" err="1" smtClean="0">
                <a:solidFill>
                  <a:srgbClr val="FF0000"/>
                </a:solidFill>
                <a:latin typeface="Andalus" pitchFamily="18" charset="-78"/>
                <a:cs typeface="Andalus" pitchFamily="18" charset="-78"/>
              </a:rPr>
              <a:t>Persatuan</a:t>
            </a:r>
            <a:r>
              <a:rPr lang="en-US" sz="3200" dirty="0" smtClean="0">
                <a:solidFill>
                  <a:srgbClr val="FF0000"/>
                </a:solidFill>
                <a:latin typeface="Andalus" pitchFamily="18" charset="-78"/>
                <a:cs typeface="Andalus" pitchFamily="18" charset="-78"/>
              </a:rPr>
              <a:t> Guru </a:t>
            </a:r>
            <a:r>
              <a:rPr lang="en-US" sz="3200" dirty="0" err="1" smtClean="0">
                <a:solidFill>
                  <a:srgbClr val="FF0000"/>
                </a:solidFill>
                <a:latin typeface="Andalus" pitchFamily="18" charset="-78"/>
                <a:cs typeface="Andalus" pitchFamily="18" charset="-78"/>
              </a:rPr>
              <a:t>Republik</a:t>
            </a:r>
            <a:r>
              <a:rPr lang="en-US" sz="3200" dirty="0" smtClean="0">
                <a:solidFill>
                  <a:srgbClr val="FF0000"/>
                </a:solidFill>
                <a:latin typeface="Andalus" pitchFamily="18" charset="-78"/>
                <a:cs typeface="Andalus" pitchFamily="18" charset="-78"/>
              </a:rPr>
              <a:t> Indonesia (PGRI) </a:t>
            </a:r>
            <a:r>
              <a:rPr lang="en-US" sz="3200" dirty="0" err="1" smtClean="0">
                <a:solidFill>
                  <a:srgbClr val="FF0000"/>
                </a:solidFill>
                <a:latin typeface="Andalus" pitchFamily="18" charset="-78"/>
                <a:cs typeface="Andalus" pitchFamily="18" charset="-78"/>
              </a:rPr>
              <a:t>telah</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membentuk</a:t>
            </a:r>
            <a:r>
              <a:rPr lang="en-US" sz="3200" dirty="0" smtClean="0">
                <a:solidFill>
                  <a:srgbClr val="FF0000"/>
                </a:solidFill>
                <a:latin typeface="Andalus" pitchFamily="18" charset="-78"/>
                <a:cs typeface="Andalus" pitchFamily="18" charset="-78"/>
              </a:rPr>
              <a:t> 497 </a:t>
            </a:r>
            <a:r>
              <a:rPr lang="en-US" sz="3200" dirty="0" err="1" smtClean="0">
                <a:solidFill>
                  <a:srgbClr val="FF0000"/>
                </a:solidFill>
                <a:latin typeface="Andalus" pitchFamily="18" charset="-78"/>
                <a:cs typeface="Andalus" pitchFamily="18" charset="-78"/>
              </a:rPr>
              <a:t>Dewan</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Kehormatan</a:t>
            </a:r>
            <a:r>
              <a:rPr lang="en-US" sz="3200" dirty="0" smtClean="0">
                <a:solidFill>
                  <a:srgbClr val="FF0000"/>
                </a:solidFill>
                <a:latin typeface="Andalus" pitchFamily="18" charset="-78"/>
                <a:cs typeface="Andalus" pitchFamily="18" charset="-78"/>
              </a:rPr>
              <a:t> Guru (DKG) </a:t>
            </a:r>
            <a:r>
              <a:rPr lang="en-US" sz="3200" dirty="0" err="1" smtClean="0">
                <a:solidFill>
                  <a:srgbClr val="FF0000"/>
                </a:solidFill>
                <a:latin typeface="Andalus" pitchFamily="18" charset="-78"/>
                <a:cs typeface="Andalus" pitchFamily="18" charset="-78"/>
              </a:rPr>
              <a:t>di</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seluruh</a:t>
            </a:r>
            <a:r>
              <a:rPr lang="en-US" sz="3200" dirty="0" smtClean="0">
                <a:solidFill>
                  <a:srgbClr val="FF0000"/>
                </a:solidFill>
                <a:latin typeface="Andalus" pitchFamily="18" charset="-78"/>
                <a:cs typeface="Andalus" pitchFamily="18" charset="-78"/>
              </a:rPr>
              <a:t> Indonesia. </a:t>
            </a:r>
            <a:r>
              <a:rPr lang="en-US" sz="3200" dirty="0" err="1" smtClean="0">
                <a:solidFill>
                  <a:srgbClr val="FF0000"/>
                </a:solidFill>
                <a:latin typeface="Andalus" pitchFamily="18" charset="-78"/>
                <a:cs typeface="Andalus" pitchFamily="18" charset="-78"/>
              </a:rPr>
              <a:t>Tujuannya</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untuk</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melakukan</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pengawasan</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dan</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pelaksanaan</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kode</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etik</a:t>
            </a:r>
            <a:r>
              <a:rPr lang="en-US" sz="3200" dirty="0" smtClean="0">
                <a:solidFill>
                  <a:srgbClr val="FF0000"/>
                </a:solidFill>
                <a:latin typeface="Andalus" pitchFamily="18" charset="-78"/>
                <a:cs typeface="Andalus" pitchFamily="18" charset="-78"/>
              </a:rPr>
              <a:t> guru yang </a:t>
            </a:r>
            <a:r>
              <a:rPr lang="en-US" sz="3200" dirty="0" err="1" smtClean="0">
                <a:solidFill>
                  <a:srgbClr val="FF0000"/>
                </a:solidFill>
                <a:latin typeface="Andalus" pitchFamily="18" charset="-78"/>
                <a:cs typeface="Andalus" pitchFamily="18" charset="-78"/>
              </a:rPr>
              <a:t>mulai</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berlaku</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pada</a:t>
            </a:r>
            <a:r>
              <a:rPr lang="en-US" sz="3200" dirty="0" smtClean="0">
                <a:solidFill>
                  <a:srgbClr val="FF0000"/>
                </a:solidFill>
                <a:latin typeface="Andalus" pitchFamily="18" charset="-78"/>
                <a:cs typeface="Andalus" pitchFamily="18" charset="-78"/>
              </a:rPr>
              <a:t> </a:t>
            </a:r>
            <a:r>
              <a:rPr lang="en-US" sz="3200" dirty="0" err="1" smtClean="0">
                <a:solidFill>
                  <a:srgbClr val="FF0000"/>
                </a:solidFill>
                <a:latin typeface="Andalus" pitchFamily="18" charset="-78"/>
                <a:cs typeface="Andalus" pitchFamily="18" charset="-78"/>
              </a:rPr>
              <a:t>tahun</a:t>
            </a:r>
            <a:r>
              <a:rPr lang="en-US" sz="3200" dirty="0" smtClean="0">
                <a:solidFill>
                  <a:srgbClr val="FF0000"/>
                </a:solidFill>
                <a:latin typeface="Andalus" pitchFamily="18" charset="-78"/>
                <a:cs typeface="Andalus" pitchFamily="18" charset="-78"/>
              </a:rPr>
              <a:t> 2013.</a:t>
            </a:r>
            <a:endParaRPr lang="en-US" sz="3200" dirty="0">
              <a:solidFill>
                <a:srgbClr val="FF0000"/>
              </a:solidFill>
              <a:latin typeface="Andalus" pitchFamily="18" charset="-78"/>
              <a:cs typeface="Andalus" pitchFamily="18" charset="-78"/>
            </a:endParaRPr>
          </a:p>
        </p:txBody>
      </p:sp>
      <p:sp>
        <p:nvSpPr>
          <p:cNvPr id="3" name="Title 1"/>
          <p:cNvSpPr txBox="1">
            <a:spLocks/>
          </p:cNvSpPr>
          <p:nvPr/>
        </p:nvSpPr>
        <p:spPr>
          <a:xfrm>
            <a:off x="407964" y="3474720"/>
            <a:ext cx="8374966" cy="3200400"/>
          </a:xfrm>
          <a:prstGeom prst="rect">
            <a:avLst/>
          </a:prstGeom>
        </p:spPr>
        <p:txBody>
          <a:bodyPr vert="horz" anchor="ctr">
            <a:normAutofit/>
          </a:bodyPr>
          <a:lstStyle/>
          <a:p>
            <a:pPr marL="484632" lvl="0" fontAlgn="auto">
              <a:spcAft>
                <a:spcPts val="0"/>
              </a:spcAft>
            </a:pPr>
            <a:r>
              <a:rPr lang="en-US" sz="3200" b="1" dirty="0" err="1" smtClean="0">
                <a:latin typeface="Andalus" pitchFamily="18" charset="-78"/>
                <a:cs typeface="Andalus" pitchFamily="18" charset="-78"/>
              </a:rPr>
              <a:t>Selain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melakukan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pengawasan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pelaksanaan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kode</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etik</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tersebut</a:t>
            </a:r>
            <a:r>
              <a:rPr lang="en-US" sz="3200" b="1" dirty="0" smtClean="0">
                <a:latin typeface="Andalus" pitchFamily="18" charset="-78"/>
                <a:cs typeface="Andalus" pitchFamily="18" charset="-78"/>
              </a:rPr>
              <a:t>, DKG</a:t>
            </a:r>
            <a:r>
              <a:rPr lang="id-ID" sz="3200" b="1" dirty="0" smtClean="0">
                <a:latin typeface="Andalus" pitchFamily="18" charset="-78"/>
                <a:cs typeface="Andalus" pitchFamily="18" charset="-78"/>
              </a:rPr>
              <a:t>I</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juga</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bertugas</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memberikan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rekomendasi</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atas</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pelanggaran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pelanggaran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kode</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etik</a:t>
            </a:r>
            <a:r>
              <a:rPr lang="en-US" sz="3200" b="1" dirty="0" smtClean="0">
                <a:latin typeface="Andalus" pitchFamily="18" charset="-78"/>
                <a:cs typeface="Andalus" pitchFamily="18" charset="-78"/>
              </a:rPr>
              <a:t> yang </a:t>
            </a:r>
            <a:r>
              <a:rPr lang="en-US" sz="3200" b="1" dirty="0" err="1" smtClean="0">
                <a:latin typeface="Andalus" pitchFamily="18" charset="-78"/>
                <a:cs typeface="Andalus" pitchFamily="18" charset="-78"/>
              </a:rPr>
              <a:t>dilakukan</a:t>
            </a:r>
            <a:r>
              <a:rPr lang="en-US" sz="3200" b="1" dirty="0" smtClean="0">
                <a:latin typeface="Andalus" pitchFamily="18" charset="-78"/>
                <a:cs typeface="Andalus" pitchFamily="18" charset="-78"/>
              </a:rPr>
              <a:t> </a:t>
            </a:r>
            <a:r>
              <a:rPr lang="en-US" sz="3200" b="1" dirty="0" err="1" smtClean="0">
                <a:latin typeface="Andalus" pitchFamily="18" charset="-78"/>
                <a:cs typeface="Andalus" pitchFamily="18" charset="-78"/>
              </a:rPr>
              <a:t>para</a:t>
            </a:r>
            <a:r>
              <a:rPr lang="en-US" sz="3200" b="1" dirty="0" smtClean="0">
                <a:latin typeface="Andalus" pitchFamily="18" charset="-78"/>
                <a:cs typeface="Andalus" pitchFamily="18" charset="-78"/>
              </a:rPr>
              <a:t> guru. </a:t>
            </a:r>
            <a:r>
              <a:rPr lang="en-US" sz="3200" dirty="0" smtClean="0">
                <a:latin typeface="Andalus" pitchFamily="18" charset="-78"/>
                <a:cs typeface="Andalus" pitchFamily="18" charset="-78"/>
              </a:rPr>
              <a:t/>
            </a:r>
            <a:br>
              <a:rPr lang="en-US" sz="3200" dirty="0" smtClean="0">
                <a:latin typeface="Andalus" pitchFamily="18" charset="-78"/>
                <a:cs typeface="Andalus" pitchFamily="18" charset="-78"/>
              </a:rPr>
            </a:br>
            <a:endParaRPr kumimoji="0" lang="en-US" sz="3200" b="0" i="0" u="none" strike="noStrike" kern="1200" cap="none" spc="0" normalizeH="0" baseline="0" noProof="0" dirty="0">
              <a:ln w="6350">
                <a:solidFill>
                  <a:schemeClr val="accent1">
                    <a:shade val="43000"/>
                  </a:schemeClr>
                </a:solidFill>
              </a:ln>
              <a:effectLst>
                <a:outerShdw blurRad="26000" dist="26000" dir="14500000" algn="tl" rotWithShape="0">
                  <a:srgbClr val="000000">
                    <a:alpha val="40000"/>
                  </a:srgbClr>
                </a:outerShdw>
              </a:effectLst>
              <a:uLnTx/>
              <a:uFillTx/>
              <a:latin typeface="Andalus" pitchFamily="18" charset="-78"/>
              <a:ea typeface="+mj-ea"/>
              <a:cs typeface="Andalus" pitchFamily="18" charset="-7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15910" y="193183"/>
            <a:ext cx="3477295" cy="540912"/>
          </a:xfrm>
        </p:spPr>
        <p:txBody>
          <a:bodyPr>
            <a:normAutofit fontScale="90000"/>
          </a:bodyPr>
          <a:lstStyle/>
          <a:p>
            <a:pPr algn="l"/>
            <a:r>
              <a:rPr lang="en-US" dirty="0" err="1" smtClean="0"/>
              <a:t>Pengertian</a:t>
            </a:r>
            <a:endParaRPr lang="en-US" dirty="0"/>
          </a:p>
        </p:txBody>
      </p:sp>
      <p:sp>
        <p:nvSpPr>
          <p:cNvPr id="4" name="Subtitle 3"/>
          <p:cNvSpPr>
            <a:spLocks noGrp="1"/>
          </p:cNvSpPr>
          <p:nvPr>
            <p:ph type="subTitle" idx="1"/>
          </p:nvPr>
        </p:nvSpPr>
        <p:spPr>
          <a:xfrm>
            <a:off x="566302" y="1081826"/>
            <a:ext cx="8062912" cy="5396248"/>
          </a:xfrm>
        </p:spPr>
        <p:txBody>
          <a:bodyPr>
            <a:noAutofit/>
          </a:bodyPr>
          <a:lstStyle/>
          <a:p>
            <a:pPr marL="514350" indent="-514350" algn="l">
              <a:buClrTx/>
              <a:buFont typeface="+mj-lt"/>
              <a:buAutoNum type="arabicPeriod"/>
            </a:pPr>
            <a:r>
              <a:rPr lang="en-US" sz="2600" b="1" dirty="0" err="1" smtClean="0">
                <a:solidFill>
                  <a:schemeClr val="bg1"/>
                </a:solidFill>
              </a:rPr>
              <a:t>Dewan</a:t>
            </a:r>
            <a:r>
              <a:rPr lang="en-US" sz="2600" b="1" dirty="0" smtClean="0">
                <a:solidFill>
                  <a:schemeClr val="bg1"/>
                </a:solidFill>
              </a:rPr>
              <a:t> </a:t>
            </a:r>
            <a:r>
              <a:rPr lang="en-US" sz="2600" b="1" dirty="0" err="1">
                <a:solidFill>
                  <a:schemeClr val="bg1"/>
                </a:solidFill>
              </a:rPr>
              <a:t>Kehormatan</a:t>
            </a:r>
            <a:r>
              <a:rPr lang="en-US" sz="2600" b="1" dirty="0">
                <a:solidFill>
                  <a:schemeClr val="bg1"/>
                </a:solidFill>
              </a:rPr>
              <a:t> Guru Indonesia (DKGI) </a:t>
            </a:r>
            <a:r>
              <a:rPr lang="en-US" sz="2600" b="1" dirty="0" err="1">
                <a:solidFill>
                  <a:schemeClr val="bg1"/>
                </a:solidFill>
              </a:rPr>
              <a:t>adalah</a:t>
            </a:r>
            <a:r>
              <a:rPr lang="en-US" sz="2600" b="1" dirty="0">
                <a:solidFill>
                  <a:schemeClr val="bg1"/>
                </a:solidFill>
              </a:rPr>
              <a:t> </a:t>
            </a:r>
            <a:r>
              <a:rPr lang="en-US" sz="2600" b="1" dirty="0" err="1">
                <a:solidFill>
                  <a:schemeClr val="bg1"/>
                </a:solidFill>
              </a:rPr>
              <a:t>perangkat</a:t>
            </a:r>
            <a:r>
              <a:rPr lang="en-US" sz="2600" b="1" dirty="0">
                <a:solidFill>
                  <a:schemeClr val="bg1"/>
                </a:solidFill>
              </a:rPr>
              <a:t> </a:t>
            </a:r>
            <a:r>
              <a:rPr lang="en-US" sz="2600" b="1" dirty="0" err="1">
                <a:solidFill>
                  <a:schemeClr val="bg1"/>
                </a:solidFill>
              </a:rPr>
              <a:t>kelengkapan</a:t>
            </a:r>
            <a:r>
              <a:rPr lang="en-US" sz="2600" b="1" dirty="0">
                <a:solidFill>
                  <a:schemeClr val="bg1"/>
                </a:solidFill>
              </a:rPr>
              <a:t> </a:t>
            </a:r>
            <a:r>
              <a:rPr lang="en-US" sz="2600" b="1" dirty="0" err="1">
                <a:solidFill>
                  <a:schemeClr val="bg1"/>
                </a:solidFill>
              </a:rPr>
              <a:t>organisasi</a:t>
            </a:r>
            <a:r>
              <a:rPr lang="en-US" sz="2600" b="1" dirty="0">
                <a:solidFill>
                  <a:schemeClr val="bg1"/>
                </a:solidFill>
              </a:rPr>
              <a:t> PGRI yang </a:t>
            </a:r>
            <a:r>
              <a:rPr lang="en-US" sz="2600" b="1" dirty="0" err="1">
                <a:solidFill>
                  <a:schemeClr val="bg1"/>
                </a:solidFill>
              </a:rPr>
              <a:t>dibentuk</a:t>
            </a:r>
            <a:r>
              <a:rPr lang="en-US" sz="2600" b="1" dirty="0">
                <a:solidFill>
                  <a:schemeClr val="bg1"/>
                </a:solidFill>
              </a:rPr>
              <a:t> </a:t>
            </a:r>
            <a:r>
              <a:rPr lang="en-US" sz="2600" b="1" dirty="0" err="1">
                <a:solidFill>
                  <a:schemeClr val="bg1"/>
                </a:solidFill>
              </a:rPr>
              <a:t>untuk</a:t>
            </a:r>
            <a:r>
              <a:rPr lang="en-US" sz="2600" b="1" dirty="0">
                <a:solidFill>
                  <a:schemeClr val="bg1"/>
                </a:solidFill>
              </a:rPr>
              <a:t> </a:t>
            </a:r>
            <a:r>
              <a:rPr lang="en-US" sz="2600" b="1" dirty="0" err="1">
                <a:solidFill>
                  <a:schemeClr val="bg1"/>
                </a:solidFill>
              </a:rPr>
              <a:t>menjalankan</a:t>
            </a:r>
            <a:r>
              <a:rPr lang="en-US" sz="2600" b="1" dirty="0">
                <a:solidFill>
                  <a:schemeClr val="bg1"/>
                </a:solidFill>
              </a:rPr>
              <a:t> </a:t>
            </a:r>
            <a:r>
              <a:rPr lang="en-US" sz="2600" b="1" dirty="0" err="1">
                <a:solidFill>
                  <a:schemeClr val="bg1"/>
                </a:solidFill>
              </a:rPr>
              <a:t>tugas</a:t>
            </a:r>
            <a:r>
              <a:rPr lang="en-US" sz="2600" b="1" dirty="0">
                <a:solidFill>
                  <a:schemeClr val="bg1"/>
                </a:solidFill>
              </a:rPr>
              <a:t> </a:t>
            </a:r>
            <a:r>
              <a:rPr lang="en-US" sz="2600" b="1" dirty="0" err="1">
                <a:solidFill>
                  <a:schemeClr val="bg1"/>
                </a:solidFill>
              </a:rPr>
              <a:t>dalam</a:t>
            </a:r>
            <a:r>
              <a:rPr lang="en-US" sz="2600" b="1" dirty="0">
                <a:solidFill>
                  <a:schemeClr val="bg1"/>
                </a:solidFill>
              </a:rPr>
              <a:t> </a:t>
            </a:r>
            <a:r>
              <a:rPr lang="en-US" sz="2600" b="1" dirty="0" err="1">
                <a:solidFill>
                  <a:schemeClr val="bg1"/>
                </a:solidFill>
              </a:rPr>
              <a:t>memberikan</a:t>
            </a:r>
            <a:r>
              <a:rPr lang="en-US" sz="2600" b="1" dirty="0">
                <a:solidFill>
                  <a:schemeClr val="bg1"/>
                </a:solidFill>
              </a:rPr>
              <a:t> saran, </a:t>
            </a:r>
            <a:r>
              <a:rPr lang="en-US" sz="2600" b="1" dirty="0" err="1">
                <a:solidFill>
                  <a:schemeClr val="bg1"/>
                </a:solidFill>
              </a:rPr>
              <a:t>pendapat</a:t>
            </a:r>
            <a:r>
              <a:rPr lang="en-US" sz="2600" b="1" dirty="0">
                <a:solidFill>
                  <a:schemeClr val="bg1"/>
                </a:solidFill>
              </a:rPr>
              <a:t>, </a:t>
            </a:r>
            <a:r>
              <a:rPr lang="en-US" sz="2600" b="1" dirty="0" err="1">
                <a:solidFill>
                  <a:schemeClr val="bg1"/>
                </a:solidFill>
              </a:rPr>
              <a:t>pertimbangan</a:t>
            </a:r>
            <a:r>
              <a:rPr lang="en-US" sz="2600" b="1" dirty="0">
                <a:solidFill>
                  <a:schemeClr val="bg1"/>
                </a:solidFill>
              </a:rPr>
              <a:t>, </a:t>
            </a:r>
            <a:r>
              <a:rPr lang="en-US" sz="2600" b="1" dirty="0" err="1">
                <a:solidFill>
                  <a:schemeClr val="bg1"/>
                </a:solidFill>
              </a:rPr>
              <a:t>penilaian</a:t>
            </a:r>
            <a:r>
              <a:rPr lang="en-US" sz="2600" b="1" dirty="0">
                <a:solidFill>
                  <a:schemeClr val="bg1"/>
                </a:solidFill>
              </a:rPr>
              <a:t>, </a:t>
            </a:r>
            <a:r>
              <a:rPr lang="en-US" sz="2600" b="1" dirty="0" err="1">
                <a:solidFill>
                  <a:schemeClr val="bg1"/>
                </a:solidFill>
              </a:rPr>
              <a:t>penegakkan</a:t>
            </a:r>
            <a:r>
              <a:rPr lang="en-US" sz="2600" b="1" dirty="0">
                <a:solidFill>
                  <a:schemeClr val="bg1"/>
                </a:solidFill>
              </a:rPr>
              <a:t>, </a:t>
            </a:r>
            <a:r>
              <a:rPr lang="en-US" sz="2600" b="1" dirty="0" err="1">
                <a:solidFill>
                  <a:schemeClr val="bg1"/>
                </a:solidFill>
              </a:rPr>
              <a:t>dan</a:t>
            </a:r>
            <a:r>
              <a:rPr lang="en-US" sz="2600" b="1" dirty="0">
                <a:solidFill>
                  <a:schemeClr val="bg1"/>
                </a:solidFill>
              </a:rPr>
              <a:t> </a:t>
            </a:r>
            <a:r>
              <a:rPr lang="en-US" sz="2600" b="1" dirty="0" err="1">
                <a:solidFill>
                  <a:schemeClr val="bg1"/>
                </a:solidFill>
              </a:rPr>
              <a:t>pelanggaran</a:t>
            </a:r>
            <a:r>
              <a:rPr lang="en-US" sz="2600" b="1" dirty="0">
                <a:solidFill>
                  <a:schemeClr val="bg1"/>
                </a:solidFill>
              </a:rPr>
              <a:t> </a:t>
            </a:r>
            <a:r>
              <a:rPr lang="en-US" sz="2600" b="1" dirty="0" err="1">
                <a:solidFill>
                  <a:schemeClr val="bg1"/>
                </a:solidFill>
              </a:rPr>
              <a:t>disiplin</a:t>
            </a:r>
            <a:r>
              <a:rPr lang="en-US" sz="2600" b="1" dirty="0">
                <a:solidFill>
                  <a:schemeClr val="bg1"/>
                </a:solidFill>
              </a:rPr>
              <a:t> </a:t>
            </a:r>
            <a:r>
              <a:rPr lang="en-US" sz="2600" b="1" dirty="0" err="1">
                <a:solidFill>
                  <a:schemeClr val="bg1"/>
                </a:solidFill>
              </a:rPr>
              <a:t>organisasi</a:t>
            </a:r>
            <a:r>
              <a:rPr lang="en-US" sz="2600" b="1" dirty="0">
                <a:solidFill>
                  <a:schemeClr val="bg1"/>
                </a:solidFill>
              </a:rPr>
              <a:t> </a:t>
            </a:r>
            <a:r>
              <a:rPr lang="en-US" sz="2600" b="1" dirty="0" err="1">
                <a:solidFill>
                  <a:schemeClr val="bg1"/>
                </a:solidFill>
              </a:rPr>
              <a:t>dan</a:t>
            </a:r>
            <a:r>
              <a:rPr lang="en-US" sz="2600" b="1" dirty="0">
                <a:solidFill>
                  <a:schemeClr val="bg1"/>
                </a:solidFill>
              </a:rPr>
              <a:t> </a:t>
            </a:r>
            <a:r>
              <a:rPr lang="en-US" sz="2600" b="1" dirty="0" err="1">
                <a:solidFill>
                  <a:schemeClr val="bg1"/>
                </a:solidFill>
              </a:rPr>
              <a:t>etika</a:t>
            </a:r>
            <a:r>
              <a:rPr lang="en-US" sz="2600" b="1" dirty="0">
                <a:solidFill>
                  <a:schemeClr val="bg1"/>
                </a:solidFill>
              </a:rPr>
              <a:t> </a:t>
            </a:r>
            <a:r>
              <a:rPr lang="en-US" sz="2600" b="1" dirty="0" err="1">
                <a:solidFill>
                  <a:schemeClr val="bg1"/>
                </a:solidFill>
              </a:rPr>
              <a:t>profesi</a:t>
            </a:r>
            <a:r>
              <a:rPr lang="en-US" sz="2600" b="1" dirty="0">
                <a:solidFill>
                  <a:schemeClr val="bg1"/>
                </a:solidFill>
              </a:rPr>
              <a:t> </a:t>
            </a:r>
            <a:r>
              <a:rPr lang="en-US" sz="2600" b="1" dirty="0" smtClean="0">
                <a:solidFill>
                  <a:schemeClr val="bg1"/>
                </a:solidFill>
              </a:rPr>
              <a:t>guru.</a:t>
            </a:r>
          </a:p>
          <a:p>
            <a:pPr marL="514350" indent="-514350" algn="l">
              <a:buClrTx/>
              <a:buFont typeface="+mj-lt"/>
              <a:buAutoNum type="arabicPeriod"/>
            </a:pPr>
            <a:r>
              <a:rPr lang="en-US" sz="2600" b="1" i="1" dirty="0" err="1" smtClean="0">
                <a:solidFill>
                  <a:schemeClr val="bg1"/>
                </a:solidFill>
              </a:rPr>
              <a:t>Peraturan</a:t>
            </a:r>
            <a:r>
              <a:rPr lang="en-US" sz="2600" b="1" i="1" dirty="0" smtClean="0">
                <a:solidFill>
                  <a:schemeClr val="bg1"/>
                </a:solidFill>
              </a:rPr>
              <a:t> </a:t>
            </a:r>
            <a:r>
              <a:rPr lang="en-US" sz="2600" b="1" i="1" dirty="0" err="1">
                <a:solidFill>
                  <a:schemeClr val="bg1"/>
                </a:solidFill>
              </a:rPr>
              <a:t>tentang</a:t>
            </a:r>
            <a:r>
              <a:rPr lang="en-US" sz="2600" b="1" i="1" dirty="0">
                <a:solidFill>
                  <a:schemeClr val="bg1"/>
                </a:solidFill>
              </a:rPr>
              <a:t> </a:t>
            </a:r>
            <a:r>
              <a:rPr lang="en-US" sz="2600" b="1" i="1" dirty="0" err="1">
                <a:solidFill>
                  <a:schemeClr val="bg1"/>
                </a:solidFill>
              </a:rPr>
              <a:t>Dewan</a:t>
            </a:r>
            <a:r>
              <a:rPr lang="en-US" sz="2600" b="1" i="1" dirty="0">
                <a:solidFill>
                  <a:schemeClr val="bg1"/>
                </a:solidFill>
              </a:rPr>
              <a:t> </a:t>
            </a:r>
            <a:r>
              <a:rPr lang="en-US" sz="2600" b="1" i="1" dirty="0" err="1">
                <a:solidFill>
                  <a:schemeClr val="bg1"/>
                </a:solidFill>
              </a:rPr>
              <a:t>Kehormatan</a:t>
            </a:r>
            <a:r>
              <a:rPr lang="en-US" sz="2600" b="1" i="1" dirty="0">
                <a:solidFill>
                  <a:schemeClr val="bg1"/>
                </a:solidFill>
              </a:rPr>
              <a:t> Guru </a:t>
            </a:r>
            <a:r>
              <a:rPr lang="en-US" sz="2600" b="1" dirty="0">
                <a:solidFill>
                  <a:schemeClr val="bg1"/>
                </a:solidFill>
              </a:rPr>
              <a:t>Indonesia </a:t>
            </a:r>
            <a:r>
              <a:rPr lang="en-US" sz="2600" b="1" dirty="0" err="1">
                <a:solidFill>
                  <a:schemeClr val="bg1"/>
                </a:solidFill>
              </a:rPr>
              <a:t>adalah</a:t>
            </a:r>
            <a:r>
              <a:rPr lang="en-US" sz="2600" b="1" dirty="0">
                <a:solidFill>
                  <a:schemeClr val="bg1"/>
                </a:solidFill>
              </a:rPr>
              <a:t> </a:t>
            </a:r>
            <a:r>
              <a:rPr lang="en-US" sz="2600" b="1" dirty="0" err="1">
                <a:solidFill>
                  <a:schemeClr val="bg1"/>
                </a:solidFill>
              </a:rPr>
              <a:t>pedoman</a:t>
            </a:r>
            <a:r>
              <a:rPr lang="en-US" sz="2600" b="1" dirty="0">
                <a:solidFill>
                  <a:schemeClr val="bg1"/>
                </a:solidFill>
              </a:rPr>
              <a:t> </a:t>
            </a:r>
            <a:r>
              <a:rPr lang="en-US" sz="2600" b="1" dirty="0" err="1">
                <a:solidFill>
                  <a:schemeClr val="bg1"/>
                </a:solidFill>
              </a:rPr>
              <a:t>pokok</a:t>
            </a:r>
            <a:r>
              <a:rPr lang="en-US" sz="2600" b="1" dirty="0">
                <a:solidFill>
                  <a:schemeClr val="bg1"/>
                </a:solidFill>
              </a:rPr>
              <a:t> </a:t>
            </a:r>
            <a:r>
              <a:rPr lang="en-US" sz="2600" b="1" dirty="0" err="1">
                <a:solidFill>
                  <a:schemeClr val="bg1"/>
                </a:solidFill>
              </a:rPr>
              <a:t>dalam</a:t>
            </a:r>
            <a:r>
              <a:rPr lang="en-US" sz="2600" b="1" dirty="0">
                <a:solidFill>
                  <a:schemeClr val="bg1"/>
                </a:solidFill>
              </a:rPr>
              <a:t> </a:t>
            </a:r>
            <a:r>
              <a:rPr lang="en-US" sz="2600" b="1" dirty="0" err="1">
                <a:solidFill>
                  <a:schemeClr val="bg1"/>
                </a:solidFill>
              </a:rPr>
              <a:t>mengelola</a:t>
            </a:r>
            <a:r>
              <a:rPr lang="en-US" sz="2600" b="1" dirty="0">
                <a:solidFill>
                  <a:schemeClr val="bg1"/>
                </a:solidFill>
              </a:rPr>
              <a:t> </a:t>
            </a:r>
            <a:r>
              <a:rPr lang="en-US" sz="2600" b="1" dirty="0" err="1">
                <a:solidFill>
                  <a:schemeClr val="bg1"/>
                </a:solidFill>
              </a:rPr>
              <a:t>Dewan</a:t>
            </a:r>
            <a:r>
              <a:rPr lang="en-US" sz="2600" b="1" dirty="0">
                <a:solidFill>
                  <a:schemeClr val="bg1"/>
                </a:solidFill>
              </a:rPr>
              <a:t> </a:t>
            </a:r>
            <a:r>
              <a:rPr lang="en-US" sz="2600" b="1" dirty="0" err="1">
                <a:solidFill>
                  <a:schemeClr val="bg1"/>
                </a:solidFill>
              </a:rPr>
              <a:t>Kehormatan</a:t>
            </a:r>
            <a:r>
              <a:rPr lang="en-US" sz="2600" b="1" dirty="0">
                <a:solidFill>
                  <a:schemeClr val="bg1"/>
                </a:solidFill>
              </a:rPr>
              <a:t> Guru Indonesia, </a:t>
            </a:r>
            <a:r>
              <a:rPr lang="en-US" sz="2600" b="1" dirty="0" err="1">
                <a:solidFill>
                  <a:schemeClr val="bg1"/>
                </a:solidFill>
              </a:rPr>
              <a:t>dalam</a:t>
            </a:r>
            <a:r>
              <a:rPr lang="en-US" sz="2600" b="1" dirty="0">
                <a:solidFill>
                  <a:schemeClr val="bg1"/>
                </a:solidFill>
              </a:rPr>
              <a:t> </a:t>
            </a:r>
            <a:r>
              <a:rPr lang="en-US" sz="2600" b="1" dirty="0" err="1">
                <a:solidFill>
                  <a:schemeClr val="bg1"/>
                </a:solidFill>
              </a:rPr>
              <a:t>hal</a:t>
            </a:r>
            <a:r>
              <a:rPr lang="en-US" sz="2600" b="1" dirty="0">
                <a:solidFill>
                  <a:schemeClr val="bg1"/>
                </a:solidFill>
              </a:rPr>
              <a:t> </a:t>
            </a:r>
            <a:r>
              <a:rPr lang="en-US" sz="2600" b="1" dirty="0" err="1">
                <a:solidFill>
                  <a:schemeClr val="bg1"/>
                </a:solidFill>
              </a:rPr>
              <a:t>penyelenggaraan</a:t>
            </a:r>
            <a:r>
              <a:rPr lang="en-US" sz="2600" b="1" dirty="0">
                <a:solidFill>
                  <a:schemeClr val="bg1"/>
                </a:solidFill>
              </a:rPr>
              <a:t> </a:t>
            </a:r>
            <a:r>
              <a:rPr lang="en-US" sz="2600" b="1" dirty="0" err="1">
                <a:solidFill>
                  <a:schemeClr val="bg1"/>
                </a:solidFill>
              </a:rPr>
              <a:t>tugas</a:t>
            </a:r>
            <a:r>
              <a:rPr lang="en-US" sz="2600" b="1" dirty="0">
                <a:solidFill>
                  <a:schemeClr val="bg1"/>
                </a:solidFill>
              </a:rPr>
              <a:t> </a:t>
            </a:r>
            <a:r>
              <a:rPr lang="en-US" sz="2600" b="1" dirty="0" err="1">
                <a:solidFill>
                  <a:schemeClr val="bg1"/>
                </a:solidFill>
              </a:rPr>
              <a:t>dan</a:t>
            </a:r>
            <a:r>
              <a:rPr lang="en-US" sz="2600" b="1" dirty="0">
                <a:solidFill>
                  <a:schemeClr val="bg1"/>
                </a:solidFill>
              </a:rPr>
              <a:t> </a:t>
            </a:r>
            <a:r>
              <a:rPr lang="en-US" sz="2600" b="1" dirty="0" err="1">
                <a:solidFill>
                  <a:schemeClr val="bg1"/>
                </a:solidFill>
              </a:rPr>
              <a:t>wewenang</a:t>
            </a:r>
            <a:r>
              <a:rPr lang="en-US" sz="2600" b="1" dirty="0">
                <a:solidFill>
                  <a:schemeClr val="bg1"/>
                </a:solidFill>
              </a:rPr>
              <a:t> </a:t>
            </a:r>
            <a:r>
              <a:rPr lang="en-US" sz="2600" b="1" dirty="0" err="1">
                <a:solidFill>
                  <a:schemeClr val="bg1"/>
                </a:solidFill>
              </a:rPr>
              <a:t>bimbingan</a:t>
            </a:r>
            <a:r>
              <a:rPr lang="en-US" sz="2600" b="1" dirty="0">
                <a:solidFill>
                  <a:schemeClr val="bg1"/>
                </a:solidFill>
              </a:rPr>
              <a:t>, </a:t>
            </a:r>
            <a:r>
              <a:rPr lang="en-US" sz="2600" b="1" dirty="0" err="1">
                <a:solidFill>
                  <a:schemeClr val="bg1"/>
                </a:solidFill>
              </a:rPr>
              <a:t>pengawasan</a:t>
            </a:r>
            <a:r>
              <a:rPr lang="en-US" sz="2600" b="1" dirty="0">
                <a:solidFill>
                  <a:schemeClr val="bg1"/>
                </a:solidFill>
              </a:rPr>
              <a:t>, </a:t>
            </a:r>
            <a:r>
              <a:rPr lang="en-US" sz="2600" b="1" dirty="0" err="1">
                <a:solidFill>
                  <a:schemeClr val="bg1"/>
                </a:solidFill>
              </a:rPr>
              <a:t>dan</a:t>
            </a:r>
            <a:r>
              <a:rPr lang="en-US" sz="2600" b="1" dirty="0">
                <a:solidFill>
                  <a:schemeClr val="bg1"/>
                </a:solidFill>
              </a:rPr>
              <a:t> </a:t>
            </a:r>
            <a:r>
              <a:rPr lang="en-US" sz="2600" b="1" dirty="0" err="1">
                <a:solidFill>
                  <a:schemeClr val="bg1"/>
                </a:solidFill>
              </a:rPr>
              <a:t>penilaian</a:t>
            </a:r>
            <a:r>
              <a:rPr lang="en-US" sz="2600" b="1" dirty="0">
                <a:solidFill>
                  <a:schemeClr val="bg1"/>
                </a:solidFill>
              </a:rPr>
              <a:t> </a:t>
            </a:r>
            <a:r>
              <a:rPr lang="en-US" sz="2600" b="1" dirty="0" err="1">
                <a:solidFill>
                  <a:schemeClr val="bg1"/>
                </a:solidFill>
              </a:rPr>
              <a:t>Kode</a:t>
            </a:r>
            <a:r>
              <a:rPr lang="en-US" sz="2600" b="1" dirty="0">
                <a:solidFill>
                  <a:schemeClr val="bg1"/>
                </a:solidFill>
              </a:rPr>
              <a:t> </a:t>
            </a:r>
            <a:r>
              <a:rPr lang="en-US" sz="2600" b="1" dirty="0" err="1">
                <a:solidFill>
                  <a:schemeClr val="bg1"/>
                </a:solidFill>
              </a:rPr>
              <a:t>Etik</a:t>
            </a:r>
            <a:r>
              <a:rPr lang="en-US" sz="2600" b="1" dirty="0">
                <a:solidFill>
                  <a:schemeClr val="bg1"/>
                </a:solidFill>
              </a:rPr>
              <a:t> Guru Indonesia. </a:t>
            </a:r>
          </a:p>
        </p:txBody>
      </p:sp>
    </p:spTree>
    <p:extLst>
      <p:ext uri="{BB962C8B-B14F-4D97-AF65-F5344CB8AC3E}">
        <p14:creationId xmlns="" xmlns:p14="http://schemas.microsoft.com/office/powerpoint/2010/main" val="3818472912"/>
      </p:ext>
    </p:extLst>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2000"/>
                                        <p:tgtEl>
                                          <p:spTgt spid="4">
                                            <p:txEl>
                                              <p:pRg st="0" end="0"/>
                                            </p:txEl>
                                          </p:spTgt>
                                        </p:tgtEl>
                                      </p:cBhvr>
                                    </p:animEffect>
                                    <p:anim calcmode="lin" valueType="num">
                                      <p:cBhvr>
                                        <p:cTn id="15" dur="2000" fill="hold"/>
                                        <p:tgtEl>
                                          <p:spTgt spid="4">
                                            <p:txEl>
                                              <p:pRg st="0" end="0"/>
                                            </p:txEl>
                                          </p:spTgt>
                                        </p:tgtEl>
                                        <p:attrNameLst>
                                          <p:attrName>style.rotation</p:attrName>
                                        </p:attrNameLst>
                                      </p:cBhvr>
                                      <p:tavLst>
                                        <p:tav tm="0">
                                          <p:val>
                                            <p:fltVal val="720"/>
                                          </p:val>
                                        </p:tav>
                                        <p:tav tm="100000">
                                          <p:val>
                                            <p:fltVal val="0"/>
                                          </p:val>
                                        </p:tav>
                                      </p:tavLst>
                                    </p:anim>
                                    <p:anim calcmode="lin" valueType="num">
                                      <p:cBhvr>
                                        <p:cTn id="16"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4">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35"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2000"/>
                                        <p:tgtEl>
                                          <p:spTgt spid="4">
                                            <p:txEl>
                                              <p:pRg st="1" end="1"/>
                                            </p:txEl>
                                          </p:spTgt>
                                        </p:tgtEl>
                                      </p:cBhvr>
                                    </p:animEffect>
                                    <p:anim calcmode="lin" valueType="num">
                                      <p:cBhvr>
                                        <p:cTn id="23" dur="2000" fill="hold"/>
                                        <p:tgtEl>
                                          <p:spTgt spid="4">
                                            <p:txEl>
                                              <p:pRg st="1" end="1"/>
                                            </p:txEl>
                                          </p:spTgt>
                                        </p:tgtEl>
                                        <p:attrNameLst>
                                          <p:attrName>style.rotation</p:attrName>
                                        </p:attrNameLst>
                                      </p:cBhvr>
                                      <p:tavLst>
                                        <p:tav tm="0">
                                          <p:val>
                                            <p:fltVal val="720"/>
                                          </p:val>
                                        </p:tav>
                                        <p:tav tm="100000">
                                          <p:val>
                                            <p:fltVal val="0"/>
                                          </p:val>
                                        </p:tav>
                                      </p:tavLst>
                                    </p:anim>
                                    <p:anim calcmode="lin" valueType="num">
                                      <p:cBhvr>
                                        <p:cTn id="24"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5" dur="2000" fill="hold"/>
                                        <p:tgtEl>
                                          <p:spTgt spid="4">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10.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11.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12.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13.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14.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15.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16.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17.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18.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19.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20.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2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2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2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2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2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2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2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29.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30.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1.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32.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3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3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3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3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37.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38.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9.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40.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41.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42.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43.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44.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45.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46.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47.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8.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49.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50.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51.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52.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5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5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5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5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57.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58.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59.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60.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61.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2.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63.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64.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6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6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6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69.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70.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71.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72.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73.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74.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5.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76.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ags/tag9.xml><?xml version="1.0" encoding="utf-8"?>
<p:tagLst xmlns:a="http://schemas.openxmlformats.org/drawingml/2006/main" xmlns:r="http://schemas.openxmlformats.org/officeDocument/2006/relationships" xmlns:p="http://schemas.openxmlformats.org/presentationml/2006/main">
  <p:tag name="RNRSTYLE" val="Indezine_SM_Title"/>
</p:tagLst>
</file>

<file path=ppt/theme/_rels/theme20.xml.rels><?xml version="1.0" encoding="UTF-8" standalone="yes"?>
<Relationships xmlns="http://schemas.openxmlformats.org/package/2006/relationships"><Relationship Id="rId1" Type="http://schemas.openxmlformats.org/officeDocument/2006/relationships/image" Target="../media/image17.jpeg"/></Relationships>
</file>

<file path=ppt/theme/_rels/theme22.xml.rels><?xml version="1.0" encoding="UTF-8" standalone="yes"?>
<Relationships xmlns="http://schemas.openxmlformats.org/package/2006/relationships"><Relationship Id="rId1" Type="http://schemas.openxmlformats.org/officeDocument/2006/relationships/image" Target="../media/image18.jpeg"/></Relationships>
</file>

<file path=ppt/theme/_rels/theme23.xml.rels><?xml version="1.0" encoding="UTF-8" standalone="yes"?>
<Relationships xmlns="http://schemas.openxmlformats.org/package/2006/relationships"><Relationship Id="rId1" Type="http://schemas.openxmlformats.org/officeDocument/2006/relationships/image" Target="../media/image19.jpeg"/></Relationships>
</file>

<file path=ppt/theme/_rels/them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image" Target="../media/image20.jpeg"/></Relationships>
</file>

<file path=ppt/theme/_rels/theme25.xml.rels><?xml version="1.0" encoding="UTF-8" standalone="yes"?>
<Relationships xmlns="http://schemas.openxmlformats.org/package/2006/relationships"><Relationship Id="rId1" Type="http://schemas.openxmlformats.org/officeDocument/2006/relationships/image" Target="../media/image22.jpeg"/></Relationships>
</file>

<file path=ppt/theme/_rels/them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image" Target="../media/image23.jpeg"/></Relationships>
</file>

<file path=ppt/theme/_rels/theme27.xml.rels><?xml version="1.0" encoding="UTF-8" standalone="yes"?>
<Relationships xmlns="http://schemas.openxmlformats.org/package/2006/relationships"><Relationship Id="rId1" Type="http://schemas.openxmlformats.org/officeDocument/2006/relationships/image" Target="../media/image25.jpeg"/></Relationships>
</file>

<file path=ppt/theme/_rels/theme28.xml.rels><?xml version="1.0" encoding="UTF-8" standalone="yes"?>
<Relationships xmlns="http://schemas.openxmlformats.org/package/2006/relationships"><Relationship Id="rId1" Type="http://schemas.openxmlformats.org/officeDocument/2006/relationships/image" Target="../media/image26.jpeg"/></Relationships>
</file>

<file path=ppt/theme/_rels/theme29.xml.rels><?xml version="1.0" encoding="UTF-8" standalone="yes"?>
<Relationships xmlns="http://schemas.openxmlformats.org/package/2006/relationships"><Relationship Id="rId1" Type="http://schemas.openxmlformats.org/officeDocument/2006/relationships/image" Target="../media/image27.jpeg"/></Relationships>
</file>

<file path=ppt/theme/theme1.xml><?xml version="1.0" encoding="utf-8"?>
<a:theme xmlns:a="http://schemas.openxmlformats.org/drawingml/2006/main" name="Office Theme">
  <a:themeElements>
    <a:clrScheme name="Office Theme 2">
      <a:dk1>
        <a:srgbClr val="000000"/>
      </a:dk1>
      <a:lt1>
        <a:srgbClr val="FFCCCC"/>
      </a:lt1>
      <a:dk2>
        <a:srgbClr val="000000"/>
      </a:dk2>
      <a:lt2>
        <a:srgbClr val="B2B2B2"/>
      </a:lt2>
      <a:accent1>
        <a:srgbClr val="8C512A"/>
      </a:accent1>
      <a:accent2>
        <a:srgbClr val="8C386B"/>
      </a:accent2>
      <a:accent3>
        <a:srgbClr val="FFE2E2"/>
      </a:accent3>
      <a:accent4>
        <a:srgbClr val="000000"/>
      </a:accent4>
      <a:accent5>
        <a:srgbClr val="C5B3AC"/>
      </a:accent5>
      <a:accent6>
        <a:srgbClr val="7E3260"/>
      </a:accent6>
      <a:hlink>
        <a:srgbClr val="8C2323"/>
      </a:hlink>
      <a:folHlink>
        <a:srgbClr val="633380"/>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CCCC"/>
        </a:lt1>
        <a:dk2>
          <a:srgbClr val="000000"/>
        </a:dk2>
        <a:lt2>
          <a:srgbClr val="B2B2B2"/>
        </a:lt2>
        <a:accent1>
          <a:srgbClr val="B23636"/>
        </a:accent1>
        <a:accent2>
          <a:srgbClr val="A63249"/>
        </a:accent2>
        <a:accent3>
          <a:srgbClr val="FFE2E2"/>
        </a:accent3>
        <a:accent4>
          <a:srgbClr val="000000"/>
        </a:accent4>
        <a:accent5>
          <a:srgbClr val="D5AEAE"/>
        </a:accent5>
        <a:accent6>
          <a:srgbClr val="962C41"/>
        </a:accent6>
        <a:hlink>
          <a:srgbClr val="990000"/>
        </a:hlink>
        <a:folHlink>
          <a:srgbClr val="8C003A"/>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CCCC"/>
        </a:lt1>
        <a:dk2>
          <a:srgbClr val="000000"/>
        </a:dk2>
        <a:lt2>
          <a:srgbClr val="B2B2B2"/>
        </a:lt2>
        <a:accent1>
          <a:srgbClr val="8C512A"/>
        </a:accent1>
        <a:accent2>
          <a:srgbClr val="8C386B"/>
        </a:accent2>
        <a:accent3>
          <a:srgbClr val="FFE2E2"/>
        </a:accent3>
        <a:accent4>
          <a:srgbClr val="000000"/>
        </a:accent4>
        <a:accent5>
          <a:srgbClr val="C5B3AC"/>
        </a:accent5>
        <a:accent6>
          <a:srgbClr val="7E3260"/>
        </a:accent6>
        <a:hlink>
          <a:srgbClr val="8C2323"/>
        </a:hlink>
        <a:folHlink>
          <a:srgbClr val="63338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CCCC"/>
        </a:lt1>
        <a:dk2>
          <a:srgbClr val="000000"/>
        </a:dk2>
        <a:lt2>
          <a:srgbClr val="B2B2B2"/>
        </a:lt2>
        <a:accent1>
          <a:srgbClr val="00698C"/>
        </a:accent1>
        <a:accent2>
          <a:srgbClr val="A63232"/>
        </a:accent2>
        <a:accent3>
          <a:srgbClr val="FFE2E2"/>
        </a:accent3>
        <a:accent4>
          <a:srgbClr val="000000"/>
        </a:accent4>
        <a:accent5>
          <a:srgbClr val="AAB9C5"/>
        </a:accent5>
        <a:accent6>
          <a:srgbClr val="962C2C"/>
        </a:accent6>
        <a:hlink>
          <a:srgbClr val="335280"/>
        </a:hlink>
        <a:folHlink>
          <a:srgbClr val="4B5924"/>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CCCC"/>
        </a:lt1>
        <a:dk2>
          <a:srgbClr val="000000"/>
        </a:dk2>
        <a:lt2>
          <a:srgbClr val="B2B2B2"/>
        </a:lt2>
        <a:accent1>
          <a:srgbClr val="735C00"/>
        </a:accent1>
        <a:accent2>
          <a:srgbClr val="217321"/>
        </a:accent2>
        <a:accent3>
          <a:srgbClr val="FFE2E2"/>
        </a:accent3>
        <a:accent4>
          <a:srgbClr val="000000"/>
        </a:accent4>
        <a:accent5>
          <a:srgbClr val="BCB5AA"/>
        </a:accent5>
        <a:accent6>
          <a:srgbClr val="1D681D"/>
        </a:accent6>
        <a:hlink>
          <a:srgbClr val="403380"/>
        </a:hlink>
        <a:folHlink>
          <a:srgbClr val="8C2323"/>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23636"/>
        </a:accent1>
        <a:accent2>
          <a:srgbClr val="A63249"/>
        </a:accent2>
        <a:accent3>
          <a:srgbClr val="FFFFFF"/>
        </a:accent3>
        <a:accent4>
          <a:srgbClr val="000000"/>
        </a:accent4>
        <a:accent5>
          <a:srgbClr val="D5AEAE"/>
        </a:accent5>
        <a:accent6>
          <a:srgbClr val="962C41"/>
        </a:accent6>
        <a:hlink>
          <a:srgbClr val="990000"/>
        </a:hlink>
        <a:folHlink>
          <a:srgbClr val="8C003A"/>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8C512A"/>
        </a:accent1>
        <a:accent2>
          <a:srgbClr val="8C386B"/>
        </a:accent2>
        <a:accent3>
          <a:srgbClr val="FFFFFF"/>
        </a:accent3>
        <a:accent4>
          <a:srgbClr val="000000"/>
        </a:accent4>
        <a:accent5>
          <a:srgbClr val="C5B3AC"/>
        </a:accent5>
        <a:accent6>
          <a:srgbClr val="7E3260"/>
        </a:accent6>
        <a:hlink>
          <a:srgbClr val="8C2323"/>
        </a:hlink>
        <a:folHlink>
          <a:srgbClr val="63338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00698C"/>
        </a:accent1>
        <a:accent2>
          <a:srgbClr val="A63232"/>
        </a:accent2>
        <a:accent3>
          <a:srgbClr val="FFFFFF"/>
        </a:accent3>
        <a:accent4>
          <a:srgbClr val="000000"/>
        </a:accent4>
        <a:accent5>
          <a:srgbClr val="AAB9C5"/>
        </a:accent5>
        <a:accent6>
          <a:srgbClr val="962C2C"/>
        </a:accent6>
        <a:hlink>
          <a:srgbClr val="335280"/>
        </a:hlink>
        <a:folHlink>
          <a:srgbClr val="4B5924"/>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735C00"/>
        </a:accent1>
        <a:accent2>
          <a:srgbClr val="217321"/>
        </a:accent2>
        <a:accent3>
          <a:srgbClr val="FFFFFF"/>
        </a:accent3>
        <a:accent4>
          <a:srgbClr val="000000"/>
        </a:accent4>
        <a:accent5>
          <a:srgbClr val="BCB5AA"/>
        </a:accent5>
        <a:accent6>
          <a:srgbClr val="1D681D"/>
        </a:accent6>
        <a:hlink>
          <a:srgbClr val="403380"/>
        </a:hlink>
        <a:folHlink>
          <a:srgbClr val="8C2323"/>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ind_2037_slide">
  <a:themeElements>
    <a:clrScheme name="Office Theme 2">
      <a:dk1>
        <a:srgbClr val="000000"/>
      </a:dk1>
      <a:lt1>
        <a:srgbClr val="CCCC66"/>
      </a:lt1>
      <a:dk2>
        <a:srgbClr val="000000"/>
      </a:dk2>
      <a:lt2>
        <a:srgbClr val="CCCCCC"/>
      </a:lt2>
      <a:accent1>
        <a:srgbClr val="806A00"/>
      </a:accent1>
      <a:accent2>
        <a:srgbClr val="517300"/>
      </a:accent2>
      <a:accent3>
        <a:srgbClr val="E2E2B8"/>
      </a:accent3>
      <a:accent4>
        <a:srgbClr val="000000"/>
      </a:accent4>
      <a:accent5>
        <a:srgbClr val="C0B9AA"/>
      </a:accent5>
      <a:accent6>
        <a:srgbClr val="496800"/>
      </a:accent6>
      <a:hlink>
        <a:srgbClr val="595900"/>
      </a:hlink>
      <a:folHlink>
        <a:srgbClr val="135E2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CCC66"/>
        </a:lt1>
        <a:dk2>
          <a:srgbClr val="000000"/>
        </a:dk2>
        <a:lt2>
          <a:srgbClr val="CCCCCC"/>
        </a:lt2>
        <a:accent1>
          <a:srgbClr val="6A7800"/>
        </a:accent1>
        <a:accent2>
          <a:srgbClr val="6B6B00"/>
        </a:accent2>
        <a:accent3>
          <a:srgbClr val="E2E2B8"/>
        </a:accent3>
        <a:accent4>
          <a:srgbClr val="000000"/>
        </a:accent4>
        <a:accent5>
          <a:srgbClr val="B9BEAA"/>
        </a:accent5>
        <a:accent6>
          <a:srgbClr val="606000"/>
        </a:accent6>
        <a:hlink>
          <a:srgbClr val="566100"/>
        </a:hlink>
        <a:folHlink>
          <a:srgbClr val="5959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CCC66"/>
        </a:lt1>
        <a:dk2>
          <a:srgbClr val="000000"/>
        </a:dk2>
        <a:lt2>
          <a:srgbClr val="CCCCCC"/>
        </a:lt2>
        <a:accent1>
          <a:srgbClr val="806A00"/>
        </a:accent1>
        <a:accent2>
          <a:srgbClr val="517300"/>
        </a:accent2>
        <a:accent3>
          <a:srgbClr val="E2E2B8"/>
        </a:accent3>
        <a:accent4>
          <a:srgbClr val="000000"/>
        </a:accent4>
        <a:accent5>
          <a:srgbClr val="C0B9AA"/>
        </a:accent5>
        <a:accent6>
          <a:srgbClr val="496800"/>
        </a:accent6>
        <a:hlink>
          <a:srgbClr val="595900"/>
        </a:hlink>
        <a:folHlink>
          <a:srgbClr val="135E2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CCC66"/>
        </a:lt1>
        <a:dk2>
          <a:srgbClr val="000000"/>
        </a:dk2>
        <a:lt2>
          <a:srgbClr val="CCCCCC"/>
        </a:lt2>
        <a:accent1>
          <a:srgbClr val="8C4242"/>
        </a:accent1>
        <a:accent2>
          <a:srgbClr val="616100"/>
        </a:accent2>
        <a:accent3>
          <a:srgbClr val="E2E2B8"/>
        </a:accent3>
        <a:accent4>
          <a:srgbClr val="000000"/>
        </a:accent4>
        <a:accent5>
          <a:srgbClr val="C5B0B0"/>
        </a:accent5>
        <a:accent6>
          <a:srgbClr val="575700"/>
        </a:accent6>
        <a:hlink>
          <a:srgbClr val="731E5C"/>
        </a:hlink>
        <a:folHlink>
          <a:srgbClr val="473F73"/>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CCC66"/>
        </a:lt1>
        <a:dk2>
          <a:srgbClr val="000000"/>
        </a:dk2>
        <a:lt2>
          <a:srgbClr val="CCCCCC"/>
        </a:lt2>
        <a:accent1>
          <a:srgbClr val="31677A"/>
        </a:accent1>
        <a:accent2>
          <a:srgbClr val="8C512A"/>
        </a:accent2>
        <a:accent3>
          <a:srgbClr val="E2E2B8"/>
        </a:accent3>
        <a:accent4>
          <a:srgbClr val="000000"/>
        </a:accent4>
        <a:accent5>
          <a:srgbClr val="ADB8BE"/>
        </a:accent5>
        <a:accent6>
          <a:srgbClr val="7E4925"/>
        </a:accent6>
        <a:hlink>
          <a:srgbClr val="5F426E"/>
        </a:hlink>
        <a:folHlink>
          <a:srgbClr val="5959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6A7800"/>
        </a:accent1>
        <a:accent2>
          <a:srgbClr val="6B6B00"/>
        </a:accent2>
        <a:accent3>
          <a:srgbClr val="FFFFFF"/>
        </a:accent3>
        <a:accent4>
          <a:srgbClr val="000000"/>
        </a:accent4>
        <a:accent5>
          <a:srgbClr val="B9BEAA"/>
        </a:accent5>
        <a:accent6>
          <a:srgbClr val="606000"/>
        </a:accent6>
        <a:hlink>
          <a:srgbClr val="566100"/>
        </a:hlink>
        <a:folHlink>
          <a:srgbClr val="59590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806A00"/>
        </a:accent1>
        <a:accent2>
          <a:srgbClr val="517300"/>
        </a:accent2>
        <a:accent3>
          <a:srgbClr val="FFFFFF"/>
        </a:accent3>
        <a:accent4>
          <a:srgbClr val="000000"/>
        </a:accent4>
        <a:accent5>
          <a:srgbClr val="C0B9AA"/>
        </a:accent5>
        <a:accent6>
          <a:srgbClr val="496800"/>
        </a:accent6>
        <a:hlink>
          <a:srgbClr val="595900"/>
        </a:hlink>
        <a:folHlink>
          <a:srgbClr val="135E2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8C4242"/>
        </a:accent1>
        <a:accent2>
          <a:srgbClr val="616100"/>
        </a:accent2>
        <a:accent3>
          <a:srgbClr val="FFFFFF"/>
        </a:accent3>
        <a:accent4>
          <a:srgbClr val="000000"/>
        </a:accent4>
        <a:accent5>
          <a:srgbClr val="C5B0B0"/>
        </a:accent5>
        <a:accent6>
          <a:srgbClr val="575700"/>
        </a:accent6>
        <a:hlink>
          <a:srgbClr val="731E5C"/>
        </a:hlink>
        <a:folHlink>
          <a:srgbClr val="473F73"/>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31677A"/>
        </a:accent1>
        <a:accent2>
          <a:srgbClr val="8C512A"/>
        </a:accent2>
        <a:accent3>
          <a:srgbClr val="FFFFFF"/>
        </a:accent3>
        <a:accent4>
          <a:srgbClr val="000000"/>
        </a:accent4>
        <a:accent5>
          <a:srgbClr val="ADB8BE"/>
        </a:accent5>
        <a:accent6>
          <a:srgbClr val="7E4925"/>
        </a:accent6>
        <a:hlink>
          <a:srgbClr val="5F426E"/>
        </a:hlink>
        <a:folHlink>
          <a:srgbClr val="5959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Default Design">
  <a:themeElements>
    <a:clrScheme name="1_Default Design 2">
      <a:dk1>
        <a:srgbClr val="000000"/>
      </a:dk1>
      <a:lt1>
        <a:srgbClr val="CCCC66"/>
      </a:lt1>
      <a:dk2>
        <a:srgbClr val="000000"/>
      </a:dk2>
      <a:lt2>
        <a:srgbClr val="CCCCCC"/>
      </a:lt2>
      <a:accent1>
        <a:srgbClr val="806A00"/>
      </a:accent1>
      <a:accent2>
        <a:srgbClr val="517300"/>
      </a:accent2>
      <a:accent3>
        <a:srgbClr val="E2E2B8"/>
      </a:accent3>
      <a:accent4>
        <a:srgbClr val="000000"/>
      </a:accent4>
      <a:accent5>
        <a:srgbClr val="C0B9AA"/>
      </a:accent5>
      <a:accent6>
        <a:srgbClr val="496800"/>
      </a:accent6>
      <a:hlink>
        <a:srgbClr val="595900"/>
      </a:hlink>
      <a:folHlink>
        <a:srgbClr val="135E2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CCC66"/>
        </a:lt1>
        <a:dk2>
          <a:srgbClr val="000000"/>
        </a:dk2>
        <a:lt2>
          <a:srgbClr val="CCCCCC"/>
        </a:lt2>
        <a:accent1>
          <a:srgbClr val="6A7800"/>
        </a:accent1>
        <a:accent2>
          <a:srgbClr val="6B6B00"/>
        </a:accent2>
        <a:accent3>
          <a:srgbClr val="E2E2B8"/>
        </a:accent3>
        <a:accent4>
          <a:srgbClr val="000000"/>
        </a:accent4>
        <a:accent5>
          <a:srgbClr val="B9BEAA"/>
        </a:accent5>
        <a:accent6>
          <a:srgbClr val="606000"/>
        </a:accent6>
        <a:hlink>
          <a:srgbClr val="566100"/>
        </a:hlink>
        <a:folHlink>
          <a:srgbClr val="5959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CCC66"/>
        </a:lt1>
        <a:dk2>
          <a:srgbClr val="000000"/>
        </a:dk2>
        <a:lt2>
          <a:srgbClr val="CCCCCC"/>
        </a:lt2>
        <a:accent1>
          <a:srgbClr val="806A00"/>
        </a:accent1>
        <a:accent2>
          <a:srgbClr val="517300"/>
        </a:accent2>
        <a:accent3>
          <a:srgbClr val="E2E2B8"/>
        </a:accent3>
        <a:accent4>
          <a:srgbClr val="000000"/>
        </a:accent4>
        <a:accent5>
          <a:srgbClr val="C0B9AA"/>
        </a:accent5>
        <a:accent6>
          <a:srgbClr val="496800"/>
        </a:accent6>
        <a:hlink>
          <a:srgbClr val="595900"/>
        </a:hlink>
        <a:folHlink>
          <a:srgbClr val="135E2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CCC66"/>
        </a:lt1>
        <a:dk2>
          <a:srgbClr val="000000"/>
        </a:dk2>
        <a:lt2>
          <a:srgbClr val="CCCCCC"/>
        </a:lt2>
        <a:accent1>
          <a:srgbClr val="8C4242"/>
        </a:accent1>
        <a:accent2>
          <a:srgbClr val="616100"/>
        </a:accent2>
        <a:accent3>
          <a:srgbClr val="E2E2B8"/>
        </a:accent3>
        <a:accent4>
          <a:srgbClr val="000000"/>
        </a:accent4>
        <a:accent5>
          <a:srgbClr val="C5B0B0"/>
        </a:accent5>
        <a:accent6>
          <a:srgbClr val="575700"/>
        </a:accent6>
        <a:hlink>
          <a:srgbClr val="731E5C"/>
        </a:hlink>
        <a:folHlink>
          <a:srgbClr val="473F73"/>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CCC66"/>
        </a:lt1>
        <a:dk2>
          <a:srgbClr val="000000"/>
        </a:dk2>
        <a:lt2>
          <a:srgbClr val="CCCCCC"/>
        </a:lt2>
        <a:accent1>
          <a:srgbClr val="31677A"/>
        </a:accent1>
        <a:accent2>
          <a:srgbClr val="8C512A"/>
        </a:accent2>
        <a:accent3>
          <a:srgbClr val="E2E2B8"/>
        </a:accent3>
        <a:accent4>
          <a:srgbClr val="000000"/>
        </a:accent4>
        <a:accent5>
          <a:srgbClr val="ADB8BE"/>
        </a:accent5>
        <a:accent6>
          <a:srgbClr val="7E4925"/>
        </a:accent6>
        <a:hlink>
          <a:srgbClr val="5F426E"/>
        </a:hlink>
        <a:folHlink>
          <a:srgbClr val="5959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6A7800"/>
        </a:accent1>
        <a:accent2>
          <a:srgbClr val="6B6B00"/>
        </a:accent2>
        <a:accent3>
          <a:srgbClr val="FFFFFF"/>
        </a:accent3>
        <a:accent4>
          <a:srgbClr val="000000"/>
        </a:accent4>
        <a:accent5>
          <a:srgbClr val="B9BEAA"/>
        </a:accent5>
        <a:accent6>
          <a:srgbClr val="606000"/>
        </a:accent6>
        <a:hlink>
          <a:srgbClr val="566100"/>
        </a:hlink>
        <a:folHlink>
          <a:srgbClr val="5959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806A00"/>
        </a:accent1>
        <a:accent2>
          <a:srgbClr val="517300"/>
        </a:accent2>
        <a:accent3>
          <a:srgbClr val="FFFFFF"/>
        </a:accent3>
        <a:accent4>
          <a:srgbClr val="000000"/>
        </a:accent4>
        <a:accent5>
          <a:srgbClr val="C0B9AA"/>
        </a:accent5>
        <a:accent6>
          <a:srgbClr val="496800"/>
        </a:accent6>
        <a:hlink>
          <a:srgbClr val="595900"/>
        </a:hlink>
        <a:folHlink>
          <a:srgbClr val="135E2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8C4242"/>
        </a:accent1>
        <a:accent2>
          <a:srgbClr val="616100"/>
        </a:accent2>
        <a:accent3>
          <a:srgbClr val="FFFFFF"/>
        </a:accent3>
        <a:accent4>
          <a:srgbClr val="000000"/>
        </a:accent4>
        <a:accent5>
          <a:srgbClr val="C5B0B0"/>
        </a:accent5>
        <a:accent6>
          <a:srgbClr val="575700"/>
        </a:accent6>
        <a:hlink>
          <a:srgbClr val="731E5C"/>
        </a:hlink>
        <a:folHlink>
          <a:srgbClr val="473F73"/>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31677A"/>
        </a:accent1>
        <a:accent2>
          <a:srgbClr val="8C512A"/>
        </a:accent2>
        <a:accent3>
          <a:srgbClr val="FFFFFF"/>
        </a:accent3>
        <a:accent4>
          <a:srgbClr val="000000"/>
        </a:accent4>
        <a:accent5>
          <a:srgbClr val="ADB8BE"/>
        </a:accent5>
        <a:accent6>
          <a:srgbClr val="7E4925"/>
        </a:accent6>
        <a:hlink>
          <a:srgbClr val="5F426E"/>
        </a:hlink>
        <a:folHlink>
          <a:srgbClr val="5959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Custom Design">
  <a:themeElements>
    <a:clrScheme name="Custom Design 2">
      <a:dk1>
        <a:srgbClr val="000000"/>
      </a:dk1>
      <a:lt1>
        <a:srgbClr val="FFFFFF"/>
      </a:lt1>
      <a:dk2>
        <a:srgbClr val="333333"/>
      </a:dk2>
      <a:lt2>
        <a:srgbClr val="FFFFFF"/>
      </a:lt2>
      <a:accent1>
        <a:srgbClr val="FFA4D9"/>
      </a:accent1>
      <a:accent2>
        <a:srgbClr val="FFA66B"/>
      </a:accent2>
      <a:accent3>
        <a:srgbClr val="ADADAD"/>
      </a:accent3>
      <a:accent4>
        <a:srgbClr val="DADADA"/>
      </a:accent4>
      <a:accent5>
        <a:srgbClr val="FFCFE9"/>
      </a:accent5>
      <a:accent6>
        <a:srgbClr val="E79660"/>
      </a:accent6>
      <a:hlink>
        <a:srgbClr val="FFB5B5"/>
      </a:hlink>
      <a:folHlink>
        <a:srgbClr val="FFE68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333333"/>
        </a:dk2>
        <a:lt2>
          <a:srgbClr val="FFFFFF"/>
        </a:lt2>
        <a:accent1>
          <a:srgbClr val="FF6666"/>
        </a:accent1>
        <a:accent2>
          <a:srgbClr val="FF8585"/>
        </a:accent2>
        <a:accent3>
          <a:srgbClr val="ADADAD"/>
        </a:accent3>
        <a:accent4>
          <a:srgbClr val="DADADA"/>
        </a:accent4>
        <a:accent5>
          <a:srgbClr val="FFB8B8"/>
        </a:accent5>
        <a:accent6>
          <a:srgbClr val="E77878"/>
        </a:accent6>
        <a:hlink>
          <a:srgbClr val="FFA4A4"/>
        </a:hlink>
        <a:folHlink>
          <a:srgbClr val="FFD1D1"/>
        </a:folHlink>
      </a:clrScheme>
      <a:clrMap bg1="dk2" tx1="lt1" bg2="dk1" tx2="lt2" accent1="accent1" accent2="accent2" accent3="accent3" accent4="accent4" accent5="accent5" accent6="accent6" hlink="hlink" folHlink="folHlink"/>
    </a:extraClrScheme>
    <a:extraClrScheme>
      <a:clrScheme name="Custom Design 2">
        <a:dk1>
          <a:srgbClr val="000000"/>
        </a:dk1>
        <a:lt1>
          <a:srgbClr val="FFFFFF"/>
        </a:lt1>
        <a:dk2>
          <a:srgbClr val="333333"/>
        </a:dk2>
        <a:lt2>
          <a:srgbClr val="FFFFFF"/>
        </a:lt2>
        <a:accent1>
          <a:srgbClr val="FFA4D9"/>
        </a:accent1>
        <a:accent2>
          <a:srgbClr val="FFA66B"/>
        </a:accent2>
        <a:accent3>
          <a:srgbClr val="ADADAD"/>
        </a:accent3>
        <a:accent4>
          <a:srgbClr val="DADADA"/>
        </a:accent4>
        <a:accent5>
          <a:srgbClr val="FFCFE9"/>
        </a:accent5>
        <a:accent6>
          <a:srgbClr val="E79660"/>
        </a:accent6>
        <a:hlink>
          <a:srgbClr val="FFB5B5"/>
        </a:hlink>
        <a:folHlink>
          <a:srgbClr val="FFE685"/>
        </a:folHlink>
      </a:clrScheme>
      <a:clrMap bg1="dk2" tx1="lt1" bg2="dk1" tx2="lt2" accent1="accent1" accent2="accent2" accent3="accent3" accent4="accent4" accent5="accent5" accent6="accent6" hlink="hlink" folHlink="folHlink"/>
    </a:extraClrScheme>
    <a:extraClrScheme>
      <a:clrScheme name="Custom Design 3">
        <a:dk1>
          <a:srgbClr val="000000"/>
        </a:dk1>
        <a:lt1>
          <a:srgbClr val="FFFFFF"/>
        </a:lt1>
        <a:dk2>
          <a:srgbClr val="333333"/>
        </a:dk2>
        <a:lt2>
          <a:srgbClr val="FFFFFF"/>
        </a:lt2>
        <a:accent1>
          <a:srgbClr val="65CDF0"/>
        </a:accent1>
        <a:accent2>
          <a:srgbClr val="FF9999"/>
        </a:accent2>
        <a:accent3>
          <a:srgbClr val="ADADAD"/>
        </a:accent3>
        <a:accent4>
          <a:srgbClr val="DADADA"/>
        </a:accent4>
        <a:accent5>
          <a:srgbClr val="B8E3F6"/>
        </a:accent5>
        <a:accent6>
          <a:srgbClr val="E78A8A"/>
        </a:accent6>
        <a:hlink>
          <a:srgbClr val="D6F37D"/>
        </a:hlink>
        <a:folHlink>
          <a:srgbClr val="B8D5FF"/>
        </a:folHlink>
      </a:clrScheme>
      <a:clrMap bg1="dk2" tx1="lt1" bg2="dk1" tx2="lt2" accent1="accent1" accent2="accent2" accent3="accent3" accent4="accent4" accent5="accent5" accent6="accent6" hlink="hlink" folHlink="folHlink"/>
    </a:extraClrScheme>
    <a:extraClrScheme>
      <a:clrScheme name="Custom Design 4">
        <a:dk1>
          <a:srgbClr val="000000"/>
        </a:dk1>
        <a:lt1>
          <a:srgbClr val="FFFFFF"/>
        </a:lt1>
        <a:dk2>
          <a:srgbClr val="333333"/>
        </a:dk2>
        <a:lt2>
          <a:srgbClr val="FFFFFF"/>
        </a:lt2>
        <a:accent1>
          <a:srgbClr val="FFA3A3"/>
        </a:accent1>
        <a:accent2>
          <a:srgbClr val="FFD943"/>
        </a:accent2>
        <a:accent3>
          <a:srgbClr val="ADADAD"/>
        </a:accent3>
        <a:accent4>
          <a:srgbClr val="DADADA"/>
        </a:accent4>
        <a:accent5>
          <a:srgbClr val="FFCECE"/>
        </a:accent5>
        <a:accent6>
          <a:srgbClr val="E7C43C"/>
        </a:accent6>
        <a:hlink>
          <a:srgbClr val="D2C9FF"/>
        </a:hlink>
        <a:folHlink>
          <a:srgbClr val="97ED97"/>
        </a:folHlink>
      </a:clrScheme>
      <a:clrMap bg1="dk2" tx1="lt1" bg2="dk1" tx2="lt2" accent1="accent1" accent2="accent2" accent3="accent3" accent4="accent4" accent5="accent5" accent6="accent6" hlink="hlink" folHlink="folHlink"/>
    </a:extraClrScheme>
    <a:extraClrScheme>
      <a:clrScheme name="Custom Design 5">
        <a:dk1>
          <a:srgbClr val="000000"/>
        </a:dk1>
        <a:lt1>
          <a:srgbClr val="FFFFFF"/>
        </a:lt1>
        <a:dk2>
          <a:srgbClr val="333333"/>
        </a:dk2>
        <a:lt2>
          <a:srgbClr val="FFFFFF"/>
        </a:lt2>
        <a:accent1>
          <a:srgbClr val="F2EF3D"/>
        </a:accent1>
        <a:accent2>
          <a:srgbClr val="F2DA3D"/>
        </a:accent2>
        <a:accent3>
          <a:srgbClr val="ADADAD"/>
        </a:accent3>
        <a:accent4>
          <a:srgbClr val="DADADA"/>
        </a:accent4>
        <a:accent5>
          <a:srgbClr val="F7F6AF"/>
        </a:accent5>
        <a:accent6>
          <a:srgbClr val="DBC536"/>
        </a:accent6>
        <a:hlink>
          <a:srgbClr val="E8ED47"/>
        </a:hlink>
        <a:folHlink>
          <a:srgbClr val="FFEA80"/>
        </a:folHlink>
      </a:clrScheme>
      <a:clrMap bg1="dk2" tx1="lt1" bg2="dk1" tx2="lt2" accent1="accent1" accent2="accent2" accent3="accent3" accent4="accent4" accent5="accent5" accent6="accent6" hlink="hlink" folHlink="folHlink"/>
    </a:extraClrScheme>
    <a:extraClrScheme>
      <a:clrScheme name="Custom Design 6">
        <a:dk1>
          <a:srgbClr val="000000"/>
        </a:dk1>
        <a:lt1>
          <a:srgbClr val="FFFFFF"/>
        </a:lt1>
        <a:dk2>
          <a:srgbClr val="333333"/>
        </a:dk2>
        <a:lt2>
          <a:srgbClr val="FFFFFF"/>
        </a:lt2>
        <a:accent1>
          <a:srgbClr val="FFD640"/>
        </a:accent1>
        <a:accent2>
          <a:srgbClr val="D1FA4B"/>
        </a:accent2>
        <a:accent3>
          <a:srgbClr val="ADADAD"/>
        </a:accent3>
        <a:accent4>
          <a:srgbClr val="DADADA"/>
        </a:accent4>
        <a:accent5>
          <a:srgbClr val="FFE8AF"/>
        </a:accent5>
        <a:accent6>
          <a:srgbClr val="BDE343"/>
        </a:accent6>
        <a:hlink>
          <a:srgbClr val="FFFD99"/>
        </a:hlink>
        <a:folHlink>
          <a:srgbClr val="DBFFD9"/>
        </a:folHlink>
      </a:clrScheme>
      <a:clrMap bg1="dk2" tx1="lt1" bg2="dk1" tx2="lt2" accent1="accent1" accent2="accent2" accent3="accent3" accent4="accent4" accent5="accent5" accent6="accent6" hlink="hlink" folHlink="folHlink"/>
    </a:extraClrScheme>
    <a:extraClrScheme>
      <a:clrScheme name="Custom Design 7">
        <a:dk1>
          <a:srgbClr val="000000"/>
        </a:dk1>
        <a:lt1>
          <a:srgbClr val="FFFFFF"/>
        </a:lt1>
        <a:dk2>
          <a:srgbClr val="333333"/>
        </a:dk2>
        <a:lt2>
          <a:srgbClr val="FFFFFF"/>
        </a:lt2>
        <a:accent1>
          <a:srgbClr val="FFCCEC"/>
        </a:accent1>
        <a:accent2>
          <a:srgbClr val="EBE86A"/>
        </a:accent2>
        <a:accent3>
          <a:srgbClr val="ADADAD"/>
        </a:accent3>
        <a:accent4>
          <a:srgbClr val="DADADA"/>
        </a:accent4>
        <a:accent5>
          <a:srgbClr val="FFE2F4"/>
        </a:accent5>
        <a:accent6>
          <a:srgbClr val="D5D25F"/>
        </a:accent6>
        <a:hlink>
          <a:srgbClr val="FFDDD1"/>
        </a:hlink>
        <a:folHlink>
          <a:srgbClr val="D2CCFF"/>
        </a:folHlink>
      </a:clrScheme>
      <a:clrMap bg1="dk2" tx1="lt1" bg2="dk1" tx2="lt2" accent1="accent1" accent2="accent2" accent3="accent3" accent4="accent4" accent5="accent5" accent6="accent6" hlink="hlink" folHlink="folHlink"/>
    </a:extraClrScheme>
    <a:extraClrScheme>
      <a:clrScheme name="Custom Design 8">
        <a:dk1>
          <a:srgbClr val="000000"/>
        </a:dk1>
        <a:lt1>
          <a:srgbClr val="FFFFFF"/>
        </a:lt1>
        <a:dk2>
          <a:srgbClr val="333333"/>
        </a:dk2>
        <a:lt2>
          <a:srgbClr val="FFFFFF"/>
        </a:lt2>
        <a:accent1>
          <a:srgbClr val="FFC8A6"/>
        </a:accent1>
        <a:accent2>
          <a:srgbClr val="9AE2ED"/>
        </a:accent2>
        <a:accent3>
          <a:srgbClr val="ADADAD"/>
        </a:accent3>
        <a:accent4>
          <a:srgbClr val="DADADA"/>
        </a:accent4>
        <a:accent5>
          <a:srgbClr val="FFE0D0"/>
        </a:accent5>
        <a:accent6>
          <a:srgbClr val="8BCDD7"/>
        </a:accent6>
        <a:hlink>
          <a:srgbClr val="F1D9FF"/>
        </a:hlink>
        <a:folHlink>
          <a:srgbClr val="F2F1AA"/>
        </a:folHlink>
      </a:clrScheme>
      <a:clrMap bg1="dk2" tx1="lt1" bg2="dk1" tx2="lt2" accent1="accent1" accent2="accent2" accent3="accent3" accent4="accent4" accent5="accent5" accent6="accent6" hlink="hlink" folHlink="folHlink"/>
    </a:extraClrScheme>
    <a:extraClrScheme>
      <a:clrScheme name="Custom Design 9">
        <a:dk1>
          <a:srgbClr val="000000"/>
        </a:dk1>
        <a:lt1>
          <a:srgbClr val="FFFFFF"/>
        </a:lt1>
        <a:dk2>
          <a:srgbClr val="333333"/>
        </a:dk2>
        <a:lt2>
          <a:srgbClr val="FFFFFF"/>
        </a:lt2>
        <a:accent1>
          <a:srgbClr val="91E35A"/>
        </a:accent1>
        <a:accent2>
          <a:srgbClr val="C7E052"/>
        </a:accent2>
        <a:accent3>
          <a:srgbClr val="ADADAD"/>
        </a:accent3>
        <a:accent4>
          <a:srgbClr val="DADADA"/>
        </a:accent4>
        <a:accent5>
          <a:srgbClr val="C7EFB5"/>
        </a:accent5>
        <a:accent6>
          <a:srgbClr val="B4CB49"/>
        </a:accent6>
        <a:hlink>
          <a:srgbClr val="CFF3B7"/>
        </a:hlink>
        <a:folHlink>
          <a:srgbClr val="E9F5AF"/>
        </a:folHlink>
      </a:clrScheme>
      <a:clrMap bg1="dk2" tx1="lt1" bg2="dk1" tx2="lt2" accent1="accent1" accent2="accent2" accent3="accent3" accent4="accent4" accent5="accent5" accent6="accent6" hlink="hlink" folHlink="folHlink"/>
    </a:extraClrScheme>
    <a:extraClrScheme>
      <a:clrScheme name="Custom Design 10">
        <a:dk1>
          <a:srgbClr val="000000"/>
        </a:dk1>
        <a:lt1>
          <a:srgbClr val="FFFFFF"/>
        </a:lt1>
        <a:dk2>
          <a:srgbClr val="333333"/>
        </a:dk2>
        <a:lt2>
          <a:srgbClr val="FFFFFF"/>
        </a:lt2>
        <a:accent1>
          <a:srgbClr val="C7E052"/>
        </a:accent1>
        <a:accent2>
          <a:srgbClr val="86D5EB"/>
        </a:accent2>
        <a:accent3>
          <a:srgbClr val="ADADAD"/>
        </a:accent3>
        <a:accent4>
          <a:srgbClr val="DADADA"/>
        </a:accent4>
        <a:accent5>
          <a:srgbClr val="E0EDB3"/>
        </a:accent5>
        <a:accent6>
          <a:srgbClr val="79C1D5"/>
        </a:accent6>
        <a:hlink>
          <a:srgbClr val="F8EDCD"/>
        </a:hlink>
        <a:folHlink>
          <a:srgbClr val="CFF3B7"/>
        </a:folHlink>
      </a:clrScheme>
      <a:clrMap bg1="dk2" tx1="lt1" bg2="dk1" tx2="lt2" accent1="accent1" accent2="accent2" accent3="accent3" accent4="accent4" accent5="accent5" accent6="accent6" hlink="hlink" folHlink="folHlink"/>
    </a:extraClrScheme>
    <a:extraClrScheme>
      <a:clrScheme name="Custom Design 11">
        <a:dk1>
          <a:srgbClr val="000000"/>
        </a:dk1>
        <a:lt1>
          <a:srgbClr val="FFFFFF"/>
        </a:lt1>
        <a:dk2>
          <a:srgbClr val="333333"/>
        </a:dk2>
        <a:lt2>
          <a:srgbClr val="FFFFFF"/>
        </a:lt2>
        <a:accent1>
          <a:srgbClr val="EFBDA1"/>
        </a:accent1>
        <a:accent2>
          <a:srgbClr val="B8B7F3"/>
        </a:accent2>
        <a:accent3>
          <a:srgbClr val="ADADAD"/>
        </a:accent3>
        <a:accent4>
          <a:srgbClr val="DADADA"/>
        </a:accent4>
        <a:accent5>
          <a:srgbClr val="F6DBCD"/>
        </a:accent5>
        <a:accent6>
          <a:srgbClr val="A6A6DC"/>
        </a:accent6>
        <a:hlink>
          <a:srgbClr val="CFF3B7"/>
        </a:hlink>
        <a:folHlink>
          <a:srgbClr val="F8E5F2"/>
        </a:folHlink>
      </a:clrScheme>
      <a:clrMap bg1="dk2" tx1="lt1" bg2="dk1" tx2="lt2" accent1="accent1" accent2="accent2" accent3="accent3" accent4="accent4" accent5="accent5" accent6="accent6" hlink="hlink" folHlink="folHlink"/>
    </a:extraClrScheme>
    <a:extraClrScheme>
      <a:clrScheme name="Custom Design 12">
        <a:dk1>
          <a:srgbClr val="000000"/>
        </a:dk1>
        <a:lt1>
          <a:srgbClr val="FFFFFF"/>
        </a:lt1>
        <a:dk2>
          <a:srgbClr val="333333"/>
        </a:dk2>
        <a:lt2>
          <a:srgbClr val="FFFFFF"/>
        </a:lt2>
        <a:accent1>
          <a:srgbClr val="F7D4D8"/>
        </a:accent1>
        <a:accent2>
          <a:srgbClr val="EBD68B"/>
        </a:accent2>
        <a:accent3>
          <a:srgbClr val="ADADAD"/>
        </a:accent3>
        <a:accent4>
          <a:srgbClr val="DADADA"/>
        </a:accent4>
        <a:accent5>
          <a:srgbClr val="FAE6E9"/>
        </a:accent5>
        <a:accent6>
          <a:srgbClr val="D5C27D"/>
        </a:accent6>
        <a:hlink>
          <a:srgbClr val="DFF8CD"/>
        </a:hlink>
        <a:folHlink>
          <a:srgbClr val="DDDDF9"/>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333333"/>
        </a:dk2>
        <a:lt2>
          <a:srgbClr val="FFFFFF"/>
        </a:lt2>
        <a:accent1>
          <a:srgbClr val="0BBEE6"/>
        </a:accent1>
        <a:accent2>
          <a:srgbClr val="30CFF2"/>
        </a:accent2>
        <a:accent3>
          <a:srgbClr val="ADADAD"/>
        </a:accent3>
        <a:accent4>
          <a:srgbClr val="DADADA"/>
        </a:accent4>
        <a:accent5>
          <a:srgbClr val="AADBF0"/>
        </a:accent5>
        <a:accent6>
          <a:srgbClr val="2ABBDB"/>
        </a:accent6>
        <a:hlink>
          <a:srgbClr val="4DDEFF"/>
        </a:hlink>
        <a:folHlink>
          <a:srgbClr val="84E4FA"/>
        </a:folHlink>
      </a:clrScheme>
      <a:clrMap bg1="dk2" tx1="lt1" bg2="dk1" tx2="lt2" accent1="accent1" accent2="accent2" accent3="accent3" accent4="accent4" accent5="accent5" accent6="accent6" hlink="hlink" folHlink="folHlink"/>
    </a:extraClrScheme>
    <a:extraClrScheme>
      <a:clrScheme name="Custom Design 14">
        <a:dk1>
          <a:srgbClr val="000000"/>
        </a:dk1>
        <a:lt1>
          <a:srgbClr val="FFFFFF"/>
        </a:lt1>
        <a:dk2>
          <a:srgbClr val="333333"/>
        </a:dk2>
        <a:lt2>
          <a:srgbClr val="FFFFFF"/>
        </a:lt2>
        <a:accent1>
          <a:srgbClr val="8CBEFF"/>
        </a:accent1>
        <a:accent2>
          <a:srgbClr val="8DE68A"/>
        </a:accent2>
        <a:accent3>
          <a:srgbClr val="ADADAD"/>
        </a:accent3>
        <a:accent4>
          <a:srgbClr val="DADADA"/>
        </a:accent4>
        <a:accent5>
          <a:srgbClr val="C5DBFF"/>
        </a:accent5>
        <a:accent6>
          <a:srgbClr val="7FD07D"/>
        </a:accent6>
        <a:hlink>
          <a:srgbClr val="4DDEFF"/>
        </a:hlink>
        <a:folHlink>
          <a:srgbClr val="D3CCFF"/>
        </a:folHlink>
      </a:clrScheme>
      <a:clrMap bg1="dk2" tx1="lt1" bg2="dk1" tx2="lt2" accent1="accent1" accent2="accent2" accent3="accent3" accent4="accent4" accent5="accent5" accent6="accent6" hlink="hlink" folHlink="folHlink"/>
    </a:extraClrScheme>
    <a:extraClrScheme>
      <a:clrScheme name="Custom Design 15">
        <a:dk1>
          <a:srgbClr val="000000"/>
        </a:dk1>
        <a:lt1>
          <a:srgbClr val="FFFFFF"/>
        </a:lt1>
        <a:dk2>
          <a:srgbClr val="333333"/>
        </a:dk2>
        <a:lt2>
          <a:srgbClr val="FFFFFF"/>
        </a:lt2>
        <a:accent1>
          <a:srgbClr val="F2797B"/>
        </a:accent1>
        <a:accent2>
          <a:srgbClr val="30CFF2"/>
        </a:accent2>
        <a:accent3>
          <a:srgbClr val="ADADAD"/>
        </a:accent3>
        <a:accent4>
          <a:srgbClr val="DADADA"/>
        </a:accent4>
        <a:accent5>
          <a:srgbClr val="F7BEBF"/>
        </a:accent5>
        <a:accent6>
          <a:srgbClr val="2ABBDB"/>
        </a:accent6>
        <a:hlink>
          <a:srgbClr val="FFDAA6"/>
        </a:hlink>
        <a:folHlink>
          <a:srgbClr val="FFCCEB"/>
        </a:folHlink>
      </a:clrScheme>
      <a:clrMap bg1="dk2" tx1="lt1" bg2="dk1" tx2="lt2" accent1="accent1" accent2="accent2" accent3="accent3" accent4="accent4" accent5="accent5" accent6="accent6" hlink="hlink" folHlink="folHlink"/>
    </a:extraClrScheme>
    <a:extraClrScheme>
      <a:clrScheme name="Custom Design 16">
        <a:dk1>
          <a:srgbClr val="000000"/>
        </a:dk1>
        <a:lt1>
          <a:srgbClr val="FFFFFF"/>
        </a:lt1>
        <a:dk2>
          <a:srgbClr val="333333"/>
        </a:dk2>
        <a:lt2>
          <a:srgbClr val="FFFFFF"/>
        </a:lt2>
        <a:accent1>
          <a:srgbClr val="F29961"/>
        </a:accent1>
        <a:accent2>
          <a:srgbClr val="E3B2FF"/>
        </a:accent2>
        <a:accent3>
          <a:srgbClr val="ADADAD"/>
        </a:accent3>
        <a:accent4>
          <a:srgbClr val="DADADA"/>
        </a:accent4>
        <a:accent5>
          <a:srgbClr val="F7CAB7"/>
        </a:accent5>
        <a:accent6>
          <a:srgbClr val="CEA1E7"/>
        </a:accent6>
        <a:hlink>
          <a:srgbClr val="E6E345"/>
        </a:hlink>
        <a:folHlink>
          <a:srgbClr val="4DDEFF"/>
        </a:folHlink>
      </a:clrScheme>
      <a:clrMap bg1="dk2" tx1="lt1" bg2="dk1" tx2="lt2" accent1="accent1" accent2="accent2" accent3="accent3" accent4="accent4" accent5="accent5" accent6="accent6" hlink="hlink" folHlink="folHlink"/>
    </a:extraClrScheme>
    <a:extraClrScheme>
      <a:clrScheme name="Custom Design 17">
        <a:dk1>
          <a:srgbClr val="000000"/>
        </a:dk1>
        <a:lt1>
          <a:srgbClr val="FFFFFF"/>
        </a:lt1>
        <a:dk2>
          <a:srgbClr val="000000"/>
        </a:dk2>
        <a:lt2>
          <a:srgbClr val="B2B2B2"/>
        </a:lt2>
        <a:accent1>
          <a:srgbClr val="FF6666"/>
        </a:accent1>
        <a:accent2>
          <a:srgbClr val="FF8585"/>
        </a:accent2>
        <a:accent3>
          <a:srgbClr val="FFFFFF"/>
        </a:accent3>
        <a:accent4>
          <a:srgbClr val="000000"/>
        </a:accent4>
        <a:accent5>
          <a:srgbClr val="FFB8B8"/>
        </a:accent5>
        <a:accent6>
          <a:srgbClr val="E77878"/>
        </a:accent6>
        <a:hlink>
          <a:srgbClr val="FFA4A4"/>
        </a:hlink>
        <a:folHlink>
          <a:srgbClr val="FFD1D1"/>
        </a:folHlink>
      </a:clrScheme>
      <a:clrMap bg1="lt1" tx1="dk1" bg2="lt2" tx2="dk2" accent1="accent1" accent2="accent2" accent3="accent3" accent4="accent4" accent5="accent5" accent6="accent6" hlink="hlink" folHlink="folHlink"/>
    </a:extraClrScheme>
    <a:extraClrScheme>
      <a:clrScheme name="Custom Design 18">
        <a:dk1>
          <a:srgbClr val="000000"/>
        </a:dk1>
        <a:lt1>
          <a:srgbClr val="FFFFFF"/>
        </a:lt1>
        <a:dk2>
          <a:srgbClr val="000000"/>
        </a:dk2>
        <a:lt2>
          <a:srgbClr val="B2B2B2"/>
        </a:lt2>
        <a:accent1>
          <a:srgbClr val="FFA4D9"/>
        </a:accent1>
        <a:accent2>
          <a:srgbClr val="FFA66B"/>
        </a:accent2>
        <a:accent3>
          <a:srgbClr val="FFFFFF"/>
        </a:accent3>
        <a:accent4>
          <a:srgbClr val="000000"/>
        </a:accent4>
        <a:accent5>
          <a:srgbClr val="FFCFE9"/>
        </a:accent5>
        <a:accent6>
          <a:srgbClr val="E79660"/>
        </a:accent6>
        <a:hlink>
          <a:srgbClr val="FFB5B5"/>
        </a:hlink>
        <a:folHlink>
          <a:srgbClr val="FFE685"/>
        </a:folHlink>
      </a:clrScheme>
      <a:clrMap bg1="lt1" tx1="dk1" bg2="lt2" tx2="dk2" accent1="accent1" accent2="accent2" accent3="accent3" accent4="accent4" accent5="accent5" accent6="accent6" hlink="hlink" folHlink="folHlink"/>
    </a:extraClrScheme>
    <a:extraClrScheme>
      <a:clrScheme name="Custom Design 19">
        <a:dk1>
          <a:srgbClr val="000000"/>
        </a:dk1>
        <a:lt1>
          <a:srgbClr val="FFFFFF"/>
        </a:lt1>
        <a:dk2>
          <a:srgbClr val="000000"/>
        </a:dk2>
        <a:lt2>
          <a:srgbClr val="B2B2B2"/>
        </a:lt2>
        <a:accent1>
          <a:srgbClr val="65CDF0"/>
        </a:accent1>
        <a:accent2>
          <a:srgbClr val="FF9999"/>
        </a:accent2>
        <a:accent3>
          <a:srgbClr val="FFFFFF"/>
        </a:accent3>
        <a:accent4>
          <a:srgbClr val="000000"/>
        </a:accent4>
        <a:accent5>
          <a:srgbClr val="B8E3F6"/>
        </a:accent5>
        <a:accent6>
          <a:srgbClr val="E78A8A"/>
        </a:accent6>
        <a:hlink>
          <a:srgbClr val="D6F37D"/>
        </a:hlink>
        <a:folHlink>
          <a:srgbClr val="B8D5FF"/>
        </a:folHlink>
      </a:clrScheme>
      <a:clrMap bg1="lt1" tx1="dk1" bg2="lt2" tx2="dk2" accent1="accent1" accent2="accent2" accent3="accent3" accent4="accent4" accent5="accent5" accent6="accent6" hlink="hlink" folHlink="folHlink"/>
    </a:extraClrScheme>
    <a:extraClrScheme>
      <a:clrScheme name="Custom Design 20">
        <a:dk1>
          <a:srgbClr val="000000"/>
        </a:dk1>
        <a:lt1>
          <a:srgbClr val="FFFFFF"/>
        </a:lt1>
        <a:dk2>
          <a:srgbClr val="000000"/>
        </a:dk2>
        <a:lt2>
          <a:srgbClr val="B2B2B2"/>
        </a:lt2>
        <a:accent1>
          <a:srgbClr val="FFA3A3"/>
        </a:accent1>
        <a:accent2>
          <a:srgbClr val="FFD943"/>
        </a:accent2>
        <a:accent3>
          <a:srgbClr val="FFFFFF"/>
        </a:accent3>
        <a:accent4>
          <a:srgbClr val="000000"/>
        </a:accent4>
        <a:accent5>
          <a:srgbClr val="FFCECE"/>
        </a:accent5>
        <a:accent6>
          <a:srgbClr val="E7C43C"/>
        </a:accent6>
        <a:hlink>
          <a:srgbClr val="D2C9FF"/>
        </a:hlink>
        <a:folHlink>
          <a:srgbClr val="97ED97"/>
        </a:folHlink>
      </a:clrScheme>
      <a:clrMap bg1="lt1" tx1="dk1" bg2="lt2" tx2="dk2" accent1="accent1" accent2="accent2" accent3="accent3" accent4="accent4" accent5="accent5" accent6="accent6" hlink="hlink" folHlink="folHlink"/>
    </a:extraClrScheme>
    <a:extraClrScheme>
      <a:clrScheme name="Custom Design 21">
        <a:dk1>
          <a:srgbClr val="000000"/>
        </a:dk1>
        <a:lt1>
          <a:srgbClr val="FFFFFF"/>
        </a:lt1>
        <a:dk2>
          <a:srgbClr val="000000"/>
        </a:dk2>
        <a:lt2>
          <a:srgbClr val="B2B2B2"/>
        </a:lt2>
        <a:accent1>
          <a:srgbClr val="F2EF3D"/>
        </a:accent1>
        <a:accent2>
          <a:srgbClr val="F2DA3D"/>
        </a:accent2>
        <a:accent3>
          <a:srgbClr val="FFFFFF"/>
        </a:accent3>
        <a:accent4>
          <a:srgbClr val="000000"/>
        </a:accent4>
        <a:accent5>
          <a:srgbClr val="F7F6AF"/>
        </a:accent5>
        <a:accent6>
          <a:srgbClr val="DBC536"/>
        </a:accent6>
        <a:hlink>
          <a:srgbClr val="E8ED47"/>
        </a:hlink>
        <a:folHlink>
          <a:srgbClr val="FFEA80"/>
        </a:folHlink>
      </a:clrScheme>
      <a:clrMap bg1="lt1" tx1="dk1" bg2="lt2" tx2="dk2" accent1="accent1" accent2="accent2" accent3="accent3" accent4="accent4" accent5="accent5" accent6="accent6" hlink="hlink" folHlink="folHlink"/>
    </a:extraClrScheme>
    <a:extraClrScheme>
      <a:clrScheme name="Custom Design 22">
        <a:dk1>
          <a:srgbClr val="000000"/>
        </a:dk1>
        <a:lt1>
          <a:srgbClr val="FFFFFF"/>
        </a:lt1>
        <a:dk2>
          <a:srgbClr val="000000"/>
        </a:dk2>
        <a:lt2>
          <a:srgbClr val="B2B2B2"/>
        </a:lt2>
        <a:accent1>
          <a:srgbClr val="FFD640"/>
        </a:accent1>
        <a:accent2>
          <a:srgbClr val="D1FA4B"/>
        </a:accent2>
        <a:accent3>
          <a:srgbClr val="FFFFFF"/>
        </a:accent3>
        <a:accent4>
          <a:srgbClr val="000000"/>
        </a:accent4>
        <a:accent5>
          <a:srgbClr val="FFE8AF"/>
        </a:accent5>
        <a:accent6>
          <a:srgbClr val="BDE343"/>
        </a:accent6>
        <a:hlink>
          <a:srgbClr val="FFFD99"/>
        </a:hlink>
        <a:folHlink>
          <a:srgbClr val="DBFFD9"/>
        </a:folHlink>
      </a:clrScheme>
      <a:clrMap bg1="lt1" tx1="dk1" bg2="lt2" tx2="dk2" accent1="accent1" accent2="accent2" accent3="accent3" accent4="accent4" accent5="accent5" accent6="accent6" hlink="hlink" folHlink="folHlink"/>
    </a:extraClrScheme>
    <a:extraClrScheme>
      <a:clrScheme name="Custom Design 23">
        <a:dk1>
          <a:srgbClr val="000000"/>
        </a:dk1>
        <a:lt1>
          <a:srgbClr val="FFFFFF"/>
        </a:lt1>
        <a:dk2>
          <a:srgbClr val="000000"/>
        </a:dk2>
        <a:lt2>
          <a:srgbClr val="B2B2B2"/>
        </a:lt2>
        <a:accent1>
          <a:srgbClr val="FFCCEC"/>
        </a:accent1>
        <a:accent2>
          <a:srgbClr val="EBE86A"/>
        </a:accent2>
        <a:accent3>
          <a:srgbClr val="FFFFFF"/>
        </a:accent3>
        <a:accent4>
          <a:srgbClr val="000000"/>
        </a:accent4>
        <a:accent5>
          <a:srgbClr val="FFE2F4"/>
        </a:accent5>
        <a:accent6>
          <a:srgbClr val="D5D25F"/>
        </a:accent6>
        <a:hlink>
          <a:srgbClr val="FFDDD1"/>
        </a:hlink>
        <a:folHlink>
          <a:srgbClr val="D2CCFF"/>
        </a:folHlink>
      </a:clrScheme>
      <a:clrMap bg1="lt1" tx1="dk1" bg2="lt2" tx2="dk2" accent1="accent1" accent2="accent2" accent3="accent3" accent4="accent4" accent5="accent5" accent6="accent6" hlink="hlink" folHlink="folHlink"/>
    </a:extraClrScheme>
    <a:extraClrScheme>
      <a:clrScheme name="Custom Design 24">
        <a:dk1>
          <a:srgbClr val="000000"/>
        </a:dk1>
        <a:lt1>
          <a:srgbClr val="FFFFFF"/>
        </a:lt1>
        <a:dk2>
          <a:srgbClr val="000000"/>
        </a:dk2>
        <a:lt2>
          <a:srgbClr val="B2B2B2"/>
        </a:lt2>
        <a:accent1>
          <a:srgbClr val="FFC8A6"/>
        </a:accent1>
        <a:accent2>
          <a:srgbClr val="9AE2ED"/>
        </a:accent2>
        <a:accent3>
          <a:srgbClr val="FFFFFF"/>
        </a:accent3>
        <a:accent4>
          <a:srgbClr val="000000"/>
        </a:accent4>
        <a:accent5>
          <a:srgbClr val="FFE0D0"/>
        </a:accent5>
        <a:accent6>
          <a:srgbClr val="8BCDD7"/>
        </a:accent6>
        <a:hlink>
          <a:srgbClr val="F1D9FF"/>
        </a:hlink>
        <a:folHlink>
          <a:srgbClr val="F2F1AA"/>
        </a:folHlink>
      </a:clrScheme>
      <a:clrMap bg1="lt1" tx1="dk1" bg2="lt2" tx2="dk2" accent1="accent1" accent2="accent2" accent3="accent3" accent4="accent4" accent5="accent5" accent6="accent6" hlink="hlink" folHlink="folHlink"/>
    </a:extraClrScheme>
    <a:extraClrScheme>
      <a:clrScheme name="Custom Design 25">
        <a:dk1>
          <a:srgbClr val="000000"/>
        </a:dk1>
        <a:lt1>
          <a:srgbClr val="FFFFFF"/>
        </a:lt1>
        <a:dk2>
          <a:srgbClr val="000000"/>
        </a:dk2>
        <a:lt2>
          <a:srgbClr val="B2B2B2"/>
        </a:lt2>
        <a:accent1>
          <a:srgbClr val="91E35A"/>
        </a:accent1>
        <a:accent2>
          <a:srgbClr val="C7E052"/>
        </a:accent2>
        <a:accent3>
          <a:srgbClr val="FFFFFF"/>
        </a:accent3>
        <a:accent4>
          <a:srgbClr val="000000"/>
        </a:accent4>
        <a:accent5>
          <a:srgbClr val="C7EFB5"/>
        </a:accent5>
        <a:accent6>
          <a:srgbClr val="B4CB49"/>
        </a:accent6>
        <a:hlink>
          <a:srgbClr val="CFF3B7"/>
        </a:hlink>
        <a:folHlink>
          <a:srgbClr val="E9F5AF"/>
        </a:folHlink>
      </a:clrScheme>
      <a:clrMap bg1="lt1" tx1="dk1" bg2="lt2" tx2="dk2" accent1="accent1" accent2="accent2" accent3="accent3" accent4="accent4" accent5="accent5" accent6="accent6" hlink="hlink" folHlink="folHlink"/>
    </a:extraClrScheme>
    <a:extraClrScheme>
      <a:clrScheme name="Custom Design 26">
        <a:dk1>
          <a:srgbClr val="000000"/>
        </a:dk1>
        <a:lt1>
          <a:srgbClr val="FFFFFF"/>
        </a:lt1>
        <a:dk2>
          <a:srgbClr val="000000"/>
        </a:dk2>
        <a:lt2>
          <a:srgbClr val="B2B2B2"/>
        </a:lt2>
        <a:accent1>
          <a:srgbClr val="C7E052"/>
        </a:accent1>
        <a:accent2>
          <a:srgbClr val="86D5EB"/>
        </a:accent2>
        <a:accent3>
          <a:srgbClr val="FFFFFF"/>
        </a:accent3>
        <a:accent4>
          <a:srgbClr val="000000"/>
        </a:accent4>
        <a:accent5>
          <a:srgbClr val="E0EDB3"/>
        </a:accent5>
        <a:accent6>
          <a:srgbClr val="79C1D5"/>
        </a:accent6>
        <a:hlink>
          <a:srgbClr val="F8EDCD"/>
        </a:hlink>
        <a:folHlink>
          <a:srgbClr val="CFF3B7"/>
        </a:folHlink>
      </a:clrScheme>
      <a:clrMap bg1="lt1" tx1="dk1" bg2="lt2" tx2="dk2" accent1="accent1" accent2="accent2" accent3="accent3" accent4="accent4" accent5="accent5" accent6="accent6" hlink="hlink" folHlink="folHlink"/>
    </a:extraClrScheme>
    <a:extraClrScheme>
      <a:clrScheme name="Custom Design 27">
        <a:dk1>
          <a:srgbClr val="000000"/>
        </a:dk1>
        <a:lt1>
          <a:srgbClr val="FFFFFF"/>
        </a:lt1>
        <a:dk2>
          <a:srgbClr val="000000"/>
        </a:dk2>
        <a:lt2>
          <a:srgbClr val="B2B2B2"/>
        </a:lt2>
        <a:accent1>
          <a:srgbClr val="EFBDA1"/>
        </a:accent1>
        <a:accent2>
          <a:srgbClr val="B8B7F3"/>
        </a:accent2>
        <a:accent3>
          <a:srgbClr val="FFFFFF"/>
        </a:accent3>
        <a:accent4>
          <a:srgbClr val="000000"/>
        </a:accent4>
        <a:accent5>
          <a:srgbClr val="F6DBCD"/>
        </a:accent5>
        <a:accent6>
          <a:srgbClr val="A6A6DC"/>
        </a:accent6>
        <a:hlink>
          <a:srgbClr val="CFF3B7"/>
        </a:hlink>
        <a:folHlink>
          <a:srgbClr val="F8E5F2"/>
        </a:folHlink>
      </a:clrScheme>
      <a:clrMap bg1="lt1" tx1="dk1" bg2="lt2" tx2="dk2" accent1="accent1" accent2="accent2" accent3="accent3" accent4="accent4" accent5="accent5" accent6="accent6" hlink="hlink" folHlink="folHlink"/>
    </a:extraClrScheme>
    <a:extraClrScheme>
      <a:clrScheme name="Custom Design 28">
        <a:dk1>
          <a:srgbClr val="000000"/>
        </a:dk1>
        <a:lt1>
          <a:srgbClr val="FFFFFF"/>
        </a:lt1>
        <a:dk2>
          <a:srgbClr val="000000"/>
        </a:dk2>
        <a:lt2>
          <a:srgbClr val="B2B2B2"/>
        </a:lt2>
        <a:accent1>
          <a:srgbClr val="F7D4D8"/>
        </a:accent1>
        <a:accent2>
          <a:srgbClr val="EBD68B"/>
        </a:accent2>
        <a:accent3>
          <a:srgbClr val="FFFFFF"/>
        </a:accent3>
        <a:accent4>
          <a:srgbClr val="000000"/>
        </a:accent4>
        <a:accent5>
          <a:srgbClr val="FAE6E9"/>
        </a:accent5>
        <a:accent6>
          <a:srgbClr val="D5C27D"/>
        </a:accent6>
        <a:hlink>
          <a:srgbClr val="DFF8CD"/>
        </a:hlink>
        <a:folHlink>
          <a:srgbClr val="DDDDF9"/>
        </a:folHlink>
      </a:clrScheme>
      <a:clrMap bg1="lt1" tx1="dk1" bg2="lt2" tx2="dk2" accent1="accent1" accent2="accent2" accent3="accent3" accent4="accent4" accent5="accent5" accent6="accent6" hlink="hlink" folHlink="folHlink"/>
    </a:extraClrScheme>
    <a:extraClrScheme>
      <a:clrScheme name="Custom Design 29">
        <a:dk1>
          <a:srgbClr val="000000"/>
        </a:dk1>
        <a:lt1>
          <a:srgbClr val="FFFFFF"/>
        </a:lt1>
        <a:dk2>
          <a:srgbClr val="000000"/>
        </a:dk2>
        <a:lt2>
          <a:srgbClr val="B2B2B2"/>
        </a:lt2>
        <a:accent1>
          <a:srgbClr val="0BBEE6"/>
        </a:accent1>
        <a:accent2>
          <a:srgbClr val="30CFF2"/>
        </a:accent2>
        <a:accent3>
          <a:srgbClr val="FFFFFF"/>
        </a:accent3>
        <a:accent4>
          <a:srgbClr val="000000"/>
        </a:accent4>
        <a:accent5>
          <a:srgbClr val="AADBF0"/>
        </a:accent5>
        <a:accent6>
          <a:srgbClr val="2ABBDB"/>
        </a:accent6>
        <a:hlink>
          <a:srgbClr val="4DDEFF"/>
        </a:hlink>
        <a:folHlink>
          <a:srgbClr val="84E4FA"/>
        </a:folHlink>
      </a:clrScheme>
      <a:clrMap bg1="lt1" tx1="dk1" bg2="lt2" tx2="dk2" accent1="accent1" accent2="accent2" accent3="accent3" accent4="accent4" accent5="accent5" accent6="accent6" hlink="hlink" folHlink="folHlink"/>
    </a:extraClrScheme>
    <a:extraClrScheme>
      <a:clrScheme name="Custom Design 30">
        <a:dk1>
          <a:srgbClr val="000000"/>
        </a:dk1>
        <a:lt1>
          <a:srgbClr val="FFFFFF"/>
        </a:lt1>
        <a:dk2>
          <a:srgbClr val="000000"/>
        </a:dk2>
        <a:lt2>
          <a:srgbClr val="B2B2B2"/>
        </a:lt2>
        <a:accent1>
          <a:srgbClr val="8CBEFF"/>
        </a:accent1>
        <a:accent2>
          <a:srgbClr val="8DE68A"/>
        </a:accent2>
        <a:accent3>
          <a:srgbClr val="FFFFFF"/>
        </a:accent3>
        <a:accent4>
          <a:srgbClr val="000000"/>
        </a:accent4>
        <a:accent5>
          <a:srgbClr val="C5DBFF"/>
        </a:accent5>
        <a:accent6>
          <a:srgbClr val="7FD07D"/>
        </a:accent6>
        <a:hlink>
          <a:srgbClr val="4DDEFF"/>
        </a:hlink>
        <a:folHlink>
          <a:srgbClr val="D3CCFF"/>
        </a:folHlink>
      </a:clrScheme>
      <a:clrMap bg1="lt1" tx1="dk1" bg2="lt2" tx2="dk2" accent1="accent1" accent2="accent2" accent3="accent3" accent4="accent4" accent5="accent5" accent6="accent6" hlink="hlink" folHlink="folHlink"/>
    </a:extraClrScheme>
    <a:extraClrScheme>
      <a:clrScheme name="Custom Design 31">
        <a:dk1>
          <a:srgbClr val="000000"/>
        </a:dk1>
        <a:lt1>
          <a:srgbClr val="FFFFFF"/>
        </a:lt1>
        <a:dk2>
          <a:srgbClr val="000000"/>
        </a:dk2>
        <a:lt2>
          <a:srgbClr val="B2B2B2"/>
        </a:lt2>
        <a:accent1>
          <a:srgbClr val="F2797B"/>
        </a:accent1>
        <a:accent2>
          <a:srgbClr val="30CFF2"/>
        </a:accent2>
        <a:accent3>
          <a:srgbClr val="FFFFFF"/>
        </a:accent3>
        <a:accent4>
          <a:srgbClr val="000000"/>
        </a:accent4>
        <a:accent5>
          <a:srgbClr val="F7BEBF"/>
        </a:accent5>
        <a:accent6>
          <a:srgbClr val="2ABBDB"/>
        </a:accent6>
        <a:hlink>
          <a:srgbClr val="FFDAA6"/>
        </a:hlink>
        <a:folHlink>
          <a:srgbClr val="FFCCEB"/>
        </a:folHlink>
      </a:clrScheme>
      <a:clrMap bg1="lt1" tx1="dk1" bg2="lt2" tx2="dk2" accent1="accent1" accent2="accent2" accent3="accent3" accent4="accent4" accent5="accent5" accent6="accent6" hlink="hlink" folHlink="folHlink"/>
    </a:extraClrScheme>
    <a:extraClrScheme>
      <a:clrScheme name="Custom Design 32">
        <a:dk1>
          <a:srgbClr val="000000"/>
        </a:dk1>
        <a:lt1>
          <a:srgbClr val="FFFFFF"/>
        </a:lt1>
        <a:dk2>
          <a:srgbClr val="000000"/>
        </a:dk2>
        <a:lt2>
          <a:srgbClr val="B2B2B2"/>
        </a:lt2>
        <a:accent1>
          <a:srgbClr val="F29961"/>
        </a:accent1>
        <a:accent2>
          <a:srgbClr val="E3B2FF"/>
        </a:accent2>
        <a:accent3>
          <a:srgbClr val="FFFFFF"/>
        </a:accent3>
        <a:accent4>
          <a:srgbClr val="000000"/>
        </a:accent4>
        <a:accent5>
          <a:srgbClr val="F7CAB7"/>
        </a:accent5>
        <a:accent6>
          <a:srgbClr val="CEA1E7"/>
        </a:accent6>
        <a:hlink>
          <a:srgbClr val="E6E345"/>
        </a:hlink>
        <a:folHlink>
          <a:srgbClr val="4DDEFF"/>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6_Default Design">
  <a:themeElements>
    <a:clrScheme name="1_Default Design 2">
      <a:dk1>
        <a:srgbClr val="000000"/>
      </a:dk1>
      <a:lt1>
        <a:srgbClr val="FFFFFF"/>
      </a:lt1>
      <a:dk2>
        <a:srgbClr val="333333"/>
      </a:dk2>
      <a:lt2>
        <a:srgbClr val="FFFFFF"/>
      </a:lt2>
      <a:accent1>
        <a:srgbClr val="FFA4D9"/>
      </a:accent1>
      <a:accent2>
        <a:srgbClr val="FFA66B"/>
      </a:accent2>
      <a:accent3>
        <a:srgbClr val="ADADAD"/>
      </a:accent3>
      <a:accent4>
        <a:srgbClr val="DADADA"/>
      </a:accent4>
      <a:accent5>
        <a:srgbClr val="FFCFE9"/>
      </a:accent5>
      <a:accent6>
        <a:srgbClr val="E79660"/>
      </a:accent6>
      <a:hlink>
        <a:srgbClr val="FFB5B5"/>
      </a:hlink>
      <a:folHlink>
        <a:srgbClr val="FFE685"/>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333333"/>
        </a:dk2>
        <a:lt2>
          <a:srgbClr val="FFFFFF"/>
        </a:lt2>
        <a:accent1>
          <a:srgbClr val="FF6666"/>
        </a:accent1>
        <a:accent2>
          <a:srgbClr val="FF8585"/>
        </a:accent2>
        <a:accent3>
          <a:srgbClr val="ADADAD"/>
        </a:accent3>
        <a:accent4>
          <a:srgbClr val="DADADA"/>
        </a:accent4>
        <a:accent5>
          <a:srgbClr val="FFB8B8"/>
        </a:accent5>
        <a:accent6>
          <a:srgbClr val="E77878"/>
        </a:accent6>
        <a:hlink>
          <a:srgbClr val="FFA4A4"/>
        </a:hlink>
        <a:folHlink>
          <a:srgbClr val="FFD1D1"/>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333333"/>
        </a:dk2>
        <a:lt2>
          <a:srgbClr val="FFFFFF"/>
        </a:lt2>
        <a:accent1>
          <a:srgbClr val="FFA4D9"/>
        </a:accent1>
        <a:accent2>
          <a:srgbClr val="FFA66B"/>
        </a:accent2>
        <a:accent3>
          <a:srgbClr val="ADADAD"/>
        </a:accent3>
        <a:accent4>
          <a:srgbClr val="DADADA"/>
        </a:accent4>
        <a:accent5>
          <a:srgbClr val="FFCFE9"/>
        </a:accent5>
        <a:accent6>
          <a:srgbClr val="E79660"/>
        </a:accent6>
        <a:hlink>
          <a:srgbClr val="FFB5B5"/>
        </a:hlink>
        <a:folHlink>
          <a:srgbClr val="FFE685"/>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333333"/>
        </a:dk2>
        <a:lt2>
          <a:srgbClr val="FFFFFF"/>
        </a:lt2>
        <a:accent1>
          <a:srgbClr val="65CDF0"/>
        </a:accent1>
        <a:accent2>
          <a:srgbClr val="FF9999"/>
        </a:accent2>
        <a:accent3>
          <a:srgbClr val="ADADAD"/>
        </a:accent3>
        <a:accent4>
          <a:srgbClr val="DADADA"/>
        </a:accent4>
        <a:accent5>
          <a:srgbClr val="B8E3F6"/>
        </a:accent5>
        <a:accent6>
          <a:srgbClr val="E78A8A"/>
        </a:accent6>
        <a:hlink>
          <a:srgbClr val="D6F37D"/>
        </a:hlink>
        <a:folHlink>
          <a:srgbClr val="B8D5FF"/>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333333"/>
        </a:dk2>
        <a:lt2>
          <a:srgbClr val="FFFFFF"/>
        </a:lt2>
        <a:accent1>
          <a:srgbClr val="FFA3A3"/>
        </a:accent1>
        <a:accent2>
          <a:srgbClr val="FFD943"/>
        </a:accent2>
        <a:accent3>
          <a:srgbClr val="ADADAD"/>
        </a:accent3>
        <a:accent4>
          <a:srgbClr val="DADADA"/>
        </a:accent4>
        <a:accent5>
          <a:srgbClr val="FFCECE"/>
        </a:accent5>
        <a:accent6>
          <a:srgbClr val="E7C43C"/>
        </a:accent6>
        <a:hlink>
          <a:srgbClr val="D2C9FF"/>
        </a:hlink>
        <a:folHlink>
          <a:srgbClr val="97ED97"/>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333333"/>
        </a:dk2>
        <a:lt2>
          <a:srgbClr val="FFFFFF"/>
        </a:lt2>
        <a:accent1>
          <a:srgbClr val="F2EF3D"/>
        </a:accent1>
        <a:accent2>
          <a:srgbClr val="F2DA3D"/>
        </a:accent2>
        <a:accent3>
          <a:srgbClr val="ADADAD"/>
        </a:accent3>
        <a:accent4>
          <a:srgbClr val="DADADA"/>
        </a:accent4>
        <a:accent5>
          <a:srgbClr val="F7F6AF"/>
        </a:accent5>
        <a:accent6>
          <a:srgbClr val="DBC536"/>
        </a:accent6>
        <a:hlink>
          <a:srgbClr val="E8ED47"/>
        </a:hlink>
        <a:folHlink>
          <a:srgbClr val="FFEA80"/>
        </a:folHlink>
      </a:clrScheme>
      <a:clrMap bg1="dk2" tx1="lt1" bg2="dk1" tx2="lt2" accent1="accent1" accent2="accent2" accent3="accent3" accent4="accent4" accent5="accent5" accent6="accent6" hlink="hlink" folHlink="folHlink"/>
    </a:extraClrScheme>
    <a:extraClrScheme>
      <a:clrScheme name="1_Default Design 6">
        <a:dk1>
          <a:srgbClr val="000000"/>
        </a:dk1>
        <a:lt1>
          <a:srgbClr val="FFFFFF"/>
        </a:lt1>
        <a:dk2>
          <a:srgbClr val="333333"/>
        </a:dk2>
        <a:lt2>
          <a:srgbClr val="FFFFFF"/>
        </a:lt2>
        <a:accent1>
          <a:srgbClr val="FFD640"/>
        </a:accent1>
        <a:accent2>
          <a:srgbClr val="D1FA4B"/>
        </a:accent2>
        <a:accent3>
          <a:srgbClr val="ADADAD"/>
        </a:accent3>
        <a:accent4>
          <a:srgbClr val="DADADA"/>
        </a:accent4>
        <a:accent5>
          <a:srgbClr val="FFE8AF"/>
        </a:accent5>
        <a:accent6>
          <a:srgbClr val="BDE343"/>
        </a:accent6>
        <a:hlink>
          <a:srgbClr val="FFFD99"/>
        </a:hlink>
        <a:folHlink>
          <a:srgbClr val="DBFFD9"/>
        </a:folHlink>
      </a:clrScheme>
      <a:clrMap bg1="dk2" tx1="lt1" bg2="dk1" tx2="lt2" accent1="accent1" accent2="accent2" accent3="accent3" accent4="accent4" accent5="accent5" accent6="accent6" hlink="hlink" folHlink="folHlink"/>
    </a:extraClrScheme>
    <a:extraClrScheme>
      <a:clrScheme name="1_Default Design 7">
        <a:dk1>
          <a:srgbClr val="000000"/>
        </a:dk1>
        <a:lt1>
          <a:srgbClr val="FFFFFF"/>
        </a:lt1>
        <a:dk2>
          <a:srgbClr val="333333"/>
        </a:dk2>
        <a:lt2>
          <a:srgbClr val="FFFFFF"/>
        </a:lt2>
        <a:accent1>
          <a:srgbClr val="FFCCEC"/>
        </a:accent1>
        <a:accent2>
          <a:srgbClr val="EBE86A"/>
        </a:accent2>
        <a:accent3>
          <a:srgbClr val="ADADAD"/>
        </a:accent3>
        <a:accent4>
          <a:srgbClr val="DADADA"/>
        </a:accent4>
        <a:accent5>
          <a:srgbClr val="FFE2F4"/>
        </a:accent5>
        <a:accent6>
          <a:srgbClr val="D5D25F"/>
        </a:accent6>
        <a:hlink>
          <a:srgbClr val="FFDDD1"/>
        </a:hlink>
        <a:folHlink>
          <a:srgbClr val="D2CCFF"/>
        </a:folHlink>
      </a:clrScheme>
      <a:clrMap bg1="dk2" tx1="lt1" bg2="dk1" tx2="lt2" accent1="accent1" accent2="accent2" accent3="accent3" accent4="accent4" accent5="accent5" accent6="accent6" hlink="hlink" folHlink="folHlink"/>
    </a:extraClrScheme>
    <a:extraClrScheme>
      <a:clrScheme name="1_Default Design 8">
        <a:dk1>
          <a:srgbClr val="000000"/>
        </a:dk1>
        <a:lt1>
          <a:srgbClr val="FFFFFF"/>
        </a:lt1>
        <a:dk2>
          <a:srgbClr val="333333"/>
        </a:dk2>
        <a:lt2>
          <a:srgbClr val="FFFFFF"/>
        </a:lt2>
        <a:accent1>
          <a:srgbClr val="FFC8A6"/>
        </a:accent1>
        <a:accent2>
          <a:srgbClr val="9AE2ED"/>
        </a:accent2>
        <a:accent3>
          <a:srgbClr val="ADADAD"/>
        </a:accent3>
        <a:accent4>
          <a:srgbClr val="DADADA"/>
        </a:accent4>
        <a:accent5>
          <a:srgbClr val="FFE0D0"/>
        </a:accent5>
        <a:accent6>
          <a:srgbClr val="8BCDD7"/>
        </a:accent6>
        <a:hlink>
          <a:srgbClr val="F1D9FF"/>
        </a:hlink>
        <a:folHlink>
          <a:srgbClr val="F2F1AA"/>
        </a:folHlink>
      </a:clrScheme>
      <a:clrMap bg1="dk2" tx1="lt1" bg2="dk1" tx2="lt2" accent1="accent1" accent2="accent2" accent3="accent3" accent4="accent4" accent5="accent5" accent6="accent6" hlink="hlink" folHlink="folHlink"/>
    </a:extraClrScheme>
    <a:extraClrScheme>
      <a:clrScheme name="1_Default Design 9">
        <a:dk1>
          <a:srgbClr val="000000"/>
        </a:dk1>
        <a:lt1>
          <a:srgbClr val="FFFFFF"/>
        </a:lt1>
        <a:dk2>
          <a:srgbClr val="333333"/>
        </a:dk2>
        <a:lt2>
          <a:srgbClr val="FFFFFF"/>
        </a:lt2>
        <a:accent1>
          <a:srgbClr val="91E35A"/>
        </a:accent1>
        <a:accent2>
          <a:srgbClr val="C7E052"/>
        </a:accent2>
        <a:accent3>
          <a:srgbClr val="ADADAD"/>
        </a:accent3>
        <a:accent4>
          <a:srgbClr val="DADADA"/>
        </a:accent4>
        <a:accent5>
          <a:srgbClr val="C7EFB5"/>
        </a:accent5>
        <a:accent6>
          <a:srgbClr val="B4CB49"/>
        </a:accent6>
        <a:hlink>
          <a:srgbClr val="CFF3B7"/>
        </a:hlink>
        <a:folHlink>
          <a:srgbClr val="E9F5AF"/>
        </a:folHlink>
      </a:clrScheme>
      <a:clrMap bg1="dk2" tx1="lt1" bg2="dk1" tx2="lt2" accent1="accent1" accent2="accent2" accent3="accent3" accent4="accent4" accent5="accent5" accent6="accent6" hlink="hlink" folHlink="folHlink"/>
    </a:extraClrScheme>
    <a:extraClrScheme>
      <a:clrScheme name="1_Default Design 10">
        <a:dk1>
          <a:srgbClr val="000000"/>
        </a:dk1>
        <a:lt1>
          <a:srgbClr val="FFFFFF"/>
        </a:lt1>
        <a:dk2>
          <a:srgbClr val="333333"/>
        </a:dk2>
        <a:lt2>
          <a:srgbClr val="FFFFFF"/>
        </a:lt2>
        <a:accent1>
          <a:srgbClr val="C7E052"/>
        </a:accent1>
        <a:accent2>
          <a:srgbClr val="86D5EB"/>
        </a:accent2>
        <a:accent3>
          <a:srgbClr val="ADADAD"/>
        </a:accent3>
        <a:accent4>
          <a:srgbClr val="DADADA"/>
        </a:accent4>
        <a:accent5>
          <a:srgbClr val="E0EDB3"/>
        </a:accent5>
        <a:accent6>
          <a:srgbClr val="79C1D5"/>
        </a:accent6>
        <a:hlink>
          <a:srgbClr val="F8EDCD"/>
        </a:hlink>
        <a:folHlink>
          <a:srgbClr val="CFF3B7"/>
        </a:folHlink>
      </a:clrScheme>
      <a:clrMap bg1="dk2" tx1="lt1" bg2="dk1" tx2="lt2" accent1="accent1" accent2="accent2" accent3="accent3" accent4="accent4" accent5="accent5" accent6="accent6" hlink="hlink" folHlink="folHlink"/>
    </a:extraClrScheme>
    <a:extraClrScheme>
      <a:clrScheme name="1_Default Design 11">
        <a:dk1>
          <a:srgbClr val="000000"/>
        </a:dk1>
        <a:lt1>
          <a:srgbClr val="FFFFFF"/>
        </a:lt1>
        <a:dk2>
          <a:srgbClr val="333333"/>
        </a:dk2>
        <a:lt2>
          <a:srgbClr val="FFFFFF"/>
        </a:lt2>
        <a:accent1>
          <a:srgbClr val="EFBDA1"/>
        </a:accent1>
        <a:accent2>
          <a:srgbClr val="B8B7F3"/>
        </a:accent2>
        <a:accent3>
          <a:srgbClr val="ADADAD"/>
        </a:accent3>
        <a:accent4>
          <a:srgbClr val="DADADA"/>
        </a:accent4>
        <a:accent5>
          <a:srgbClr val="F6DBCD"/>
        </a:accent5>
        <a:accent6>
          <a:srgbClr val="A6A6DC"/>
        </a:accent6>
        <a:hlink>
          <a:srgbClr val="CFF3B7"/>
        </a:hlink>
        <a:folHlink>
          <a:srgbClr val="F8E5F2"/>
        </a:folHlink>
      </a:clrScheme>
      <a:clrMap bg1="dk2" tx1="lt1" bg2="dk1" tx2="lt2" accent1="accent1" accent2="accent2" accent3="accent3" accent4="accent4" accent5="accent5" accent6="accent6" hlink="hlink" folHlink="folHlink"/>
    </a:extraClrScheme>
    <a:extraClrScheme>
      <a:clrScheme name="1_Default Design 12">
        <a:dk1>
          <a:srgbClr val="000000"/>
        </a:dk1>
        <a:lt1>
          <a:srgbClr val="FFFFFF"/>
        </a:lt1>
        <a:dk2>
          <a:srgbClr val="333333"/>
        </a:dk2>
        <a:lt2>
          <a:srgbClr val="FFFFFF"/>
        </a:lt2>
        <a:accent1>
          <a:srgbClr val="F7D4D8"/>
        </a:accent1>
        <a:accent2>
          <a:srgbClr val="EBD68B"/>
        </a:accent2>
        <a:accent3>
          <a:srgbClr val="ADADAD"/>
        </a:accent3>
        <a:accent4>
          <a:srgbClr val="DADADA"/>
        </a:accent4>
        <a:accent5>
          <a:srgbClr val="FAE6E9"/>
        </a:accent5>
        <a:accent6>
          <a:srgbClr val="D5C27D"/>
        </a:accent6>
        <a:hlink>
          <a:srgbClr val="DFF8CD"/>
        </a:hlink>
        <a:folHlink>
          <a:srgbClr val="DDDDF9"/>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333333"/>
        </a:dk2>
        <a:lt2>
          <a:srgbClr val="FFFFFF"/>
        </a:lt2>
        <a:accent1>
          <a:srgbClr val="0BBEE6"/>
        </a:accent1>
        <a:accent2>
          <a:srgbClr val="30CFF2"/>
        </a:accent2>
        <a:accent3>
          <a:srgbClr val="ADADAD"/>
        </a:accent3>
        <a:accent4>
          <a:srgbClr val="DADADA"/>
        </a:accent4>
        <a:accent5>
          <a:srgbClr val="AADBF0"/>
        </a:accent5>
        <a:accent6>
          <a:srgbClr val="2ABBDB"/>
        </a:accent6>
        <a:hlink>
          <a:srgbClr val="4DDEFF"/>
        </a:hlink>
        <a:folHlink>
          <a:srgbClr val="84E4FA"/>
        </a:folHlink>
      </a:clrScheme>
      <a:clrMap bg1="dk2" tx1="lt1" bg2="dk1" tx2="lt2" accent1="accent1" accent2="accent2" accent3="accent3" accent4="accent4" accent5="accent5" accent6="accent6" hlink="hlink" folHlink="folHlink"/>
    </a:extraClrScheme>
    <a:extraClrScheme>
      <a:clrScheme name="1_Default Design 14">
        <a:dk1>
          <a:srgbClr val="000000"/>
        </a:dk1>
        <a:lt1>
          <a:srgbClr val="FFFFFF"/>
        </a:lt1>
        <a:dk2>
          <a:srgbClr val="333333"/>
        </a:dk2>
        <a:lt2>
          <a:srgbClr val="FFFFFF"/>
        </a:lt2>
        <a:accent1>
          <a:srgbClr val="8CBEFF"/>
        </a:accent1>
        <a:accent2>
          <a:srgbClr val="8DE68A"/>
        </a:accent2>
        <a:accent3>
          <a:srgbClr val="ADADAD"/>
        </a:accent3>
        <a:accent4>
          <a:srgbClr val="DADADA"/>
        </a:accent4>
        <a:accent5>
          <a:srgbClr val="C5DBFF"/>
        </a:accent5>
        <a:accent6>
          <a:srgbClr val="7FD07D"/>
        </a:accent6>
        <a:hlink>
          <a:srgbClr val="4DDEFF"/>
        </a:hlink>
        <a:folHlink>
          <a:srgbClr val="D3CCFF"/>
        </a:folHlink>
      </a:clrScheme>
      <a:clrMap bg1="dk2" tx1="lt1" bg2="dk1" tx2="lt2" accent1="accent1" accent2="accent2" accent3="accent3" accent4="accent4" accent5="accent5" accent6="accent6" hlink="hlink" folHlink="folHlink"/>
    </a:extraClrScheme>
    <a:extraClrScheme>
      <a:clrScheme name="1_Default Design 15">
        <a:dk1>
          <a:srgbClr val="000000"/>
        </a:dk1>
        <a:lt1>
          <a:srgbClr val="FFFFFF"/>
        </a:lt1>
        <a:dk2>
          <a:srgbClr val="333333"/>
        </a:dk2>
        <a:lt2>
          <a:srgbClr val="FFFFFF"/>
        </a:lt2>
        <a:accent1>
          <a:srgbClr val="F2797B"/>
        </a:accent1>
        <a:accent2>
          <a:srgbClr val="30CFF2"/>
        </a:accent2>
        <a:accent3>
          <a:srgbClr val="ADADAD"/>
        </a:accent3>
        <a:accent4>
          <a:srgbClr val="DADADA"/>
        </a:accent4>
        <a:accent5>
          <a:srgbClr val="F7BEBF"/>
        </a:accent5>
        <a:accent6>
          <a:srgbClr val="2ABBDB"/>
        </a:accent6>
        <a:hlink>
          <a:srgbClr val="FFDAA6"/>
        </a:hlink>
        <a:folHlink>
          <a:srgbClr val="FFCCEB"/>
        </a:folHlink>
      </a:clrScheme>
      <a:clrMap bg1="dk2" tx1="lt1" bg2="dk1" tx2="lt2" accent1="accent1" accent2="accent2" accent3="accent3" accent4="accent4" accent5="accent5" accent6="accent6" hlink="hlink" folHlink="folHlink"/>
    </a:extraClrScheme>
    <a:extraClrScheme>
      <a:clrScheme name="1_Default Design 16">
        <a:dk1>
          <a:srgbClr val="000000"/>
        </a:dk1>
        <a:lt1>
          <a:srgbClr val="FFFFFF"/>
        </a:lt1>
        <a:dk2>
          <a:srgbClr val="333333"/>
        </a:dk2>
        <a:lt2>
          <a:srgbClr val="FFFFFF"/>
        </a:lt2>
        <a:accent1>
          <a:srgbClr val="F29961"/>
        </a:accent1>
        <a:accent2>
          <a:srgbClr val="E3B2FF"/>
        </a:accent2>
        <a:accent3>
          <a:srgbClr val="ADADAD"/>
        </a:accent3>
        <a:accent4>
          <a:srgbClr val="DADADA"/>
        </a:accent4>
        <a:accent5>
          <a:srgbClr val="F7CAB7"/>
        </a:accent5>
        <a:accent6>
          <a:srgbClr val="CEA1E7"/>
        </a:accent6>
        <a:hlink>
          <a:srgbClr val="E6E345"/>
        </a:hlink>
        <a:folHlink>
          <a:srgbClr val="4DDEFF"/>
        </a:folHlink>
      </a:clrScheme>
      <a:clrMap bg1="dk2" tx1="lt1" bg2="dk1" tx2="lt2" accent1="accent1" accent2="accent2" accent3="accent3" accent4="accent4" accent5="accent5" accent6="accent6" hlink="hlink" folHlink="folHlink"/>
    </a:extraClrScheme>
    <a:extraClrScheme>
      <a:clrScheme name="1_Default Design 17">
        <a:dk1>
          <a:srgbClr val="000000"/>
        </a:dk1>
        <a:lt1>
          <a:srgbClr val="FFFFFF"/>
        </a:lt1>
        <a:dk2>
          <a:srgbClr val="000000"/>
        </a:dk2>
        <a:lt2>
          <a:srgbClr val="B2B2B2"/>
        </a:lt2>
        <a:accent1>
          <a:srgbClr val="FF6666"/>
        </a:accent1>
        <a:accent2>
          <a:srgbClr val="FF8585"/>
        </a:accent2>
        <a:accent3>
          <a:srgbClr val="FFFFFF"/>
        </a:accent3>
        <a:accent4>
          <a:srgbClr val="000000"/>
        </a:accent4>
        <a:accent5>
          <a:srgbClr val="FFB8B8"/>
        </a:accent5>
        <a:accent6>
          <a:srgbClr val="E77878"/>
        </a:accent6>
        <a:hlink>
          <a:srgbClr val="FFA4A4"/>
        </a:hlink>
        <a:folHlink>
          <a:srgbClr val="FFD1D1"/>
        </a:folHlink>
      </a:clrScheme>
      <a:clrMap bg1="lt1" tx1="dk1" bg2="lt2" tx2="dk2" accent1="accent1" accent2="accent2" accent3="accent3" accent4="accent4" accent5="accent5" accent6="accent6" hlink="hlink" folHlink="folHlink"/>
    </a:extraClrScheme>
    <a:extraClrScheme>
      <a:clrScheme name="1_Default Design 18">
        <a:dk1>
          <a:srgbClr val="000000"/>
        </a:dk1>
        <a:lt1>
          <a:srgbClr val="FFFFFF"/>
        </a:lt1>
        <a:dk2>
          <a:srgbClr val="000000"/>
        </a:dk2>
        <a:lt2>
          <a:srgbClr val="B2B2B2"/>
        </a:lt2>
        <a:accent1>
          <a:srgbClr val="FFA4D9"/>
        </a:accent1>
        <a:accent2>
          <a:srgbClr val="FFA66B"/>
        </a:accent2>
        <a:accent3>
          <a:srgbClr val="FFFFFF"/>
        </a:accent3>
        <a:accent4>
          <a:srgbClr val="000000"/>
        </a:accent4>
        <a:accent5>
          <a:srgbClr val="FFCFE9"/>
        </a:accent5>
        <a:accent6>
          <a:srgbClr val="E79660"/>
        </a:accent6>
        <a:hlink>
          <a:srgbClr val="FFB5B5"/>
        </a:hlink>
        <a:folHlink>
          <a:srgbClr val="FFE685"/>
        </a:folHlink>
      </a:clrScheme>
      <a:clrMap bg1="lt1" tx1="dk1" bg2="lt2" tx2="dk2" accent1="accent1" accent2="accent2" accent3="accent3" accent4="accent4" accent5="accent5" accent6="accent6" hlink="hlink" folHlink="folHlink"/>
    </a:extraClrScheme>
    <a:extraClrScheme>
      <a:clrScheme name="1_Default Design 19">
        <a:dk1>
          <a:srgbClr val="000000"/>
        </a:dk1>
        <a:lt1>
          <a:srgbClr val="FFFFFF"/>
        </a:lt1>
        <a:dk2>
          <a:srgbClr val="000000"/>
        </a:dk2>
        <a:lt2>
          <a:srgbClr val="B2B2B2"/>
        </a:lt2>
        <a:accent1>
          <a:srgbClr val="65CDF0"/>
        </a:accent1>
        <a:accent2>
          <a:srgbClr val="FF9999"/>
        </a:accent2>
        <a:accent3>
          <a:srgbClr val="FFFFFF"/>
        </a:accent3>
        <a:accent4>
          <a:srgbClr val="000000"/>
        </a:accent4>
        <a:accent5>
          <a:srgbClr val="B8E3F6"/>
        </a:accent5>
        <a:accent6>
          <a:srgbClr val="E78A8A"/>
        </a:accent6>
        <a:hlink>
          <a:srgbClr val="D6F37D"/>
        </a:hlink>
        <a:folHlink>
          <a:srgbClr val="B8D5FF"/>
        </a:folHlink>
      </a:clrScheme>
      <a:clrMap bg1="lt1" tx1="dk1" bg2="lt2" tx2="dk2" accent1="accent1" accent2="accent2" accent3="accent3" accent4="accent4" accent5="accent5" accent6="accent6" hlink="hlink" folHlink="folHlink"/>
    </a:extraClrScheme>
    <a:extraClrScheme>
      <a:clrScheme name="1_Default Design 20">
        <a:dk1>
          <a:srgbClr val="000000"/>
        </a:dk1>
        <a:lt1>
          <a:srgbClr val="FFFFFF"/>
        </a:lt1>
        <a:dk2>
          <a:srgbClr val="000000"/>
        </a:dk2>
        <a:lt2>
          <a:srgbClr val="B2B2B2"/>
        </a:lt2>
        <a:accent1>
          <a:srgbClr val="FFA3A3"/>
        </a:accent1>
        <a:accent2>
          <a:srgbClr val="FFD943"/>
        </a:accent2>
        <a:accent3>
          <a:srgbClr val="FFFFFF"/>
        </a:accent3>
        <a:accent4>
          <a:srgbClr val="000000"/>
        </a:accent4>
        <a:accent5>
          <a:srgbClr val="FFCECE"/>
        </a:accent5>
        <a:accent6>
          <a:srgbClr val="E7C43C"/>
        </a:accent6>
        <a:hlink>
          <a:srgbClr val="D2C9FF"/>
        </a:hlink>
        <a:folHlink>
          <a:srgbClr val="97ED97"/>
        </a:folHlink>
      </a:clrScheme>
      <a:clrMap bg1="lt1" tx1="dk1" bg2="lt2" tx2="dk2" accent1="accent1" accent2="accent2" accent3="accent3" accent4="accent4" accent5="accent5" accent6="accent6" hlink="hlink" folHlink="folHlink"/>
    </a:extraClrScheme>
    <a:extraClrScheme>
      <a:clrScheme name="1_Default Design 21">
        <a:dk1>
          <a:srgbClr val="000000"/>
        </a:dk1>
        <a:lt1>
          <a:srgbClr val="FFFFFF"/>
        </a:lt1>
        <a:dk2>
          <a:srgbClr val="000000"/>
        </a:dk2>
        <a:lt2>
          <a:srgbClr val="B2B2B2"/>
        </a:lt2>
        <a:accent1>
          <a:srgbClr val="F2EF3D"/>
        </a:accent1>
        <a:accent2>
          <a:srgbClr val="F2DA3D"/>
        </a:accent2>
        <a:accent3>
          <a:srgbClr val="FFFFFF"/>
        </a:accent3>
        <a:accent4>
          <a:srgbClr val="000000"/>
        </a:accent4>
        <a:accent5>
          <a:srgbClr val="F7F6AF"/>
        </a:accent5>
        <a:accent6>
          <a:srgbClr val="DBC536"/>
        </a:accent6>
        <a:hlink>
          <a:srgbClr val="E8ED47"/>
        </a:hlink>
        <a:folHlink>
          <a:srgbClr val="FFEA80"/>
        </a:folHlink>
      </a:clrScheme>
      <a:clrMap bg1="lt1" tx1="dk1" bg2="lt2" tx2="dk2" accent1="accent1" accent2="accent2" accent3="accent3" accent4="accent4" accent5="accent5" accent6="accent6" hlink="hlink" folHlink="folHlink"/>
    </a:extraClrScheme>
    <a:extraClrScheme>
      <a:clrScheme name="1_Default Design 22">
        <a:dk1>
          <a:srgbClr val="000000"/>
        </a:dk1>
        <a:lt1>
          <a:srgbClr val="FFFFFF"/>
        </a:lt1>
        <a:dk2>
          <a:srgbClr val="000000"/>
        </a:dk2>
        <a:lt2>
          <a:srgbClr val="B2B2B2"/>
        </a:lt2>
        <a:accent1>
          <a:srgbClr val="FFD640"/>
        </a:accent1>
        <a:accent2>
          <a:srgbClr val="D1FA4B"/>
        </a:accent2>
        <a:accent3>
          <a:srgbClr val="FFFFFF"/>
        </a:accent3>
        <a:accent4>
          <a:srgbClr val="000000"/>
        </a:accent4>
        <a:accent5>
          <a:srgbClr val="FFE8AF"/>
        </a:accent5>
        <a:accent6>
          <a:srgbClr val="BDE343"/>
        </a:accent6>
        <a:hlink>
          <a:srgbClr val="FFFD99"/>
        </a:hlink>
        <a:folHlink>
          <a:srgbClr val="DBFFD9"/>
        </a:folHlink>
      </a:clrScheme>
      <a:clrMap bg1="lt1" tx1="dk1" bg2="lt2" tx2="dk2" accent1="accent1" accent2="accent2" accent3="accent3" accent4="accent4" accent5="accent5" accent6="accent6" hlink="hlink" folHlink="folHlink"/>
    </a:extraClrScheme>
    <a:extraClrScheme>
      <a:clrScheme name="1_Default Design 23">
        <a:dk1>
          <a:srgbClr val="000000"/>
        </a:dk1>
        <a:lt1>
          <a:srgbClr val="FFFFFF"/>
        </a:lt1>
        <a:dk2>
          <a:srgbClr val="000000"/>
        </a:dk2>
        <a:lt2>
          <a:srgbClr val="B2B2B2"/>
        </a:lt2>
        <a:accent1>
          <a:srgbClr val="FFCCEC"/>
        </a:accent1>
        <a:accent2>
          <a:srgbClr val="EBE86A"/>
        </a:accent2>
        <a:accent3>
          <a:srgbClr val="FFFFFF"/>
        </a:accent3>
        <a:accent4>
          <a:srgbClr val="000000"/>
        </a:accent4>
        <a:accent5>
          <a:srgbClr val="FFE2F4"/>
        </a:accent5>
        <a:accent6>
          <a:srgbClr val="D5D25F"/>
        </a:accent6>
        <a:hlink>
          <a:srgbClr val="FFDDD1"/>
        </a:hlink>
        <a:folHlink>
          <a:srgbClr val="D2CCFF"/>
        </a:folHlink>
      </a:clrScheme>
      <a:clrMap bg1="lt1" tx1="dk1" bg2="lt2" tx2="dk2" accent1="accent1" accent2="accent2" accent3="accent3" accent4="accent4" accent5="accent5" accent6="accent6" hlink="hlink" folHlink="folHlink"/>
    </a:extraClrScheme>
    <a:extraClrScheme>
      <a:clrScheme name="1_Default Design 24">
        <a:dk1>
          <a:srgbClr val="000000"/>
        </a:dk1>
        <a:lt1>
          <a:srgbClr val="FFFFFF"/>
        </a:lt1>
        <a:dk2>
          <a:srgbClr val="000000"/>
        </a:dk2>
        <a:lt2>
          <a:srgbClr val="B2B2B2"/>
        </a:lt2>
        <a:accent1>
          <a:srgbClr val="FFC8A6"/>
        </a:accent1>
        <a:accent2>
          <a:srgbClr val="9AE2ED"/>
        </a:accent2>
        <a:accent3>
          <a:srgbClr val="FFFFFF"/>
        </a:accent3>
        <a:accent4>
          <a:srgbClr val="000000"/>
        </a:accent4>
        <a:accent5>
          <a:srgbClr val="FFE0D0"/>
        </a:accent5>
        <a:accent6>
          <a:srgbClr val="8BCDD7"/>
        </a:accent6>
        <a:hlink>
          <a:srgbClr val="F1D9FF"/>
        </a:hlink>
        <a:folHlink>
          <a:srgbClr val="F2F1AA"/>
        </a:folHlink>
      </a:clrScheme>
      <a:clrMap bg1="lt1" tx1="dk1" bg2="lt2" tx2="dk2" accent1="accent1" accent2="accent2" accent3="accent3" accent4="accent4" accent5="accent5" accent6="accent6" hlink="hlink" folHlink="folHlink"/>
    </a:extraClrScheme>
    <a:extraClrScheme>
      <a:clrScheme name="1_Default Design 25">
        <a:dk1>
          <a:srgbClr val="000000"/>
        </a:dk1>
        <a:lt1>
          <a:srgbClr val="FFFFFF"/>
        </a:lt1>
        <a:dk2>
          <a:srgbClr val="000000"/>
        </a:dk2>
        <a:lt2>
          <a:srgbClr val="B2B2B2"/>
        </a:lt2>
        <a:accent1>
          <a:srgbClr val="91E35A"/>
        </a:accent1>
        <a:accent2>
          <a:srgbClr val="C7E052"/>
        </a:accent2>
        <a:accent3>
          <a:srgbClr val="FFFFFF"/>
        </a:accent3>
        <a:accent4>
          <a:srgbClr val="000000"/>
        </a:accent4>
        <a:accent5>
          <a:srgbClr val="C7EFB5"/>
        </a:accent5>
        <a:accent6>
          <a:srgbClr val="B4CB49"/>
        </a:accent6>
        <a:hlink>
          <a:srgbClr val="CFF3B7"/>
        </a:hlink>
        <a:folHlink>
          <a:srgbClr val="E9F5AF"/>
        </a:folHlink>
      </a:clrScheme>
      <a:clrMap bg1="lt1" tx1="dk1" bg2="lt2" tx2="dk2" accent1="accent1" accent2="accent2" accent3="accent3" accent4="accent4" accent5="accent5" accent6="accent6" hlink="hlink" folHlink="folHlink"/>
    </a:extraClrScheme>
    <a:extraClrScheme>
      <a:clrScheme name="1_Default Design 26">
        <a:dk1>
          <a:srgbClr val="000000"/>
        </a:dk1>
        <a:lt1>
          <a:srgbClr val="FFFFFF"/>
        </a:lt1>
        <a:dk2>
          <a:srgbClr val="000000"/>
        </a:dk2>
        <a:lt2>
          <a:srgbClr val="B2B2B2"/>
        </a:lt2>
        <a:accent1>
          <a:srgbClr val="C7E052"/>
        </a:accent1>
        <a:accent2>
          <a:srgbClr val="86D5EB"/>
        </a:accent2>
        <a:accent3>
          <a:srgbClr val="FFFFFF"/>
        </a:accent3>
        <a:accent4>
          <a:srgbClr val="000000"/>
        </a:accent4>
        <a:accent5>
          <a:srgbClr val="E0EDB3"/>
        </a:accent5>
        <a:accent6>
          <a:srgbClr val="79C1D5"/>
        </a:accent6>
        <a:hlink>
          <a:srgbClr val="F8EDCD"/>
        </a:hlink>
        <a:folHlink>
          <a:srgbClr val="CFF3B7"/>
        </a:folHlink>
      </a:clrScheme>
      <a:clrMap bg1="lt1" tx1="dk1" bg2="lt2" tx2="dk2" accent1="accent1" accent2="accent2" accent3="accent3" accent4="accent4" accent5="accent5" accent6="accent6" hlink="hlink" folHlink="folHlink"/>
    </a:extraClrScheme>
    <a:extraClrScheme>
      <a:clrScheme name="1_Default Design 27">
        <a:dk1>
          <a:srgbClr val="000000"/>
        </a:dk1>
        <a:lt1>
          <a:srgbClr val="FFFFFF"/>
        </a:lt1>
        <a:dk2>
          <a:srgbClr val="000000"/>
        </a:dk2>
        <a:lt2>
          <a:srgbClr val="B2B2B2"/>
        </a:lt2>
        <a:accent1>
          <a:srgbClr val="EFBDA1"/>
        </a:accent1>
        <a:accent2>
          <a:srgbClr val="B8B7F3"/>
        </a:accent2>
        <a:accent3>
          <a:srgbClr val="FFFFFF"/>
        </a:accent3>
        <a:accent4>
          <a:srgbClr val="000000"/>
        </a:accent4>
        <a:accent5>
          <a:srgbClr val="F6DBCD"/>
        </a:accent5>
        <a:accent6>
          <a:srgbClr val="A6A6DC"/>
        </a:accent6>
        <a:hlink>
          <a:srgbClr val="CFF3B7"/>
        </a:hlink>
        <a:folHlink>
          <a:srgbClr val="F8E5F2"/>
        </a:folHlink>
      </a:clrScheme>
      <a:clrMap bg1="lt1" tx1="dk1" bg2="lt2" tx2="dk2" accent1="accent1" accent2="accent2" accent3="accent3" accent4="accent4" accent5="accent5" accent6="accent6" hlink="hlink" folHlink="folHlink"/>
    </a:extraClrScheme>
    <a:extraClrScheme>
      <a:clrScheme name="1_Default Design 28">
        <a:dk1>
          <a:srgbClr val="000000"/>
        </a:dk1>
        <a:lt1>
          <a:srgbClr val="FFFFFF"/>
        </a:lt1>
        <a:dk2>
          <a:srgbClr val="000000"/>
        </a:dk2>
        <a:lt2>
          <a:srgbClr val="B2B2B2"/>
        </a:lt2>
        <a:accent1>
          <a:srgbClr val="F7D4D8"/>
        </a:accent1>
        <a:accent2>
          <a:srgbClr val="EBD68B"/>
        </a:accent2>
        <a:accent3>
          <a:srgbClr val="FFFFFF"/>
        </a:accent3>
        <a:accent4>
          <a:srgbClr val="000000"/>
        </a:accent4>
        <a:accent5>
          <a:srgbClr val="FAE6E9"/>
        </a:accent5>
        <a:accent6>
          <a:srgbClr val="D5C27D"/>
        </a:accent6>
        <a:hlink>
          <a:srgbClr val="DFF8CD"/>
        </a:hlink>
        <a:folHlink>
          <a:srgbClr val="DDDDF9"/>
        </a:folHlink>
      </a:clrScheme>
      <a:clrMap bg1="lt1" tx1="dk1" bg2="lt2" tx2="dk2" accent1="accent1" accent2="accent2" accent3="accent3" accent4="accent4" accent5="accent5" accent6="accent6" hlink="hlink" folHlink="folHlink"/>
    </a:extraClrScheme>
    <a:extraClrScheme>
      <a:clrScheme name="1_Default Design 29">
        <a:dk1>
          <a:srgbClr val="000000"/>
        </a:dk1>
        <a:lt1>
          <a:srgbClr val="FFFFFF"/>
        </a:lt1>
        <a:dk2>
          <a:srgbClr val="000000"/>
        </a:dk2>
        <a:lt2>
          <a:srgbClr val="B2B2B2"/>
        </a:lt2>
        <a:accent1>
          <a:srgbClr val="0BBEE6"/>
        </a:accent1>
        <a:accent2>
          <a:srgbClr val="30CFF2"/>
        </a:accent2>
        <a:accent3>
          <a:srgbClr val="FFFFFF"/>
        </a:accent3>
        <a:accent4>
          <a:srgbClr val="000000"/>
        </a:accent4>
        <a:accent5>
          <a:srgbClr val="AADBF0"/>
        </a:accent5>
        <a:accent6>
          <a:srgbClr val="2ABBDB"/>
        </a:accent6>
        <a:hlink>
          <a:srgbClr val="4DDEFF"/>
        </a:hlink>
        <a:folHlink>
          <a:srgbClr val="84E4FA"/>
        </a:folHlink>
      </a:clrScheme>
      <a:clrMap bg1="lt1" tx1="dk1" bg2="lt2" tx2="dk2" accent1="accent1" accent2="accent2" accent3="accent3" accent4="accent4" accent5="accent5" accent6="accent6" hlink="hlink" folHlink="folHlink"/>
    </a:extraClrScheme>
    <a:extraClrScheme>
      <a:clrScheme name="1_Default Design 30">
        <a:dk1>
          <a:srgbClr val="000000"/>
        </a:dk1>
        <a:lt1>
          <a:srgbClr val="FFFFFF"/>
        </a:lt1>
        <a:dk2>
          <a:srgbClr val="000000"/>
        </a:dk2>
        <a:lt2>
          <a:srgbClr val="B2B2B2"/>
        </a:lt2>
        <a:accent1>
          <a:srgbClr val="8CBEFF"/>
        </a:accent1>
        <a:accent2>
          <a:srgbClr val="8DE68A"/>
        </a:accent2>
        <a:accent3>
          <a:srgbClr val="FFFFFF"/>
        </a:accent3>
        <a:accent4>
          <a:srgbClr val="000000"/>
        </a:accent4>
        <a:accent5>
          <a:srgbClr val="C5DBFF"/>
        </a:accent5>
        <a:accent6>
          <a:srgbClr val="7FD07D"/>
        </a:accent6>
        <a:hlink>
          <a:srgbClr val="4DDEFF"/>
        </a:hlink>
        <a:folHlink>
          <a:srgbClr val="D3CCFF"/>
        </a:folHlink>
      </a:clrScheme>
      <a:clrMap bg1="lt1" tx1="dk1" bg2="lt2" tx2="dk2" accent1="accent1" accent2="accent2" accent3="accent3" accent4="accent4" accent5="accent5" accent6="accent6" hlink="hlink" folHlink="folHlink"/>
    </a:extraClrScheme>
    <a:extraClrScheme>
      <a:clrScheme name="1_Default Design 31">
        <a:dk1>
          <a:srgbClr val="000000"/>
        </a:dk1>
        <a:lt1>
          <a:srgbClr val="FFFFFF"/>
        </a:lt1>
        <a:dk2>
          <a:srgbClr val="000000"/>
        </a:dk2>
        <a:lt2>
          <a:srgbClr val="B2B2B2"/>
        </a:lt2>
        <a:accent1>
          <a:srgbClr val="F2797B"/>
        </a:accent1>
        <a:accent2>
          <a:srgbClr val="30CFF2"/>
        </a:accent2>
        <a:accent3>
          <a:srgbClr val="FFFFFF"/>
        </a:accent3>
        <a:accent4>
          <a:srgbClr val="000000"/>
        </a:accent4>
        <a:accent5>
          <a:srgbClr val="F7BEBF"/>
        </a:accent5>
        <a:accent6>
          <a:srgbClr val="2ABBDB"/>
        </a:accent6>
        <a:hlink>
          <a:srgbClr val="FFDAA6"/>
        </a:hlink>
        <a:folHlink>
          <a:srgbClr val="FFCCEB"/>
        </a:folHlink>
      </a:clrScheme>
      <a:clrMap bg1="lt1" tx1="dk1" bg2="lt2" tx2="dk2" accent1="accent1" accent2="accent2" accent3="accent3" accent4="accent4" accent5="accent5" accent6="accent6" hlink="hlink" folHlink="folHlink"/>
    </a:extraClrScheme>
    <a:extraClrScheme>
      <a:clrScheme name="1_Default Design 32">
        <a:dk1>
          <a:srgbClr val="000000"/>
        </a:dk1>
        <a:lt1>
          <a:srgbClr val="FFFFFF"/>
        </a:lt1>
        <a:dk2>
          <a:srgbClr val="000000"/>
        </a:dk2>
        <a:lt2>
          <a:srgbClr val="B2B2B2"/>
        </a:lt2>
        <a:accent1>
          <a:srgbClr val="F29961"/>
        </a:accent1>
        <a:accent2>
          <a:srgbClr val="E3B2FF"/>
        </a:accent2>
        <a:accent3>
          <a:srgbClr val="FFFFFF"/>
        </a:accent3>
        <a:accent4>
          <a:srgbClr val="000000"/>
        </a:accent4>
        <a:accent5>
          <a:srgbClr val="F7CAB7"/>
        </a:accent5>
        <a:accent6>
          <a:srgbClr val="CEA1E7"/>
        </a:accent6>
        <a:hlink>
          <a:srgbClr val="E6E345"/>
        </a:hlink>
        <a:folHlink>
          <a:srgbClr val="4DDEFF"/>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7_Default Design">
  <a:themeElements>
    <a:clrScheme name="1_Default Design 2">
      <a:dk1>
        <a:srgbClr val="000000"/>
      </a:dk1>
      <a:lt1>
        <a:srgbClr val="FFFFFF"/>
      </a:lt1>
      <a:dk2>
        <a:srgbClr val="000000"/>
      </a:dk2>
      <a:lt2>
        <a:srgbClr val="FFFFFF"/>
      </a:lt2>
      <a:accent1>
        <a:srgbClr val="FFA4D9"/>
      </a:accent1>
      <a:accent2>
        <a:srgbClr val="FFA66B"/>
      </a:accent2>
      <a:accent3>
        <a:srgbClr val="AAAAAA"/>
      </a:accent3>
      <a:accent4>
        <a:srgbClr val="DADADA"/>
      </a:accent4>
      <a:accent5>
        <a:srgbClr val="FFCFE9"/>
      </a:accent5>
      <a:accent6>
        <a:srgbClr val="E79660"/>
      </a:accent6>
      <a:hlink>
        <a:srgbClr val="FFB5B5"/>
      </a:hlink>
      <a:folHlink>
        <a:srgbClr val="FFE685"/>
      </a:folHlink>
    </a:clrScheme>
    <a:fontScheme name="1_Default Design">
      <a:majorFont>
        <a:latin typeface="Arial"/>
        <a:ea typeface=""/>
        <a:cs typeface=""/>
      </a:majorFont>
      <a:minorFont>
        <a:latin typeface="Arial"/>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FFFFFF"/>
        </a:lt2>
        <a:accent1>
          <a:srgbClr val="FF6666"/>
        </a:accent1>
        <a:accent2>
          <a:srgbClr val="FF8585"/>
        </a:accent2>
        <a:accent3>
          <a:srgbClr val="AAAAAA"/>
        </a:accent3>
        <a:accent4>
          <a:srgbClr val="DADADA"/>
        </a:accent4>
        <a:accent5>
          <a:srgbClr val="FFB8B8"/>
        </a:accent5>
        <a:accent6>
          <a:srgbClr val="E77878"/>
        </a:accent6>
        <a:hlink>
          <a:srgbClr val="FFA4A4"/>
        </a:hlink>
        <a:folHlink>
          <a:srgbClr val="FFD1D1"/>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FFFFFF"/>
        </a:lt2>
        <a:accent1>
          <a:srgbClr val="FFA4D9"/>
        </a:accent1>
        <a:accent2>
          <a:srgbClr val="FFA66B"/>
        </a:accent2>
        <a:accent3>
          <a:srgbClr val="AAAAAA"/>
        </a:accent3>
        <a:accent4>
          <a:srgbClr val="DADADA"/>
        </a:accent4>
        <a:accent5>
          <a:srgbClr val="FFCFE9"/>
        </a:accent5>
        <a:accent6>
          <a:srgbClr val="E79660"/>
        </a:accent6>
        <a:hlink>
          <a:srgbClr val="FFB5B5"/>
        </a:hlink>
        <a:folHlink>
          <a:srgbClr val="FFE685"/>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FFFFFF"/>
        </a:lt2>
        <a:accent1>
          <a:srgbClr val="65CDF0"/>
        </a:accent1>
        <a:accent2>
          <a:srgbClr val="FF9999"/>
        </a:accent2>
        <a:accent3>
          <a:srgbClr val="AAAAAA"/>
        </a:accent3>
        <a:accent4>
          <a:srgbClr val="DADADA"/>
        </a:accent4>
        <a:accent5>
          <a:srgbClr val="B8E3F6"/>
        </a:accent5>
        <a:accent6>
          <a:srgbClr val="E78A8A"/>
        </a:accent6>
        <a:hlink>
          <a:srgbClr val="D6F37D"/>
        </a:hlink>
        <a:folHlink>
          <a:srgbClr val="B8D5FF"/>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FFFFFF"/>
        </a:lt2>
        <a:accent1>
          <a:srgbClr val="FFA3A3"/>
        </a:accent1>
        <a:accent2>
          <a:srgbClr val="FFD943"/>
        </a:accent2>
        <a:accent3>
          <a:srgbClr val="AAAAAA"/>
        </a:accent3>
        <a:accent4>
          <a:srgbClr val="DADADA"/>
        </a:accent4>
        <a:accent5>
          <a:srgbClr val="FFCECE"/>
        </a:accent5>
        <a:accent6>
          <a:srgbClr val="E7C43C"/>
        </a:accent6>
        <a:hlink>
          <a:srgbClr val="D2C9FF"/>
        </a:hlink>
        <a:folHlink>
          <a:srgbClr val="97ED97"/>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FFFFFF"/>
        </a:lt2>
        <a:accent1>
          <a:srgbClr val="F2EF3D"/>
        </a:accent1>
        <a:accent2>
          <a:srgbClr val="F2DA3D"/>
        </a:accent2>
        <a:accent3>
          <a:srgbClr val="AAAAAA"/>
        </a:accent3>
        <a:accent4>
          <a:srgbClr val="DADADA"/>
        </a:accent4>
        <a:accent5>
          <a:srgbClr val="F7F6AF"/>
        </a:accent5>
        <a:accent6>
          <a:srgbClr val="DBC536"/>
        </a:accent6>
        <a:hlink>
          <a:srgbClr val="EDF252"/>
        </a:hlink>
        <a:folHlink>
          <a:srgbClr val="FFEB80"/>
        </a:folHlink>
      </a:clrScheme>
      <a:clrMap bg1="dk2" tx1="lt1" bg2="dk1" tx2="lt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FFFFFF"/>
        </a:lt2>
        <a:accent1>
          <a:srgbClr val="FFD640"/>
        </a:accent1>
        <a:accent2>
          <a:srgbClr val="D1FA4B"/>
        </a:accent2>
        <a:accent3>
          <a:srgbClr val="AAAAAA"/>
        </a:accent3>
        <a:accent4>
          <a:srgbClr val="DADADA"/>
        </a:accent4>
        <a:accent5>
          <a:srgbClr val="FFE8AF"/>
        </a:accent5>
        <a:accent6>
          <a:srgbClr val="BDE343"/>
        </a:accent6>
        <a:hlink>
          <a:srgbClr val="FFFD99"/>
        </a:hlink>
        <a:folHlink>
          <a:srgbClr val="DBFFD9"/>
        </a:folHlink>
      </a:clrScheme>
      <a:clrMap bg1="dk2" tx1="lt1" bg2="dk1" tx2="lt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FFFFFF"/>
        </a:lt2>
        <a:accent1>
          <a:srgbClr val="FFCCEC"/>
        </a:accent1>
        <a:accent2>
          <a:srgbClr val="F2EF16"/>
        </a:accent2>
        <a:accent3>
          <a:srgbClr val="AAAAAA"/>
        </a:accent3>
        <a:accent4>
          <a:srgbClr val="DADADA"/>
        </a:accent4>
        <a:accent5>
          <a:srgbClr val="FFE2F4"/>
        </a:accent5>
        <a:accent6>
          <a:srgbClr val="DBD913"/>
        </a:accent6>
        <a:hlink>
          <a:srgbClr val="FFDDD1"/>
        </a:hlink>
        <a:folHlink>
          <a:srgbClr val="D2CCFF"/>
        </a:folHlink>
      </a:clrScheme>
      <a:clrMap bg1="dk2" tx1="lt1" bg2="dk1" tx2="lt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FFFFFF"/>
        </a:lt2>
        <a:accent1>
          <a:srgbClr val="FFC8A6"/>
        </a:accent1>
        <a:accent2>
          <a:srgbClr val="9AE2ED"/>
        </a:accent2>
        <a:accent3>
          <a:srgbClr val="AAAAAA"/>
        </a:accent3>
        <a:accent4>
          <a:srgbClr val="DADADA"/>
        </a:accent4>
        <a:accent5>
          <a:srgbClr val="FFE0D0"/>
        </a:accent5>
        <a:accent6>
          <a:srgbClr val="8BCDD7"/>
        </a:accent6>
        <a:hlink>
          <a:srgbClr val="F1D9FF"/>
        </a:hlink>
        <a:folHlink>
          <a:srgbClr val="F2F1AA"/>
        </a:folHlink>
      </a:clrScheme>
      <a:clrMap bg1="dk2" tx1="lt1" bg2="dk1" tx2="lt2" accent1="accent1" accent2="accent2" accent3="accent3" accent4="accent4" accent5="accent5" accent6="accent6" hlink="hlink" folHlink="folHlink"/>
    </a:extraClrScheme>
    <a:extraClrScheme>
      <a:clrScheme name="1_Default Design 9">
        <a:dk1>
          <a:srgbClr val="000000"/>
        </a:dk1>
        <a:lt1>
          <a:srgbClr val="FFFFFF"/>
        </a:lt1>
        <a:dk2>
          <a:srgbClr val="000000"/>
        </a:dk2>
        <a:lt2>
          <a:srgbClr val="FFFFFF"/>
        </a:lt2>
        <a:accent1>
          <a:srgbClr val="91E35A"/>
        </a:accent1>
        <a:accent2>
          <a:srgbClr val="C7E052"/>
        </a:accent2>
        <a:accent3>
          <a:srgbClr val="AAAAAA"/>
        </a:accent3>
        <a:accent4>
          <a:srgbClr val="DADADA"/>
        </a:accent4>
        <a:accent5>
          <a:srgbClr val="C7EFB5"/>
        </a:accent5>
        <a:accent6>
          <a:srgbClr val="B4CB49"/>
        </a:accent6>
        <a:hlink>
          <a:srgbClr val="CFF3B7"/>
        </a:hlink>
        <a:folHlink>
          <a:srgbClr val="E9F5AF"/>
        </a:folHlink>
      </a:clrScheme>
      <a:clrMap bg1="dk2" tx1="lt1" bg2="dk1" tx2="lt2" accent1="accent1" accent2="accent2" accent3="accent3" accent4="accent4" accent5="accent5" accent6="accent6" hlink="hlink" folHlink="folHlink"/>
    </a:extraClrScheme>
    <a:extraClrScheme>
      <a:clrScheme name="1_Default Design 10">
        <a:dk1>
          <a:srgbClr val="000000"/>
        </a:dk1>
        <a:lt1>
          <a:srgbClr val="FFFFFF"/>
        </a:lt1>
        <a:dk2>
          <a:srgbClr val="000000"/>
        </a:dk2>
        <a:lt2>
          <a:srgbClr val="FFFFFF"/>
        </a:lt2>
        <a:accent1>
          <a:srgbClr val="C7E052"/>
        </a:accent1>
        <a:accent2>
          <a:srgbClr val="86D5EB"/>
        </a:accent2>
        <a:accent3>
          <a:srgbClr val="AAAAAA"/>
        </a:accent3>
        <a:accent4>
          <a:srgbClr val="DADADA"/>
        </a:accent4>
        <a:accent5>
          <a:srgbClr val="E0EDB3"/>
        </a:accent5>
        <a:accent6>
          <a:srgbClr val="79C1D5"/>
        </a:accent6>
        <a:hlink>
          <a:srgbClr val="F8EDCD"/>
        </a:hlink>
        <a:folHlink>
          <a:srgbClr val="CFF3B7"/>
        </a:folHlink>
      </a:clrScheme>
      <a:clrMap bg1="dk2" tx1="lt1" bg2="dk1" tx2="lt2" accent1="accent1" accent2="accent2" accent3="accent3" accent4="accent4" accent5="accent5" accent6="accent6" hlink="hlink" folHlink="folHlink"/>
    </a:extraClrScheme>
    <a:extraClrScheme>
      <a:clrScheme name="1_Default Design 11">
        <a:dk1>
          <a:srgbClr val="000000"/>
        </a:dk1>
        <a:lt1>
          <a:srgbClr val="FFFFFF"/>
        </a:lt1>
        <a:dk2>
          <a:srgbClr val="000000"/>
        </a:dk2>
        <a:lt2>
          <a:srgbClr val="FFFFFF"/>
        </a:lt2>
        <a:accent1>
          <a:srgbClr val="EFBDA1"/>
        </a:accent1>
        <a:accent2>
          <a:srgbClr val="B8B7F3"/>
        </a:accent2>
        <a:accent3>
          <a:srgbClr val="AAAAAA"/>
        </a:accent3>
        <a:accent4>
          <a:srgbClr val="DADADA"/>
        </a:accent4>
        <a:accent5>
          <a:srgbClr val="F6DBCD"/>
        </a:accent5>
        <a:accent6>
          <a:srgbClr val="A6A6DC"/>
        </a:accent6>
        <a:hlink>
          <a:srgbClr val="CFF3B7"/>
        </a:hlink>
        <a:folHlink>
          <a:srgbClr val="F8E5F2"/>
        </a:folHlink>
      </a:clrScheme>
      <a:clrMap bg1="dk2" tx1="lt1" bg2="dk1" tx2="lt2" accent1="accent1" accent2="accent2" accent3="accent3" accent4="accent4" accent5="accent5" accent6="accent6" hlink="hlink" folHlink="folHlink"/>
    </a:extraClrScheme>
    <a:extraClrScheme>
      <a:clrScheme name="1_Default Design 12">
        <a:dk1>
          <a:srgbClr val="000000"/>
        </a:dk1>
        <a:lt1>
          <a:srgbClr val="FFFFFF"/>
        </a:lt1>
        <a:dk2>
          <a:srgbClr val="000000"/>
        </a:dk2>
        <a:lt2>
          <a:srgbClr val="FFFFFF"/>
        </a:lt2>
        <a:accent1>
          <a:srgbClr val="F7D4D8"/>
        </a:accent1>
        <a:accent2>
          <a:srgbClr val="EBD68B"/>
        </a:accent2>
        <a:accent3>
          <a:srgbClr val="AAAAAA"/>
        </a:accent3>
        <a:accent4>
          <a:srgbClr val="DADADA"/>
        </a:accent4>
        <a:accent5>
          <a:srgbClr val="FAE6E9"/>
        </a:accent5>
        <a:accent6>
          <a:srgbClr val="D5C27D"/>
        </a:accent6>
        <a:hlink>
          <a:srgbClr val="DFF8CD"/>
        </a:hlink>
        <a:folHlink>
          <a:srgbClr val="DDDDF9"/>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FFFFFF"/>
        </a:lt2>
        <a:accent1>
          <a:srgbClr val="9EB5CC"/>
        </a:accent1>
        <a:accent2>
          <a:srgbClr val="8FBAE5"/>
        </a:accent2>
        <a:accent3>
          <a:srgbClr val="AAAAAA"/>
        </a:accent3>
        <a:accent4>
          <a:srgbClr val="DADADA"/>
        </a:accent4>
        <a:accent5>
          <a:srgbClr val="CCD7E2"/>
        </a:accent5>
        <a:accent6>
          <a:srgbClr val="81A8CF"/>
        </a:accent6>
        <a:hlink>
          <a:srgbClr val="E7EFF7"/>
        </a:hlink>
        <a:folHlink>
          <a:srgbClr val="D4DBE7"/>
        </a:folHlink>
      </a:clrScheme>
      <a:clrMap bg1="dk2" tx1="lt1" bg2="dk1" tx2="lt2" accent1="accent1" accent2="accent2" accent3="accent3" accent4="accent4" accent5="accent5" accent6="accent6" hlink="hlink" folHlink="folHlink"/>
    </a:extraClrScheme>
    <a:extraClrScheme>
      <a:clrScheme name="1_Default Design 14">
        <a:dk1>
          <a:srgbClr val="000000"/>
        </a:dk1>
        <a:lt1>
          <a:srgbClr val="FFFFFF"/>
        </a:lt1>
        <a:dk2>
          <a:srgbClr val="000000"/>
        </a:dk2>
        <a:lt2>
          <a:srgbClr val="FFFFFF"/>
        </a:lt2>
        <a:accent1>
          <a:srgbClr val="8BB6DF"/>
        </a:accent1>
        <a:accent2>
          <a:srgbClr val="C6BEE7"/>
        </a:accent2>
        <a:accent3>
          <a:srgbClr val="AAAAAA"/>
        </a:accent3>
        <a:accent4>
          <a:srgbClr val="DADADA"/>
        </a:accent4>
        <a:accent5>
          <a:srgbClr val="C4D7EC"/>
        </a:accent5>
        <a:accent6>
          <a:srgbClr val="B3ACD1"/>
        </a:accent6>
        <a:hlink>
          <a:srgbClr val="DBE9F0"/>
        </a:hlink>
        <a:folHlink>
          <a:srgbClr val="E2DEF2"/>
        </a:folHlink>
      </a:clrScheme>
      <a:clrMap bg1="dk2" tx1="lt1" bg2="dk1" tx2="lt2" accent1="accent1" accent2="accent2" accent3="accent3" accent4="accent4" accent5="accent5" accent6="accent6" hlink="hlink" folHlink="folHlink"/>
    </a:extraClrScheme>
    <a:extraClrScheme>
      <a:clrScheme name="1_Default Design 15">
        <a:dk1>
          <a:srgbClr val="000000"/>
        </a:dk1>
        <a:lt1>
          <a:srgbClr val="FFFFFF"/>
        </a:lt1>
        <a:dk2>
          <a:srgbClr val="000000"/>
        </a:dk2>
        <a:lt2>
          <a:srgbClr val="FFFFFF"/>
        </a:lt2>
        <a:accent1>
          <a:srgbClr val="B1D2E7"/>
        </a:accent1>
        <a:accent2>
          <a:srgbClr val="E7C4B2"/>
        </a:accent2>
        <a:accent3>
          <a:srgbClr val="AAAAAA"/>
        </a:accent3>
        <a:accent4>
          <a:srgbClr val="DADADA"/>
        </a:accent4>
        <a:accent5>
          <a:srgbClr val="D5E5F1"/>
        </a:accent5>
        <a:accent6>
          <a:srgbClr val="D1B1A1"/>
        </a:accent6>
        <a:hlink>
          <a:srgbClr val="F1EDDA"/>
        </a:hlink>
        <a:folHlink>
          <a:srgbClr val="DAE6F1"/>
        </a:folHlink>
      </a:clrScheme>
      <a:clrMap bg1="dk2" tx1="lt1" bg2="dk1" tx2="lt2" accent1="accent1" accent2="accent2" accent3="accent3" accent4="accent4" accent5="accent5" accent6="accent6" hlink="hlink" folHlink="folHlink"/>
    </a:extraClrScheme>
    <a:extraClrScheme>
      <a:clrScheme name="1_Default Design 16">
        <a:dk1>
          <a:srgbClr val="000000"/>
        </a:dk1>
        <a:lt1>
          <a:srgbClr val="FFFFFF"/>
        </a:lt1>
        <a:dk2>
          <a:srgbClr val="000000"/>
        </a:dk2>
        <a:lt2>
          <a:srgbClr val="FFFFFF"/>
        </a:lt2>
        <a:accent1>
          <a:srgbClr val="CED88D"/>
        </a:accent1>
        <a:accent2>
          <a:srgbClr val="D7BB8F"/>
        </a:accent2>
        <a:accent3>
          <a:srgbClr val="AAAAAA"/>
        </a:accent3>
        <a:accent4>
          <a:srgbClr val="DADADA"/>
        </a:accent4>
        <a:accent5>
          <a:srgbClr val="E3E9C5"/>
        </a:accent5>
        <a:accent6>
          <a:srgbClr val="C3A981"/>
        </a:accent6>
        <a:hlink>
          <a:srgbClr val="EFDCEF"/>
        </a:hlink>
        <a:folHlink>
          <a:srgbClr val="DBE6F0"/>
        </a:folHlink>
      </a:clrScheme>
      <a:clrMap bg1="dk2" tx1="lt1" bg2="dk1" tx2="lt2" accent1="accent1" accent2="accent2" accent3="accent3" accent4="accent4" accent5="accent5" accent6="accent6" hlink="hlink" folHlink="folHlink"/>
    </a:extraClrScheme>
    <a:extraClrScheme>
      <a:clrScheme name="1_Default Design 17">
        <a:dk1>
          <a:srgbClr val="000000"/>
        </a:dk1>
        <a:lt1>
          <a:srgbClr val="FFFFFF"/>
        </a:lt1>
        <a:dk2>
          <a:srgbClr val="000000"/>
        </a:dk2>
        <a:lt2>
          <a:srgbClr val="B2B2B2"/>
        </a:lt2>
        <a:accent1>
          <a:srgbClr val="FF6666"/>
        </a:accent1>
        <a:accent2>
          <a:srgbClr val="FF8585"/>
        </a:accent2>
        <a:accent3>
          <a:srgbClr val="FFFFFF"/>
        </a:accent3>
        <a:accent4>
          <a:srgbClr val="000000"/>
        </a:accent4>
        <a:accent5>
          <a:srgbClr val="FFB8B8"/>
        </a:accent5>
        <a:accent6>
          <a:srgbClr val="E77878"/>
        </a:accent6>
        <a:hlink>
          <a:srgbClr val="FFA4A4"/>
        </a:hlink>
        <a:folHlink>
          <a:srgbClr val="FFD1D1"/>
        </a:folHlink>
      </a:clrScheme>
      <a:clrMap bg1="lt1" tx1="dk1" bg2="lt2" tx2="dk2" accent1="accent1" accent2="accent2" accent3="accent3" accent4="accent4" accent5="accent5" accent6="accent6" hlink="hlink" folHlink="folHlink"/>
    </a:extraClrScheme>
    <a:extraClrScheme>
      <a:clrScheme name="1_Default Design 18">
        <a:dk1>
          <a:srgbClr val="000000"/>
        </a:dk1>
        <a:lt1>
          <a:srgbClr val="FFFFFF"/>
        </a:lt1>
        <a:dk2>
          <a:srgbClr val="000000"/>
        </a:dk2>
        <a:lt2>
          <a:srgbClr val="B2B2B2"/>
        </a:lt2>
        <a:accent1>
          <a:srgbClr val="FFA4D9"/>
        </a:accent1>
        <a:accent2>
          <a:srgbClr val="FFA66B"/>
        </a:accent2>
        <a:accent3>
          <a:srgbClr val="FFFFFF"/>
        </a:accent3>
        <a:accent4>
          <a:srgbClr val="000000"/>
        </a:accent4>
        <a:accent5>
          <a:srgbClr val="FFCFE9"/>
        </a:accent5>
        <a:accent6>
          <a:srgbClr val="E79660"/>
        </a:accent6>
        <a:hlink>
          <a:srgbClr val="FFB5B5"/>
        </a:hlink>
        <a:folHlink>
          <a:srgbClr val="FFE685"/>
        </a:folHlink>
      </a:clrScheme>
      <a:clrMap bg1="lt1" tx1="dk1" bg2="lt2" tx2="dk2" accent1="accent1" accent2="accent2" accent3="accent3" accent4="accent4" accent5="accent5" accent6="accent6" hlink="hlink" folHlink="folHlink"/>
    </a:extraClrScheme>
    <a:extraClrScheme>
      <a:clrScheme name="1_Default Design 19">
        <a:dk1>
          <a:srgbClr val="000000"/>
        </a:dk1>
        <a:lt1>
          <a:srgbClr val="FFFFFF"/>
        </a:lt1>
        <a:dk2>
          <a:srgbClr val="000000"/>
        </a:dk2>
        <a:lt2>
          <a:srgbClr val="B2B2B2"/>
        </a:lt2>
        <a:accent1>
          <a:srgbClr val="65CDF0"/>
        </a:accent1>
        <a:accent2>
          <a:srgbClr val="FF9999"/>
        </a:accent2>
        <a:accent3>
          <a:srgbClr val="FFFFFF"/>
        </a:accent3>
        <a:accent4>
          <a:srgbClr val="000000"/>
        </a:accent4>
        <a:accent5>
          <a:srgbClr val="B8E3F6"/>
        </a:accent5>
        <a:accent6>
          <a:srgbClr val="E78A8A"/>
        </a:accent6>
        <a:hlink>
          <a:srgbClr val="D6F37D"/>
        </a:hlink>
        <a:folHlink>
          <a:srgbClr val="B8D5FF"/>
        </a:folHlink>
      </a:clrScheme>
      <a:clrMap bg1="lt1" tx1="dk1" bg2="lt2" tx2="dk2" accent1="accent1" accent2="accent2" accent3="accent3" accent4="accent4" accent5="accent5" accent6="accent6" hlink="hlink" folHlink="folHlink"/>
    </a:extraClrScheme>
    <a:extraClrScheme>
      <a:clrScheme name="1_Default Design 20">
        <a:dk1>
          <a:srgbClr val="000000"/>
        </a:dk1>
        <a:lt1>
          <a:srgbClr val="FFFFFF"/>
        </a:lt1>
        <a:dk2>
          <a:srgbClr val="000000"/>
        </a:dk2>
        <a:lt2>
          <a:srgbClr val="B2B2B2"/>
        </a:lt2>
        <a:accent1>
          <a:srgbClr val="FFA3A3"/>
        </a:accent1>
        <a:accent2>
          <a:srgbClr val="FFD943"/>
        </a:accent2>
        <a:accent3>
          <a:srgbClr val="FFFFFF"/>
        </a:accent3>
        <a:accent4>
          <a:srgbClr val="000000"/>
        </a:accent4>
        <a:accent5>
          <a:srgbClr val="FFCECE"/>
        </a:accent5>
        <a:accent6>
          <a:srgbClr val="E7C43C"/>
        </a:accent6>
        <a:hlink>
          <a:srgbClr val="D2C9FF"/>
        </a:hlink>
        <a:folHlink>
          <a:srgbClr val="97ED97"/>
        </a:folHlink>
      </a:clrScheme>
      <a:clrMap bg1="lt1" tx1="dk1" bg2="lt2" tx2="dk2" accent1="accent1" accent2="accent2" accent3="accent3" accent4="accent4" accent5="accent5" accent6="accent6" hlink="hlink" folHlink="folHlink"/>
    </a:extraClrScheme>
    <a:extraClrScheme>
      <a:clrScheme name="1_Default Design 21">
        <a:dk1>
          <a:srgbClr val="000000"/>
        </a:dk1>
        <a:lt1>
          <a:srgbClr val="FFFFFF"/>
        </a:lt1>
        <a:dk2>
          <a:srgbClr val="000000"/>
        </a:dk2>
        <a:lt2>
          <a:srgbClr val="B2B2B2"/>
        </a:lt2>
        <a:accent1>
          <a:srgbClr val="F2EF3D"/>
        </a:accent1>
        <a:accent2>
          <a:srgbClr val="F2DA3D"/>
        </a:accent2>
        <a:accent3>
          <a:srgbClr val="FFFFFF"/>
        </a:accent3>
        <a:accent4>
          <a:srgbClr val="000000"/>
        </a:accent4>
        <a:accent5>
          <a:srgbClr val="F7F6AF"/>
        </a:accent5>
        <a:accent6>
          <a:srgbClr val="DBC536"/>
        </a:accent6>
        <a:hlink>
          <a:srgbClr val="EDF252"/>
        </a:hlink>
        <a:folHlink>
          <a:srgbClr val="FFEB80"/>
        </a:folHlink>
      </a:clrScheme>
      <a:clrMap bg1="lt1" tx1="dk1" bg2="lt2" tx2="dk2" accent1="accent1" accent2="accent2" accent3="accent3" accent4="accent4" accent5="accent5" accent6="accent6" hlink="hlink" folHlink="folHlink"/>
    </a:extraClrScheme>
    <a:extraClrScheme>
      <a:clrScheme name="1_Default Design 22">
        <a:dk1>
          <a:srgbClr val="000000"/>
        </a:dk1>
        <a:lt1>
          <a:srgbClr val="FFFFFF"/>
        </a:lt1>
        <a:dk2>
          <a:srgbClr val="000000"/>
        </a:dk2>
        <a:lt2>
          <a:srgbClr val="B2B2B2"/>
        </a:lt2>
        <a:accent1>
          <a:srgbClr val="FFD640"/>
        </a:accent1>
        <a:accent2>
          <a:srgbClr val="D1FA4B"/>
        </a:accent2>
        <a:accent3>
          <a:srgbClr val="FFFFFF"/>
        </a:accent3>
        <a:accent4>
          <a:srgbClr val="000000"/>
        </a:accent4>
        <a:accent5>
          <a:srgbClr val="FFE8AF"/>
        </a:accent5>
        <a:accent6>
          <a:srgbClr val="BDE343"/>
        </a:accent6>
        <a:hlink>
          <a:srgbClr val="FFFD99"/>
        </a:hlink>
        <a:folHlink>
          <a:srgbClr val="DBFFD9"/>
        </a:folHlink>
      </a:clrScheme>
      <a:clrMap bg1="lt1" tx1="dk1" bg2="lt2" tx2="dk2" accent1="accent1" accent2="accent2" accent3="accent3" accent4="accent4" accent5="accent5" accent6="accent6" hlink="hlink" folHlink="folHlink"/>
    </a:extraClrScheme>
    <a:extraClrScheme>
      <a:clrScheme name="1_Default Design 23">
        <a:dk1>
          <a:srgbClr val="000000"/>
        </a:dk1>
        <a:lt1>
          <a:srgbClr val="FFFFFF"/>
        </a:lt1>
        <a:dk2>
          <a:srgbClr val="000000"/>
        </a:dk2>
        <a:lt2>
          <a:srgbClr val="B2B2B2"/>
        </a:lt2>
        <a:accent1>
          <a:srgbClr val="FFCCEC"/>
        </a:accent1>
        <a:accent2>
          <a:srgbClr val="F2EF16"/>
        </a:accent2>
        <a:accent3>
          <a:srgbClr val="FFFFFF"/>
        </a:accent3>
        <a:accent4>
          <a:srgbClr val="000000"/>
        </a:accent4>
        <a:accent5>
          <a:srgbClr val="FFE2F4"/>
        </a:accent5>
        <a:accent6>
          <a:srgbClr val="DBD913"/>
        </a:accent6>
        <a:hlink>
          <a:srgbClr val="FFDDD1"/>
        </a:hlink>
        <a:folHlink>
          <a:srgbClr val="D2CCFF"/>
        </a:folHlink>
      </a:clrScheme>
      <a:clrMap bg1="lt1" tx1="dk1" bg2="lt2" tx2="dk2" accent1="accent1" accent2="accent2" accent3="accent3" accent4="accent4" accent5="accent5" accent6="accent6" hlink="hlink" folHlink="folHlink"/>
    </a:extraClrScheme>
    <a:extraClrScheme>
      <a:clrScheme name="1_Default Design 24">
        <a:dk1>
          <a:srgbClr val="000000"/>
        </a:dk1>
        <a:lt1>
          <a:srgbClr val="FFFFFF"/>
        </a:lt1>
        <a:dk2>
          <a:srgbClr val="000000"/>
        </a:dk2>
        <a:lt2>
          <a:srgbClr val="B2B2B2"/>
        </a:lt2>
        <a:accent1>
          <a:srgbClr val="FFC8A6"/>
        </a:accent1>
        <a:accent2>
          <a:srgbClr val="9AE2ED"/>
        </a:accent2>
        <a:accent3>
          <a:srgbClr val="FFFFFF"/>
        </a:accent3>
        <a:accent4>
          <a:srgbClr val="000000"/>
        </a:accent4>
        <a:accent5>
          <a:srgbClr val="FFE0D0"/>
        </a:accent5>
        <a:accent6>
          <a:srgbClr val="8BCDD7"/>
        </a:accent6>
        <a:hlink>
          <a:srgbClr val="F1D9FF"/>
        </a:hlink>
        <a:folHlink>
          <a:srgbClr val="F2F1AA"/>
        </a:folHlink>
      </a:clrScheme>
      <a:clrMap bg1="lt1" tx1="dk1" bg2="lt2" tx2="dk2" accent1="accent1" accent2="accent2" accent3="accent3" accent4="accent4" accent5="accent5" accent6="accent6" hlink="hlink" folHlink="folHlink"/>
    </a:extraClrScheme>
    <a:extraClrScheme>
      <a:clrScheme name="1_Default Design 25">
        <a:dk1>
          <a:srgbClr val="000000"/>
        </a:dk1>
        <a:lt1>
          <a:srgbClr val="FFFFFF"/>
        </a:lt1>
        <a:dk2>
          <a:srgbClr val="000000"/>
        </a:dk2>
        <a:lt2>
          <a:srgbClr val="B2B2B2"/>
        </a:lt2>
        <a:accent1>
          <a:srgbClr val="91E35A"/>
        </a:accent1>
        <a:accent2>
          <a:srgbClr val="C7E052"/>
        </a:accent2>
        <a:accent3>
          <a:srgbClr val="FFFFFF"/>
        </a:accent3>
        <a:accent4>
          <a:srgbClr val="000000"/>
        </a:accent4>
        <a:accent5>
          <a:srgbClr val="C7EFB5"/>
        </a:accent5>
        <a:accent6>
          <a:srgbClr val="B4CB49"/>
        </a:accent6>
        <a:hlink>
          <a:srgbClr val="CFF3B7"/>
        </a:hlink>
        <a:folHlink>
          <a:srgbClr val="E9F5AF"/>
        </a:folHlink>
      </a:clrScheme>
      <a:clrMap bg1="lt1" tx1="dk1" bg2="lt2" tx2="dk2" accent1="accent1" accent2="accent2" accent3="accent3" accent4="accent4" accent5="accent5" accent6="accent6" hlink="hlink" folHlink="folHlink"/>
    </a:extraClrScheme>
    <a:extraClrScheme>
      <a:clrScheme name="1_Default Design 26">
        <a:dk1>
          <a:srgbClr val="000000"/>
        </a:dk1>
        <a:lt1>
          <a:srgbClr val="FFFFFF"/>
        </a:lt1>
        <a:dk2>
          <a:srgbClr val="000000"/>
        </a:dk2>
        <a:lt2>
          <a:srgbClr val="B2B2B2"/>
        </a:lt2>
        <a:accent1>
          <a:srgbClr val="C7E052"/>
        </a:accent1>
        <a:accent2>
          <a:srgbClr val="86D5EB"/>
        </a:accent2>
        <a:accent3>
          <a:srgbClr val="FFFFFF"/>
        </a:accent3>
        <a:accent4>
          <a:srgbClr val="000000"/>
        </a:accent4>
        <a:accent5>
          <a:srgbClr val="E0EDB3"/>
        </a:accent5>
        <a:accent6>
          <a:srgbClr val="79C1D5"/>
        </a:accent6>
        <a:hlink>
          <a:srgbClr val="F8EDCD"/>
        </a:hlink>
        <a:folHlink>
          <a:srgbClr val="CFF3B7"/>
        </a:folHlink>
      </a:clrScheme>
      <a:clrMap bg1="lt1" tx1="dk1" bg2="lt2" tx2="dk2" accent1="accent1" accent2="accent2" accent3="accent3" accent4="accent4" accent5="accent5" accent6="accent6" hlink="hlink" folHlink="folHlink"/>
    </a:extraClrScheme>
    <a:extraClrScheme>
      <a:clrScheme name="1_Default Design 27">
        <a:dk1>
          <a:srgbClr val="000000"/>
        </a:dk1>
        <a:lt1>
          <a:srgbClr val="FFFFFF"/>
        </a:lt1>
        <a:dk2>
          <a:srgbClr val="000000"/>
        </a:dk2>
        <a:lt2>
          <a:srgbClr val="B2B2B2"/>
        </a:lt2>
        <a:accent1>
          <a:srgbClr val="EFBDA1"/>
        </a:accent1>
        <a:accent2>
          <a:srgbClr val="B8B7F3"/>
        </a:accent2>
        <a:accent3>
          <a:srgbClr val="FFFFFF"/>
        </a:accent3>
        <a:accent4>
          <a:srgbClr val="000000"/>
        </a:accent4>
        <a:accent5>
          <a:srgbClr val="F6DBCD"/>
        </a:accent5>
        <a:accent6>
          <a:srgbClr val="A6A6DC"/>
        </a:accent6>
        <a:hlink>
          <a:srgbClr val="CFF3B7"/>
        </a:hlink>
        <a:folHlink>
          <a:srgbClr val="F8E5F2"/>
        </a:folHlink>
      </a:clrScheme>
      <a:clrMap bg1="lt1" tx1="dk1" bg2="lt2" tx2="dk2" accent1="accent1" accent2="accent2" accent3="accent3" accent4="accent4" accent5="accent5" accent6="accent6" hlink="hlink" folHlink="folHlink"/>
    </a:extraClrScheme>
    <a:extraClrScheme>
      <a:clrScheme name="1_Default Design 28">
        <a:dk1>
          <a:srgbClr val="000000"/>
        </a:dk1>
        <a:lt1>
          <a:srgbClr val="FFFFFF"/>
        </a:lt1>
        <a:dk2>
          <a:srgbClr val="000000"/>
        </a:dk2>
        <a:lt2>
          <a:srgbClr val="B2B2B2"/>
        </a:lt2>
        <a:accent1>
          <a:srgbClr val="F7D4D8"/>
        </a:accent1>
        <a:accent2>
          <a:srgbClr val="EBD68B"/>
        </a:accent2>
        <a:accent3>
          <a:srgbClr val="FFFFFF"/>
        </a:accent3>
        <a:accent4>
          <a:srgbClr val="000000"/>
        </a:accent4>
        <a:accent5>
          <a:srgbClr val="FAE6E9"/>
        </a:accent5>
        <a:accent6>
          <a:srgbClr val="D5C27D"/>
        </a:accent6>
        <a:hlink>
          <a:srgbClr val="DFF8CD"/>
        </a:hlink>
        <a:folHlink>
          <a:srgbClr val="DDDDF9"/>
        </a:folHlink>
      </a:clrScheme>
      <a:clrMap bg1="lt1" tx1="dk1" bg2="lt2" tx2="dk2" accent1="accent1" accent2="accent2" accent3="accent3" accent4="accent4" accent5="accent5" accent6="accent6" hlink="hlink" folHlink="folHlink"/>
    </a:extraClrScheme>
    <a:extraClrScheme>
      <a:clrScheme name="1_Default Design 29">
        <a:dk1>
          <a:srgbClr val="000000"/>
        </a:dk1>
        <a:lt1>
          <a:srgbClr val="FFFFFF"/>
        </a:lt1>
        <a:dk2>
          <a:srgbClr val="000000"/>
        </a:dk2>
        <a:lt2>
          <a:srgbClr val="B2B2B2"/>
        </a:lt2>
        <a:accent1>
          <a:srgbClr val="9EB5CC"/>
        </a:accent1>
        <a:accent2>
          <a:srgbClr val="8FBAE5"/>
        </a:accent2>
        <a:accent3>
          <a:srgbClr val="FFFFFF"/>
        </a:accent3>
        <a:accent4>
          <a:srgbClr val="000000"/>
        </a:accent4>
        <a:accent5>
          <a:srgbClr val="CCD7E2"/>
        </a:accent5>
        <a:accent6>
          <a:srgbClr val="81A8CF"/>
        </a:accent6>
        <a:hlink>
          <a:srgbClr val="E7EFF7"/>
        </a:hlink>
        <a:folHlink>
          <a:srgbClr val="D4DBE7"/>
        </a:folHlink>
      </a:clrScheme>
      <a:clrMap bg1="lt1" tx1="dk1" bg2="lt2" tx2="dk2" accent1="accent1" accent2="accent2" accent3="accent3" accent4="accent4" accent5="accent5" accent6="accent6" hlink="hlink" folHlink="folHlink"/>
    </a:extraClrScheme>
    <a:extraClrScheme>
      <a:clrScheme name="1_Default Design 30">
        <a:dk1>
          <a:srgbClr val="000000"/>
        </a:dk1>
        <a:lt1>
          <a:srgbClr val="FFFFFF"/>
        </a:lt1>
        <a:dk2>
          <a:srgbClr val="000000"/>
        </a:dk2>
        <a:lt2>
          <a:srgbClr val="B2B2B2"/>
        </a:lt2>
        <a:accent1>
          <a:srgbClr val="8BB6DF"/>
        </a:accent1>
        <a:accent2>
          <a:srgbClr val="C6BEE7"/>
        </a:accent2>
        <a:accent3>
          <a:srgbClr val="FFFFFF"/>
        </a:accent3>
        <a:accent4>
          <a:srgbClr val="000000"/>
        </a:accent4>
        <a:accent5>
          <a:srgbClr val="C4D7EC"/>
        </a:accent5>
        <a:accent6>
          <a:srgbClr val="B3ACD1"/>
        </a:accent6>
        <a:hlink>
          <a:srgbClr val="DBE9F0"/>
        </a:hlink>
        <a:folHlink>
          <a:srgbClr val="E2DEF2"/>
        </a:folHlink>
      </a:clrScheme>
      <a:clrMap bg1="lt1" tx1="dk1" bg2="lt2" tx2="dk2" accent1="accent1" accent2="accent2" accent3="accent3" accent4="accent4" accent5="accent5" accent6="accent6" hlink="hlink" folHlink="folHlink"/>
    </a:extraClrScheme>
    <a:extraClrScheme>
      <a:clrScheme name="1_Default Design 31">
        <a:dk1>
          <a:srgbClr val="000000"/>
        </a:dk1>
        <a:lt1>
          <a:srgbClr val="FFFFFF"/>
        </a:lt1>
        <a:dk2>
          <a:srgbClr val="000000"/>
        </a:dk2>
        <a:lt2>
          <a:srgbClr val="B2B2B2"/>
        </a:lt2>
        <a:accent1>
          <a:srgbClr val="B1D2E7"/>
        </a:accent1>
        <a:accent2>
          <a:srgbClr val="E7C4B2"/>
        </a:accent2>
        <a:accent3>
          <a:srgbClr val="FFFFFF"/>
        </a:accent3>
        <a:accent4>
          <a:srgbClr val="000000"/>
        </a:accent4>
        <a:accent5>
          <a:srgbClr val="D5E5F1"/>
        </a:accent5>
        <a:accent6>
          <a:srgbClr val="D1B1A1"/>
        </a:accent6>
        <a:hlink>
          <a:srgbClr val="F1EDDA"/>
        </a:hlink>
        <a:folHlink>
          <a:srgbClr val="DAE6F1"/>
        </a:folHlink>
      </a:clrScheme>
      <a:clrMap bg1="lt1" tx1="dk1" bg2="lt2" tx2="dk2" accent1="accent1" accent2="accent2" accent3="accent3" accent4="accent4" accent5="accent5" accent6="accent6" hlink="hlink" folHlink="folHlink"/>
    </a:extraClrScheme>
    <a:extraClrScheme>
      <a:clrScheme name="1_Default Design 32">
        <a:dk1>
          <a:srgbClr val="000000"/>
        </a:dk1>
        <a:lt1>
          <a:srgbClr val="FFFFFF"/>
        </a:lt1>
        <a:dk2>
          <a:srgbClr val="000000"/>
        </a:dk2>
        <a:lt2>
          <a:srgbClr val="B2B2B2"/>
        </a:lt2>
        <a:accent1>
          <a:srgbClr val="CED88D"/>
        </a:accent1>
        <a:accent2>
          <a:srgbClr val="D7BB8F"/>
        </a:accent2>
        <a:accent3>
          <a:srgbClr val="FFFFFF"/>
        </a:accent3>
        <a:accent4>
          <a:srgbClr val="000000"/>
        </a:accent4>
        <a:accent5>
          <a:srgbClr val="E3E9C5"/>
        </a:accent5>
        <a:accent6>
          <a:srgbClr val="C3A981"/>
        </a:accent6>
        <a:hlink>
          <a:srgbClr val="EFDCEF"/>
        </a:hlink>
        <a:folHlink>
          <a:srgbClr val="DBE6F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_Custom Design">
  <a:themeElements>
    <a:clrScheme name="Custom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Custom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8_Default Design">
  <a:themeElements>
    <a:clrScheme name="1_Default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1_Default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9_Default Design">
  <a:themeElements>
    <a:clrScheme name="1_Default Design 2">
      <a:dk1>
        <a:srgbClr val="000000"/>
      </a:dk1>
      <a:lt1>
        <a:srgbClr val="99FFFF"/>
      </a:lt1>
      <a:dk2>
        <a:srgbClr val="000000"/>
      </a:dk2>
      <a:lt2>
        <a:srgbClr val="B2B2B2"/>
      </a:lt2>
      <a:accent1>
        <a:srgbClr val="3A6EA6"/>
      </a:accent1>
      <a:accent2>
        <a:srgbClr val="47873D"/>
      </a:accent2>
      <a:accent3>
        <a:srgbClr val="CAFFFF"/>
      </a:accent3>
      <a:accent4>
        <a:srgbClr val="000000"/>
      </a:accent4>
      <a:accent5>
        <a:srgbClr val="AEBAD0"/>
      </a:accent5>
      <a:accent6>
        <a:srgbClr val="3F7A36"/>
      </a:accent6>
      <a:hlink>
        <a:srgbClr val="535087"/>
      </a:hlink>
      <a:folHlink>
        <a:srgbClr val="006B6B"/>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FFFF"/>
        </a:lt1>
        <a:dk2>
          <a:srgbClr val="000000"/>
        </a:dk2>
        <a:lt2>
          <a:srgbClr val="B2B2B2"/>
        </a:lt2>
        <a:accent1>
          <a:srgbClr val="008C8C"/>
        </a:accent1>
        <a:accent2>
          <a:srgbClr val="007A8C"/>
        </a:accent2>
        <a:accent3>
          <a:srgbClr val="CAFFFF"/>
        </a:accent3>
        <a:accent4>
          <a:srgbClr val="000000"/>
        </a:accent4>
        <a:accent5>
          <a:srgbClr val="AAC5C5"/>
        </a:accent5>
        <a:accent6>
          <a:srgbClr val="006E7E"/>
        </a:accent6>
        <a:hlink>
          <a:srgbClr val="007373"/>
        </a:hlink>
        <a:folHlink>
          <a:srgbClr val="006C7D"/>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FFFF"/>
        </a:lt1>
        <a:dk2>
          <a:srgbClr val="000000"/>
        </a:dk2>
        <a:lt2>
          <a:srgbClr val="B2B2B2"/>
        </a:lt2>
        <a:accent1>
          <a:srgbClr val="3A6EA6"/>
        </a:accent1>
        <a:accent2>
          <a:srgbClr val="47873D"/>
        </a:accent2>
        <a:accent3>
          <a:srgbClr val="CAFFFF"/>
        </a:accent3>
        <a:accent4>
          <a:srgbClr val="000000"/>
        </a:accent4>
        <a:accent5>
          <a:srgbClr val="AEBAD0"/>
        </a:accent5>
        <a:accent6>
          <a:srgbClr val="3F7A36"/>
        </a:accent6>
        <a:hlink>
          <a:srgbClr val="535087"/>
        </a:hlink>
        <a:folHlink>
          <a:srgbClr val="006B6B"/>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FFFF"/>
        </a:lt1>
        <a:dk2>
          <a:srgbClr val="000000"/>
        </a:dk2>
        <a:lt2>
          <a:srgbClr val="B2B2B2"/>
        </a:lt2>
        <a:accent1>
          <a:srgbClr val="8C6838"/>
        </a:accent1>
        <a:accent2>
          <a:srgbClr val="007A7A"/>
        </a:accent2>
        <a:accent3>
          <a:srgbClr val="CAFFFF"/>
        </a:accent3>
        <a:accent4>
          <a:srgbClr val="000000"/>
        </a:accent4>
        <a:accent5>
          <a:srgbClr val="C5B9AE"/>
        </a:accent5>
        <a:accent6>
          <a:srgbClr val="006E6E"/>
        </a:accent6>
        <a:hlink>
          <a:srgbClr val="8C3F43"/>
        </a:hlink>
        <a:folHlink>
          <a:srgbClr val="80396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FFFF"/>
        </a:lt1>
        <a:dk2>
          <a:srgbClr val="000000"/>
        </a:dk2>
        <a:lt2>
          <a:srgbClr val="B2B2B2"/>
        </a:lt2>
        <a:accent1>
          <a:srgbClr val="807D39"/>
        </a:accent1>
        <a:accent2>
          <a:srgbClr val="8C5438"/>
        </a:accent2>
        <a:accent3>
          <a:srgbClr val="CAFFFF"/>
        </a:accent3>
        <a:accent4>
          <a:srgbClr val="000000"/>
        </a:accent4>
        <a:accent5>
          <a:srgbClr val="C0BFAE"/>
        </a:accent5>
        <a:accent6>
          <a:srgbClr val="7E4B32"/>
        </a:accent6>
        <a:hlink>
          <a:srgbClr val="006E6E"/>
        </a:hlink>
        <a:folHlink>
          <a:srgbClr val="6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008C8C"/>
        </a:accent1>
        <a:accent2>
          <a:srgbClr val="007A8C"/>
        </a:accent2>
        <a:accent3>
          <a:srgbClr val="FFFFFF"/>
        </a:accent3>
        <a:accent4>
          <a:srgbClr val="000000"/>
        </a:accent4>
        <a:accent5>
          <a:srgbClr val="AAC5C5"/>
        </a:accent5>
        <a:accent6>
          <a:srgbClr val="006E7E"/>
        </a:accent6>
        <a:hlink>
          <a:srgbClr val="007373"/>
        </a:hlink>
        <a:folHlink>
          <a:srgbClr val="006C7D"/>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3A6EA6"/>
        </a:accent1>
        <a:accent2>
          <a:srgbClr val="47873D"/>
        </a:accent2>
        <a:accent3>
          <a:srgbClr val="FFFFFF"/>
        </a:accent3>
        <a:accent4>
          <a:srgbClr val="000000"/>
        </a:accent4>
        <a:accent5>
          <a:srgbClr val="AEBAD0"/>
        </a:accent5>
        <a:accent6>
          <a:srgbClr val="3F7A36"/>
        </a:accent6>
        <a:hlink>
          <a:srgbClr val="535087"/>
        </a:hlink>
        <a:folHlink>
          <a:srgbClr val="006B6B"/>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8C6838"/>
        </a:accent1>
        <a:accent2>
          <a:srgbClr val="007A7A"/>
        </a:accent2>
        <a:accent3>
          <a:srgbClr val="FFFFFF"/>
        </a:accent3>
        <a:accent4>
          <a:srgbClr val="000000"/>
        </a:accent4>
        <a:accent5>
          <a:srgbClr val="C5B9AE"/>
        </a:accent5>
        <a:accent6>
          <a:srgbClr val="006E6E"/>
        </a:accent6>
        <a:hlink>
          <a:srgbClr val="8C3F43"/>
        </a:hlink>
        <a:folHlink>
          <a:srgbClr val="80396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807D39"/>
        </a:accent1>
        <a:accent2>
          <a:srgbClr val="8C5438"/>
        </a:accent2>
        <a:accent3>
          <a:srgbClr val="FFFFFF"/>
        </a:accent3>
        <a:accent4>
          <a:srgbClr val="000000"/>
        </a:accent4>
        <a:accent5>
          <a:srgbClr val="C0BFAE"/>
        </a:accent5>
        <a:accent6>
          <a:srgbClr val="7E4B32"/>
        </a:accent6>
        <a:hlink>
          <a:srgbClr val="006E6E"/>
        </a:hlink>
        <a:folHlink>
          <a:srgbClr val="674B7D"/>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3_Custom Design">
  <a:themeElements>
    <a:clrScheme name="Custom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Custom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0_Default Design">
  <a:themeElements>
    <a:clrScheme name="1_Default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1_Default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CCCC"/>
      </a:lt1>
      <a:dk2>
        <a:srgbClr val="000000"/>
      </a:dk2>
      <a:lt2>
        <a:srgbClr val="B2B2B2"/>
      </a:lt2>
      <a:accent1>
        <a:srgbClr val="8C512A"/>
      </a:accent1>
      <a:accent2>
        <a:srgbClr val="8C386B"/>
      </a:accent2>
      <a:accent3>
        <a:srgbClr val="FFE2E2"/>
      </a:accent3>
      <a:accent4>
        <a:srgbClr val="000000"/>
      </a:accent4>
      <a:accent5>
        <a:srgbClr val="C5B3AC"/>
      </a:accent5>
      <a:accent6>
        <a:srgbClr val="7E3260"/>
      </a:accent6>
      <a:hlink>
        <a:srgbClr val="8C2323"/>
      </a:hlink>
      <a:folHlink>
        <a:srgbClr val="63338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CCCC"/>
        </a:lt1>
        <a:dk2>
          <a:srgbClr val="000000"/>
        </a:dk2>
        <a:lt2>
          <a:srgbClr val="B2B2B2"/>
        </a:lt2>
        <a:accent1>
          <a:srgbClr val="B23636"/>
        </a:accent1>
        <a:accent2>
          <a:srgbClr val="A63249"/>
        </a:accent2>
        <a:accent3>
          <a:srgbClr val="FFE2E2"/>
        </a:accent3>
        <a:accent4>
          <a:srgbClr val="000000"/>
        </a:accent4>
        <a:accent5>
          <a:srgbClr val="D5AEAE"/>
        </a:accent5>
        <a:accent6>
          <a:srgbClr val="962C41"/>
        </a:accent6>
        <a:hlink>
          <a:srgbClr val="990000"/>
        </a:hlink>
        <a:folHlink>
          <a:srgbClr val="8C003A"/>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CCCC"/>
        </a:lt1>
        <a:dk2>
          <a:srgbClr val="000000"/>
        </a:dk2>
        <a:lt2>
          <a:srgbClr val="B2B2B2"/>
        </a:lt2>
        <a:accent1>
          <a:srgbClr val="8C512A"/>
        </a:accent1>
        <a:accent2>
          <a:srgbClr val="8C386B"/>
        </a:accent2>
        <a:accent3>
          <a:srgbClr val="FFE2E2"/>
        </a:accent3>
        <a:accent4>
          <a:srgbClr val="000000"/>
        </a:accent4>
        <a:accent5>
          <a:srgbClr val="C5B3AC"/>
        </a:accent5>
        <a:accent6>
          <a:srgbClr val="7E3260"/>
        </a:accent6>
        <a:hlink>
          <a:srgbClr val="8C2323"/>
        </a:hlink>
        <a:folHlink>
          <a:srgbClr val="63338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CCCC"/>
        </a:lt1>
        <a:dk2>
          <a:srgbClr val="000000"/>
        </a:dk2>
        <a:lt2>
          <a:srgbClr val="B2B2B2"/>
        </a:lt2>
        <a:accent1>
          <a:srgbClr val="00698C"/>
        </a:accent1>
        <a:accent2>
          <a:srgbClr val="A63232"/>
        </a:accent2>
        <a:accent3>
          <a:srgbClr val="FFE2E2"/>
        </a:accent3>
        <a:accent4>
          <a:srgbClr val="000000"/>
        </a:accent4>
        <a:accent5>
          <a:srgbClr val="AAB9C5"/>
        </a:accent5>
        <a:accent6>
          <a:srgbClr val="962C2C"/>
        </a:accent6>
        <a:hlink>
          <a:srgbClr val="335280"/>
        </a:hlink>
        <a:folHlink>
          <a:srgbClr val="4B592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CCCC"/>
        </a:lt1>
        <a:dk2>
          <a:srgbClr val="000000"/>
        </a:dk2>
        <a:lt2>
          <a:srgbClr val="B2B2B2"/>
        </a:lt2>
        <a:accent1>
          <a:srgbClr val="735C00"/>
        </a:accent1>
        <a:accent2>
          <a:srgbClr val="217321"/>
        </a:accent2>
        <a:accent3>
          <a:srgbClr val="FFE2E2"/>
        </a:accent3>
        <a:accent4>
          <a:srgbClr val="000000"/>
        </a:accent4>
        <a:accent5>
          <a:srgbClr val="BCB5AA"/>
        </a:accent5>
        <a:accent6>
          <a:srgbClr val="1D681D"/>
        </a:accent6>
        <a:hlink>
          <a:srgbClr val="403380"/>
        </a:hlink>
        <a:folHlink>
          <a:srgbClr val="8C2323"/>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23636"/>
        </a:accent1>
        <a:accent2>
          <a:srgbClr val="A63249"/>
        </a:accent2>
        <a:accent3>
          <a:srgbClr val="FFFFFF"/>
        </a:accent3>
        <a:accent4>
          <a:srgbClr val="000000"/>
        </a:accent4>
        <a:accent5>
          <a:srgbClr val="D5AEAE"/>
        </a:accent5>
        <a:accent6>
          <a:srgbClr val="962C41"/>
        </a:accent6>
        <a:hlink>
          <a:srgbClr val="990000"/>
        </a:hlink>
        <a:folHlink>
          <a:srgbClr val="8C003A"/>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8C512A"/>
        </a:accent1>
        <a:accent2>
          <a:srgbClr val="8C386B"/>
        </a:accent2>
        <a:accent3>
          <a:srgbClr val="FFFFFF"/>
        </a:accent3>
        <a:accent4>
          <a:srgbClr val="000000"/>
        </a:accent4>
        <a:accent5>
          <a:srgbClr val="C5B3AC"/>
        </a:accent5>
        <a:accent6>
          <a:srgbClr val="7E3260"/>
        </a:accent6>
        <a:hlink>
          <a:srgbClr val="8C2323"/>
        </a:hlink>
        <a:folHlink>
          <a:srgbClr val="63338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00698C"/>
        </a:accent1>
        <a:accent2>
          <a:srgbClr val="A63232"/>
        </a:accent2>
        <a:accent3>
          <a:srgbClr val="FFFFFF"/>
        </a:accent3>
        <a:accent4>
          <a:srgbClr val="000000"/>
        </a:accent4>
        <a:accent5>
          <a:srgbClr val="AAB9C5"/>
        </a:accent5>
        <a:accent6>
          <a:srgbClr val="962C2C"/>
        </a:accent6>
        <a:hlink>
          <a:srgbClr val="335280"/>
        </a:hlink>
        <a:folHlink>
          <a:srgbClr val="4B592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735C00"/>
        </a:accent1>
        <a:accent2>
          <a:srgbClr val="217321"/>
        </a:accent2>
        <a:accent3>
          <a:srgbClr val="FFFFFF"/>
        </a:accent3>
        <a:accent4>
          <a:srgbClr val="000000"/>
        </a:accent4>
        <a:accent5>
          <a:srgbClr val="BCB5AA"/>
        </a:accent5>
        <a:accent6>
          <a:srgbClr val="1D681D"/>
        </a:accent6>
        <a:hlink>
          <a:srgbClr val="403380"/>
        </a:hlink>
        <a:folHlink>
          <a:srgbClr val="8C2323"/>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1.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4.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5.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6.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7.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8.xml><?xml version="1.0" encoding="utf-8"?>
<a:theme xmlns:a="http://schemas.openxmlformats.org/drawingml/2006/main" name="1_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9.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1_Office Theme">
  <a:themeElements>
    <a:clrScheme name="Office Theme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CC99"/>
        </a:lt1>
        <a:dk2>
          <a:srgbClr val="000000"/>
        </a:dk2>
        <a:lt2>
          <a:srgbClr val="CCCCCC"/>
        </a:lt2>
        <a:accent1>
          <a:srgbClr val="8C541C"/>
        </a:accent1>
        <a:accent2>
          <a:srgbClr val="804000"/>
        </a:accent2>
        <a:accent3>
          <a:srgbClr val="FFE2CA"/>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CC99"/>
        </a:lt1>
        <a:dk2>
          <a:srgbClr val="000000"/>
        </a:dk2>
        <a:lt2>
          <a:srgbClr val="CCCCCC"/>
        </a:lt2>
        <a:accent1>
          <a:srgbClr val="146644"/>
        </a:accent1>
        <a:accent2>
          <a:srgbClr val="804000"/>
        </a:accent2>
        <a:accent3>
          <a:srgbClr val="FFE2CA"/>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CC99"/>
        </a:lt1>
        <a:dk2>
          <a:srgbClr val="000000"/>
        </a:dk2>
        <a:lt2>
          <a:srgbClr val="CCCCCC"/>
        </a:lt2>
        <a:accent1>
          <a:srgbClr val="2C516E"/>
        </a:accent1>
        <a:accent2>
          <a:srgbClr val="5F661F"/>
        </a:accent2>
        <a:accent3>
          <a:srgbClr val="FFE2CA"/>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8C541C"/>
        </a:accent1>
        <a:accent2>
          <a:srgbClr val="804000"/>
        </a:accent2>
        <a:accent3>
          <a:srgbClr val="FFFFFF"/>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8C3823"/>
        </a:accent1>
        <a:accent2>
          <a:srgbClr val="6E4D00"/>
        </a:accent2>
        <a:accent3>
          <a:srgbClr val="FFFFFF"/>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146644"/>
        </a:accent1>
        <a:accent2>
          <a:srgbClr val="804000"/>
        </a:accent2>
        <a:accent3>
          <a:srgbClr val="FFFFFF"/>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2C516E"/>
        </a:accent1>
        <a:accent2>
          <a:srgbClr val="5F661F"/>
        </a:accent2>
        <a:accent3>
          <a:srgbClr val="FFFFFF"/>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d_1998_slide">
  <a:themeElements>
    <a:clrScheme name="Office Theme 2">
      <a:dk1>
        <a:srgbClr val="000000"/>
      </a:dk1>
      <a:lt1>
        <a:srgbClr val="FFFFFF"/>
      </a:lt1>
      <a:dk2>
        <a:srgbClr val="000000"/>
      </a:dk2>
      <a:lt2>
        <a:srgbClr val="FFFFFF"/>
      </a:lt2>
      <a:accent1>
        <a:srgbClr val="FFA4D9"/>
      </a:accent1>
      <a:accent2>
        <a:srgbClr val="FFA66B"/>
      </a:accent2>
      <a:accent3>
        <a:srgbClr val="AAAAAA"/>
      </a:accent3>
      <a:accent4>
        <a:srgbClr val="DADADA"/>
      </a:accent4>
      <a:accent5>
        <a:srgbClr val="FFCFE9"/>
      </a:accent5>
      <a:accent6>
        <a:srgbClr val="E79660"/>
      </a:accent6>
      <a:hlink>
        <a:srgbClr val="FFB5B5"/>
      </a:hlink>
      <a:folHlink>
        <a:srgbClr val="FFE685"/>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FFFFFF"/>
        </a:lt2>
        <a:accent1>
          <a:srgbClr val="FF6666"/>
        </a:accent1>
        <a:accent2>
          <a:srgbClr val="FF8585"/>
        </a:accent2>
        <a:accent3>
          <a:srgbClr val="AAAAAA"/>
        </a:accent3>
        <a:accent4>
          <a:srgbClr val="DADADA"/>
        </a:accent4>
        <a:accent5>
          <a:srgbClr val="FFB8B8"/>
        </a:accent5>
        <a:accent6>
          <a:srgbClr val="E77878"/>
        </a:accent6>
        <a:hlink>
          <a:srgbClr val="FFA4A4"/>
        </a:hlink>
        <a:folHlink>
          <a:srgbClr val="FFD1D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FFFFFF"/>
        </a:lt2>
        <a:accent1>
          <a:srgbClr val="FFA4D9"/>
        </a:accent1>
        <a:accent2>
          <a:srgbClr val="FFA66B"/>
        </a:accent2>
        <a:accent3>
          <a:srgbClr val="AAAAAA"/>
        </a:accent3>
        <a:accent4>
          <a:srgbClr val="DADADA"/>
        </a:accent4>
        <a:accent5>
          <a:srgbClr val="FFCFE9"/>
        </a:accent5>
        <a:accent6>
          <a:srgbClr val="E79660"/>
        </a:accent6>
        <a:hlink>
          <a:srgbClr val="FFB5B5"/>
        </a:hlink>
        <a:folHlink>
          <a:srgbClr val="FFE685"/>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65CDF0"/>
        </a:accent1>
        <a:accent2>
          <a:srgbClr val="FF9999"/>
        </a:accent2>
        <a:accent3>
          <a:srgbClr val="AAAAAA"/>
        </a:accent3>
        <a:accent4>
          <a:srgbClr val="DADADA"/>
        </a:accent4>
        <a:accent5>
          <a:srgbClr val="B8E3F6"/>
        </a:accent5>
        <a:accent6>
          <a:srgbClr val="E78A8A"/>
        </a:accent6>
        <a:hlink>
          <a:srgbClr val="D6F37D"/>
        </a:hlink>
        <a:folHlink>
          <a:srgbClr val="B8D5FF"/>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FFFFFF"/>
        </a:lt2>
        <a:accent1>
          <a:srgbClr val="FFA3A3"/>
        </a:accent1>
        <a:accent2>
          <a:srgbClr val="FFD943"/>
        </a:accent2>
        <a:accent3>
          <a:srgbClr val="AAAAAA"/>
        </a:accent3>
        <a:accent4>
          <a:srgbClr val="DADADA"/>
        </a:accent4>
        <a:accent5>
          <a:srgbClr val="FFCECE"/>
        </a:accent5>
        <a:accent6>
          <a:srgbClr val="E7C43C"/>
        </a:accent6>
        <a:hlink>
          <a:srgbClr val="D2C9FF"/>
        </a:hlink>
        <a:folHlink>
          <a:srgbClr val="97ED97"/>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FFFFFF"/>
        </a:lt2>
        <a:accent1>
          <a:srgbClr val="F2EF3D"/>
        </a:accent1>
        <a:accent2>
          <a:srgbClr val="F2DA3D"/>
        </a:accent2>
        <a:accent3>
          <a:srgbClr val="AAAAAA"/>
        </a:accent3>
        <a:accent4>
          <a:srgbClr val="DADADA"/>
        </a:accent4>
        <a:accent5>
          <a:srgbClr val="F7F6AF"/>
        </a:accent5>
        <a:accent6>
          <a:srgbClr val="DBC536"/>
        </a:accent6>
        <a:hlink>
          <a:srgbClr val="EDF252"/>
        </a:hlink>
        <a:folHlink>
          <a:srgbClr val="FFEB80"/>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FFFFFF"/>
        </a:lt2>
        <a:accent1>
          <a:srgbClr val="FFD640"/>
        </a:accent1>
        <a:accent2>
          <a:srgbClr val="D1FA4B"/>
        </a:accent2>
        <a:accent3>
          <a:srgbClr val="AAAAAA"/>
        </a:accent3>
        <a:accent4>
          <a:srgbClr val="DADADA"/>
        </a:accent4>
        <a:accent5>
          <a:srgbClr val="FFE8AF"/>
        </a:accent5>
        <a:accent6>
          <a:srgbClr val="BDE343"/>
        </a:accent6>
        <a:hlink>
          <a:srgbClr val="FFFD99"/>
        </a:hlink>
        <a:folHlink>
          <a:srgbClr val="DBFFD9"/>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FFFFFF"/>
        </a:lt2>
        <a:accent1>
          <a:srgbClr val="FFCCEC"/>
        </a:accent1>
        <a:accent2>
          <a:srgbClr val="F2EF16"/>
        </a:accent2>
        <a:accent3>
          <a:srgbClr val="AAAAAA"/>
        </a:accent3>
        <a:accent4>
          <a:srgbClr val="DADADA"/>
        </a:accent4>
        <a:accent5>
          <a:srgbClr val="FFE2F4"/>
        </a:accent5>
        <a:accent6>
          <a:srgbClr val="DBD913"/>
        </a:accent6>
        <a:hlink>
          <a:srgbClr val="FFDDD1"/>
        </a:hlink>
        <a:folHlink>
          <a:srgbClr val="D2CCFF"/>
        </a:folHlink>
      </a:clrScheme>
      <a:clrMap bg1="dk2" tx1="lt1" bg2="dk1" tx2="lt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FFFFFF"/>
        </a:lt2>
        <a:accent1>
          <a:srgbClr val="FFC8A6"/>
        </a:accent1>
        <a:accent2>
          <a:srgbClr val="9AE2ED"/>
        </a:accent2>
        <a:accent3>
          <a:srgbClr val="AAAAAA"/>
        </a:accent3>
        <a:accent4>
          <a:srgbClr val="DADADA"/>
        </a:accent4>
        <a:accent5>
          <a:srgbClr val="FFE0D0"/>
        </a:accent5>
        <a:accent6>
          <a:srgbClr val="8BCDD7"/>
        </a:accent6>
        <a:hlink>
          <a:srgbClr val="F1D9FF"/>
        </a:hlink>
        <a:folHlink>
          <a:srgbClr val="F2F1AA"/>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FFFFFF"/>
        </a:lt2>
        <a:accent1>
          <a:srgbClr val="91E35A"/>
        </a:accent1>
        <a:accent2>
          <a:srgbClr val="C7E052"/>
        </a:accent2>
        <a:accent3>
          <a:srgbClr val="AAAAAA"/>
        </a:accent3>
        <a:accent4>
          <a:srgbClr val="DADADA"/>
        </a:accent4>
        <a:accent5>
          <a:srgbClr val="C7EFB5"/>
        </a:accent5>
        <a:accent6>
          <a:srgbClr val="B4CB49"/>
        </a:accent6>
        <a:hlink>
          <a:srgbClr val="CFF3B7"/>
        </a:hlink>
        <a:folHlink>
          <a:srgbClr val="E9F5AF"/>
        </a:folHlink>
      </a:clrScheme>
      <a:clrMap bg1="dk2" tx1="lt1" bg2="dk1" tx2="lt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FFFF"/>
        </a:lt2>
        <a:accent1>
          <a:srgbClr val="C7E052"/>
        </a:accent1>
        <a:accent2>
          <a:srgbClr val="86D5EB"/>
        </a:accent2>
        <a:accent3>
          <a:srgbClr val="AAAAAA"/>
        </a:accent3>
        <a:accent4>
          <a:srgbClr val="DADADA"/>
        </a:accent4>
        <a:accent5>
          <a:srgbClr val="E0EDB3"/>
        </a:accent5>
        <a:accent6>
          <a:srgbClr val="79C1D5"/>
        </a:accent6>
        <a:hlink>
          <a:srgbClr val="F8EDCD"/>
        </a:hlink>
        <a:folHlink>
          <a:srgbClr val="CFF3B7"/>
        </a:folHlink>
      </a:clrScheme>
      <a:clrMap bg1="dk2" tx1="lt1" bg2="dk1" tx2="lt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FFFFFF"/>
        </a:lt2>
        <a:accent1>
          <a:srgbClr val="EFBDA1"/>
        </a:accent1>
        <a:accent2>
          <a:srgbClr val="B8B7F3"/>
        </a:accent2>
        <a:accent3>
          <a:srgbClr val="AAAAAA"/>
        </a:accent3>
        <a:accent4>
          <a:srgbClr val="DADADA"/>
        </a:accent4>
        <a:accent5>
          <a:srgbClr val="F6DBCD"/>
        </a:accent5>
        <a:accent6>
          <a:srgbClr val="A6A6DC"/>
        </a:accent6>
        <a:hlink>
          <a:srgbClr val="CFF3B7"/>
        </a:hlink>
        <a:folHlink>
          <a:srgbClr val="F8E5F2"/>
        </a:folHlink>
      </a:clrScheme>
      <a:clrMap bg1="dk2" tx1="lt1" bg2="dk1" tx2="lt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FFFFFF"/>
        </a:lt2>
        <a:accent1>
          <a:srgbClr val="F7D4D8"/>
        </a:accent1>
        <a:accent2>
          <a:srgbClr val="EBD68B"/>
        </a:accent2>
        <a:accent3>
          <a:srgbClr val="AAAAAA"/>
        </a:accent3>
        <a:accent4>
          <a:srgbClr val="DADADA"/>
        </a:accent4>
        <a:accent5>
          <a:srgbClr val="FAE6E9"/>
        </a:accent5>
        <a:accent6>
          <a:srgbClr val="D5C27D"/>
        </a:accent6>
        <a:hlink>
          <a:srgbClr val="DFF8CD"/>
        </a:hlink>
        <a:folHlink>
          <a:srgbClr val="DDDDF9"/>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FFFFFF"/>
        </a:lt2>
        <a:accent1>
          <a:srgbClr val="9EB5CC"/>
        </a:accent1>
        <a:accent2>
          <a:srgbClr val="8FBAE5"/>
        </a:accent2>
        <a:accent3>
          <a:srgbClr val="AAAAAA"/>
        </a:accent3>
        <a:accent4>
          <a:srgbClr val="DADADA"/>
        </a:accent4>
        <a:accent5>
          <a:srgbClr val="CCD7E2"/>
        </a:accent5>
        <a:accent6>
          <a:srgbClr val="81A8CF"/>
        </a:accent6>
        <a:hlink>
          <a:srgbClr val="E7EFF7"/>
        </a:hlink>
        <a:folHlink>
          <a:srgbClr val="D4DBE7"/>
        </a:folHlink>
      </a:clrScheme>
      <a:clrMap bg1="dk2" tx1="lt1" bg2="dk1" tx2="lt2" accent1="accent1" accent2="accent2" accent3="accent3" accent4="accent4" accent5="accent5" accent6="accent6" hlink="hlink" folHlink="folHlink"/>
    </a:extraClrScheme>
    <a:extraClrScheme>
      <a:clrScheme name="Office Theme 14">
        <a:dk1>
          <a:srgbClr val="000000"/>
        </a:dk1>
        <a:lt1>
          <a:srgbClr val="FFFFFF"/>
        </a:lt1>
        <a:dk2>
          <a:srgbClr val="000000"/>
        </a:dk2>
        <a:lt2>
          <a:srgbClr val="FFFFFF"/>
        </a:lt2>
        <a:accent1>
          <a:srgbClr val="8BB6DF"/>
        </a:accent1>
        <a:accent2>
          <a:srgbClr val="C6BEE7"/>
        </a:accent2>
        <a:accent3>
          <a:srgbClr val="AAAAAA"/>
        </a:accent3>
        <a:accent4>
          <a:srgbClr val="DADADA"/>
        </a:accent4>
        <a:accent5>
          <a:srgbClr val="C4D7EC"/>
        </a:accent5>
        <a:accent6>
          <a:srgbClr val="B3ACD1"/>
        </a:accent6>
        <a:hlink>
          <a:srgbClr val="DBE9F0"/>
        </a:hlink>
        <a:folHlink>
          <a:srgbClr val="E2DEF2"/>
        </a:folHlink>
      </a:clrScheme>
      <a:clrMap bg1="dk2" tx1="lt1" bg2="dk1" tx2="lt2" accent1="accent1" accent2="accent2" accent3="accent3" accent4="accent4" accent5="accent5" accent6="accent6" hlink="hlink" folHlink="folHlink"/>
    </a:extraClrScheme>
    <a:extraClrScheme>
      <a:clrScheme name="Office Theme 15">
        <a:dk1>
          <a:srgbClr val="000000"/>
        </a:dk1>
        <a:lt1>
          <a:srgbClr val="FFFFFF"/>
        </a:lt1>
        <a:dk2>
          <a:srgbClr val="000000"/>
        </a:dk2>
        <a:lt2>
          <a:srgbClr val="FFFFFF"/>
        </a:lt2>
        <a:accent1>
          <a:srgbClr val="B1D2E7"/>
        </a:accent1>
        <a:accent2>
          <a:srgbClr val="E7C4B2"/>
        </a:accent2>
        <a:accent3>
          <a:srgbClr val="AAAAAA"/>
        </a:accent3>
        <a:accent4>
          <a:srgbClr val="DADADA"/>
        </a:accent4>
        <a:accent5>
          <a:srgbClr val="D5E5F1"/>
        </a:accent5>
        <a:accent6>
          <a:srgbClr val="D1B1A1"/>
        </a:accent6>
        <a:hlink>
          <a:srgbClr val="F1EDDA"/>
        </a:hlink>
        <a:folHlink>
          <a:srgbClr val="DAE6F1"/>
        </a:folHlink>
      </a:clrScheme>
      <a:clrMap bg1="dk2" tx1="lt1" bg2="dk1" tx2="lt2" accent1="accent1" accent2="accent2" accent3="accent3" accent4="accent4" accent5="accent5" accent6="accent6" hlink="hlink" folHlink="folHlink"/>
    </a:extraClrScheme>
    <a:extraClrScheme>
      <a:clrScheme name="Office Theme 16">
        <a:dk1>
          <a:srgbClr val="000000"/>
        </a:dk1>
        <a:lt1>
          <a:srgbClr val="FFFFFF"/>
        </a:lt1>
        <a:dk2>
          <a:srgbClr val="000000"/>
        </a:dk2>
        <a:lt2>
          <a:srgbClr val="FFFFFF"/>
        </a:lt2>
        <a:accent1>
          <a:srgbClr val="CED88D"/>
        </a:accent1>
        <a:accent2>
          <a:srgbClr val="D7BB8F"/>
        </a:accent2>
        <a:accent3>
          <a:srgbClr val="AAAAAA"/>
        </a:accent3>
        <a:accent4>
          <a:srgbClr val="DADADA"/>
        </a:accent4>
        <a:accent5>
          <a:srgbClr val="E3E9C5"/>
        </a:accent5>
        <a:accent6>
          <a:srgbClr val="C3A981"/>
        </a:accent6>
        <a:hlink>
          <a:srgbClr val="EFDCEF"/>
        </a:hlink>
        <a:folHlink>
          <a:srgbClr val="DBE6F0"/>
        </a:folHlink>
      </a:clrScheme>
      <a:clrMap bg1="dk2" tx1="lt1" bg2="dk1" tx2="lt2" accent1="accent1" accent2="accent2" accent3="accent3" accent4="accent4" accent5="accent5" accent6="accent6" hlink="hlink" folHlink="folHlink"/>
    </a:extraClrScheme>
    <a:extraClrScheme>
      <a:clrScheme name="Office Theme 17">
        <a:dk1>
          <a:srgbClr val="000000"/>
        </a:dk1>
        <a:lt1>
          <a:srgbClr val="FFFFFF"/>
        </a:lt1>
        <a:dk2>
          <a:srgbClr val="000000"/>
        </a:dk2>
        <a:lt2>
          <a:srgbClr val="B2B2B2"/>
        </a:lt2>
        <a:accent1>
          <a:srgbClr val="FF6666"/>
        </a:accent1>
        <a:accent2>
          <a:srgbClr val="FF8585"/>
        </a:accent2>
        <a:accent3>
          <a:srgbClr val="FFFFFF"/>
        </a:accent3>
        <a:accent4>
          <a:srgbClr val="000000"/>
        </a:accent4>
        <a:accent5>
          <a:srgbClr val="FFB8B8"/>
        </a:accent5>
        <a:accent6>
          <a:srgbClr val="E77878"/>
        </a:accent6>
        <a:hlink>
          <a:srgbClr val="FFA4A4"/>
        </a:hlink>
        <a:folHlink>
          <a:srgbClr val="FFD1D1"/>
        </a:folHlink>
      </a:clrScheme>
      <a:clrMap bg1="lt1" tx1="dk1" bg2="lt2" tx2="dk2" accent1="accent1" accent2="accent2" accent3="accent3" accent4="accent4" accent5="accent5" accent6="accent6" hlink="hlink" folHlink="folHlink"/>
    </a:extraClrScheme>
    <a:extraClrScheme>
      <a:clrScheme name="Office Theme 18">
        <a:dk1>
          <a:srgbClr val="000000"/>
        </a:dk1>
        <a:lt1>
          <a:srgbClr val="FFFFFF"/>
        </a:lt1>
        <a:dk2>
          <a:srgbClr val="000000"/>
        </a:dk2>
        <a:lt2>
          <a:srgbClr val="B2B2B2"/>
        </a:lt2>
        <a:accent1>
          <a:srgbClr val="FFA4D9"/>
        </a:accent1>
        <a:accent2>
          <a:srgbClr val="FFA66B"/>
        </a:accent2>
        <a:accent3>
          <a:srgbClr val="FFFFFF"/>
        </a:accent3>
        <a:accent4>
          <a:srgbClr val="000000"/>
        </a:accent4>
        <a:accent5>
          <a:srgbClr val="FFCFE9"/>
        </a:accent5>
        <a:accent6>
          <a:srgbClr val="E79660"/>
        </a:accent6>
        <a:hlink>
          <a:srgbClr val="FFB5B5"/>
        </a:hlink>
        <a:folHlink>
          <a:srgbClr val="FFE685"/>
        </a:folHlink>
      </a:clrScheme>
      <a:clrMap bg1="lt1" tx1="dk1" bg2="lt2" tx2="dk2" accent1="accent1" accent2="accent2" accent3="accent3" accent4="accent4" accent5="accent5" accent6="accent6" hlink="hlink" folHlink="folHlink"/>
    </a:extraClrScheme>
    <a:extraClrScheme>
      <a:clrScheme name="Office Theme 19">
        <a:dk1>
          <a:srgbClr val="000000"/>
        </a:dk1>
        <a:lt1>
          <a:srgbClr val="FFFFFF"/>
        </a:lt1>
        <a:dk2>
          <a:srgbClr val="000000"/>
        </a:dk2>
        <a:lt2>
          <a:srgbClr val="B2B2B2"/>
        </a:lt2>
        <a:accent1>
          <a:srgbClr val="65CDF0"/>
        </a:accent1>
        <a:accent2>
          <a:srgbClr val="FF9999"/>
        </a:accent2>
        <a:accent3>
          <a:srgbClr val="FFFFFF"/>
        </a:accent3>
        <a:accent4>
          <a:srgbClr val="000000"/>
        </a:accent4>
        <a:accent5>
          <a:srgbClr val="B8E3F6"/>
        </a:accent5>
        <a:accent6>
          <a:srgbClr val="E78A8A"/>
        </a:accent6>
        <a:hlink>
          <a:srgbClr val="D6F37D"/>
        </a:hlink>
        <a:folHlink>
          <a:srgbClr val="B8D5FF"/>
        </a:folHlink>
      </a:clrScheme>
      <a:clrMap bg1="lt1" tx1="dk1" bg2="lt2" tx2="dk2" accent1="accent1" accent2="accent2" accent3="accent3" accent4="accent4" accent5="accent5" accent6="accent6" hlink="hlink" folHlink="folHlink"/>
    </a:extraClrScheme>
    <a:extraClrScheme>
      <a:clrScheme name="Office Theme 20">
        <a:dk1>
          <a:srgbClr val="000000"/>
        </a:dk1>
        <a:lt1>
          <a:srgbClr val="FFFFFF"/>
        </a:lt1>
        <a:dk2>
          <a:srgbClr val="000000"/>
        </a:dk2>
        <a:lt2>
          <a:srgbClr val="B2B2B2"/>
        </a:lt2>
        <a:accent1>
          <a:srgbClr val="FFA3A3"/>
        </a:accent1>
        <a:accent2>
          <a:srgbClr val="FFD943"/>
        </a:accent2>
        <a:accent3>
          <a:srgbClr val="FFFFFF"/>
        </a:accent3>
        <a:accent4>
          <a:srgbClr val="000000"/>
        </a:accent4>
        <a:accent5>
          <a:srgbClr val="FFCECE"/>
        </a:accent5>
        <a:accent6>
          <a:srgbClr val="E7C43C"/>
        </a:accent6>
        <a:hlink>
          <a:srgbClr val="D2C9FF"/>
        </a:hlink>
        <a:folHlink>
          <a:srgbClr val="97ED97"/>
        </a:folHlink>
      </a:clrScheme>
      <a:clrMap bg1="lt1" tx1="dk1" bg2="lt2" tx2="dk2" accent1="accent1" accent2="accent2" accent3="accent3" accent4="accent4" accent5="accent5" accent6="accent6" hlink="hlink" folHlink="folHlink"/>
    </a:extraClrScheme>
    <a:extraClrScheme>
      <a:clrScheme name="Office Theme 21">
        <a:dk1>
          <a:srgbClr val="000000"/>
        </a:dk1>
        <a:lt1>
          <a:srgbClr val="FFFFFF"/>
        </a:lt1>
        <a:dk2>
          <a:srgbClr val="000000"/>
        </a:dk2>
        <a:lt2>
          <a:srgbClr val="B2B2B2"/>
        </a:lt2>
        <a:accent1>
          <a:srgbClr val="F2EF3D"/>
        </a:accent1>
        <a:accent2>
          <a:srgbClr val="F2DA3D"/>
        </a:accent2>
        <a:accent3>
          <a:srgbClr val="FFFFFF"/>
        </a:accent3>
        <a:accent4>
          <a:srgbClr val="000000"/>
        </a:accent4>
        <a:accent5>
          <a:srgbClr val="F7F6AF"/>
        </a:accent5>
        <a:accent6>
          <a:srgbClr val="DBC536"/>
        </a:accent6>
        <a:hlink>
          <a:srgbClr val="EDF252"/>
        </a:hlink>
        <a:folHlink>
          <a:srgbClr val="FFEB80"/>
        </a:folHlink>
      </a:clrScheme>
      <a:clrMap bg1="lt1" tx1="dk1" bg2="lt2" tx2="dk2" accent1="accent1" accent2="accent2" accent3="accent3" accent4="accent4" accent5="accent5" accent6="accent6" hlink="hlink" folHlink="folHlink"/>
    </a:extraClrScheme>
    <a:extraClrScheme>
      <a:clrScheme name="Office Theme 22">
        <a:dk1>
          <a:srgbClr val="000000"/>
        </a:dk1>
        <a:lt1>
          <a:srgbClr val="FFFFFF"/>
        </a:lt1>
        <a:dk2>
          <a:srgbClr val="000000"/>
        </a:dk2>
        <a:lt2>
          <a:srgbClr val="B2B2B2"/>
        </a:lt2>
        <a:accent1>
          <a:srgbClr val="FFD640"/>
        </a:accent1>
        <a:accent2>
          <a:srgbClr val="D1FA4B"/>
        </a:accent2>
        <a:accent3>
          <a:srgbClr val="FFFFFF"/>
        </a:accent3>
        <a:accent4>
          <a:srgbClr val="000000"/>
        </a:accent4>
        <a:accent5>
          <a:srgbClr val="FFE8AF"/>
        </a:accent5>
        <a:accent6>
          <a:srgbClr val="BDE343"/>
        </a:accent6>
        <a:hlink>
          <a:srgbClr val="FFFD99"/>
        </a:hlink>
        <a:folHlink>
          <a:srgbClr val="DBFFD9"/>
        </a:folHlink>
      </a:clrScheme>
      <a:clrMap bg1="lt1" tx1="dk1" bg2="lt2" tx2="dk2" accent1="accent1" accent2="accent2" accent3="accent3" accent4="accent4" accent5="accent5" accent6="accent6" hlink="hlink" folHlink="folHlink"/>
    </a:extraClrScheme>
    <a:extraClrScheme>
      <a:clrScheme name="Office Theme 23">
        <a:dk1>
          <a:srgbClr val="000000"/>
        </a:dk1>
        <a:lt1>
          <a:srgbClr val="FFFFFF"/>
        </a:lt1>
        <a:dk2>
          <a:srgbClr val="000000"/>
        </a:dk2>
        <a:lt2>
          <a:srgbClr val="B2B2B2"/>
        </a:lt2>
        <a:accent1>
          <a:srgbClr val="FFCCEC"/>
        </a:accent1>
        <a:accent2>
          <a:srgbClr val="F2EF16"/>
        </a:accent2>
        <a:accent3>
          <a:srgbClr val="FFFFFF"/>
        </a:accent3>
        <a:accent4>
          <a:srgbClr val="000000"/>
        </a:accent4>
        <a:accent5>
          <a:srgbClr val="FFE2F4"/>
        </a:accent5>
        <a:accent6>
          <a:srgbClr val="DBD913"/>
        </a:accent6>
        <a:hlink>
          <a:srgbClr val="FFDDD1"/>
        </a:hlink>
        <a:folHlink>
          <a:srgbClr val="D2CCFF"/>
        </a:folHlink>
      </a:clrScheme>
      <a:clrMap bg1="lt1" tx1="dk1" bg2="lt2" tx2="dk2" accent1="accent1" accent2="accent2" accent3="accent3" accent4="accent4" accent5="accent5" accent6="accent6" hlink="hlink" folHlink="folHlink"/>
    </a:extraClrScheme>
    <a:extraClrScheme>
      <a:clrScheme name="Office Theme 24">
        <a:dk1>
          <a:srgbClr val="000000"/>
        </a:dk1>
        <a:lt1>
          <a:srgbClr val="FFFFFF"/>
        </a:lt1>
        <a:dk2>
          <a:srgbClr val="000000"/>
        </a:dk2>
        <a:lt2>
          <a:srgbClr val="B2B2B2"/>
        </a:lt2>
        <a:accent1>
          <a:srgbClr val="FFC8A6"/>
        </a:accent1>
        <a:accent2>
          <a:srgbClr val="9AE2ED"/>
        </a:accent2>
        <a:accent3>
          <a:srgbClr val="FFFFFF"/>
        </a:accent3>
        <a:accent4>
          <a:srgbClr val="000000"/>
        </a:accent4>
        <a:accent5>
          <a:srgbClr val="FFE0D0"/>
        </a:accent5>
        <a:accent6>
          <a:srgbClr val="8BCDD7"/>
        </a:accent6>
        <a:hlink>
          <a:srgbClr val="F1D9FF"/>
        </a:hlink>
        <a:folHlink>
          <a:srgbClr val="F2F1AA"/>
        </a:folHlink>
      </a:clrScheme>
      <a:clrMap bg1="lt1" tx1="dk1" bg2="lt2" tx2="dk2" accent1="accent1" accent2="accent2" accent3="accent3" accent4="accent4" accent5="accent5" accent6="accent6" hlink="hlink" folHlink="folHlink"/>
    </a:extraClrScheme>
    <a:extraClrScheme>
      <a:clrScheme name="Office Theme 25">
        <a:dk1>
          <a:srgbClr val="000000"/>
        </a:dk1>
        <a:lt1>
          <a:srgbClr val="FFFFFF"/>
        </a:lt1>
        <a:dk2>
          <a:srgbClr val="000000"/>
        </a:dk2>
        <a:lt2>
          <a:srgbClr val="B2B2B2"/>
        </a:lt2>
        <a:accent1>
          <a:srgbClr val="91E35A"/>
        </a:accent1>
        <a:accent2>
          <a:srgbClr val="C7E052"/>
        </a:accent2>
        <a:accent3>
          <a:srgbClr val="FFFFFF"/>
        </a:accent3>
        <a:accent4>
          <a:srgbClr val="000000"/>
        </a:accent4>
        <a:accent5>
          <a:srgbClr val="C7EFB5"/>
        </a:accent5>
        <a:accent6>
          <a:srgbClr val="B4CB49"/>
        </a:accent6>
        <a:hlink>
          <a:srgbClr val="CFF3B7"/>
        </a:hlink>
        <a:folHlink>
          <a:srgbClr val="E9F5AF"/>
        </a:folHlink>
      </a:clrScheme>
      <a:clrMap bg1="lt1" tx1="dk1" bg2="lt2" tx2="dk2" accent1="accent1" accent2="accent2" accent3="accent3" accent4="accent4" accent5="accent5" accent6="accent6" hlink="hlink" folHlink="folHlink"/>
    </a:extraClrScheme>
    <a:extraClrScheme>
      <a:clrScheme name="Office Theme 26">
        <a:dk1>
          <a:srgbClr val="000000"/>
        </a:dk1>
        <a:lt1>
          <a:srgbClr val="FFFFFF"/>
        </a:lt1>
        <a:dk2>
          <a:srgbClr val="000000"/>
        </a:dk2>
        <a:lt2>
          <a:srgbClr val="B2B2B2"/>
        </a:lt2>
        <a:accent1>
          <a:srgbClr val="C7E052"/>
        </a:accent1>
        <a:accent2>
          <a:srgbClr val="86D5EB"/>
        </a:accent2>
        <a:accent3>
          <a:srgbClr val="FFFFFF"/>
        </a:accent3>
        <a:accent4>
          <a:srgbClr val="000000"/>
        </a:accent4>
        <a:accent5>
          <a:srgbClr val="E0EDB3"/>
        </a:accent5>
        <a:accent6>
          <a:srgbClr val="79C1D5"/>
        </a:accent6>
        <a:hlink>
          <a:srgbClr val="F8EDCD"/>
        </a:hlink>
        <a:folHlink>
          <a:srgbClr val="CFF3B7"/>
        </a:folHlink>
      </a:clrScheme>
      <a:clrMap bg1="lt1" tx1="dk1" bg2="lt2" tx2="dk2" accent1="accent1" accent2="accent2" accent3="accent3" accent4="accent4" accent5="accent5" accent6="accent6" hlink="hlink" folHlink="folHlink"/>
    </a:extraClrScheme>
    <a:extraClrScheme>
      <a:clrScheme name="Office Theme 27">
        <a:dk1>
          <a:srgbClr val="000000"/>
        </a:dk1>
        <a:lt1>
          <a:srgbClr val="FFFFFF"/>
        </a:lt1>
        <a:dk2>
          <a:srgbClr val="000000"/>
        </a:dk2>
        <a:lt2>
          <a:srgbClr val="B2B2B2"/>
        </a:lt2>
        <a:accent1>
          <a:srgbClr val="EFBDA1"/>
        </a:accent1>
        <a:accent2>
          <a:srgbClr val="B8B7F3"/>
        </a:accent2>
        <a:accent3>
          <a:srgbClr val="FFFFFF"/>
        </a:accent3>
        <a:accent4>
          <a:srgbClr val="000000"/>
        </a:accent4>
        <a:accent5>
          <a:srgbClr val="F6DBCD"/>
        </a:accent5>
        <a:accent6>
          <a:srgbClr val="A6A6DC"/>
        </a:accent6>
        <a:hlink>
          <a:srgbClr val="CFF3B7"/>
        </a:hlink>
        <a:folHlink>
          <a:srgbClr val="F8E5F2"/>
        </a:folHlink>
      </a:clrScheme>
      <a:clrMap bg1="lt1" tx1="dk1" bg2="lt2" tx2="dk2" accent1="accent1" accent2="accent2" accent3="accent3" accent4="accent4" accent5="accent5" accent6="accent6" hlink="hlink" folHlink="folHlink"/>
    </a:extraClrScheme>
    <a:extraClrScheme>
      <a:clrScheme name="Office Theme 28">
        <a:dk1>
          <a:srgbClr val="000000"/>
        </a:dk1>
        <a:lt1>
          <a:srgbClr val="FFFFFF"/>
        </a:lt1>
        <a:dk2>
          <a:srgbClr val="000000"/>
        </a:dk2>
        <a:lt2>
          <a:srgbClr val="B2B2B2"/>
        </a:lt2>
        <a:accent1>
          <a:srgbClr val="F7D4D8"/>
        </a:accent1>
        <a:accent2>
          <a:srgbClr val="EBD68B"/>
        </a:accent2>
        <a:accent3>
          <a:srgbClr val="FFFFFF"/>
        </a:accent3>
        <a:accent4>
          <a:srgbClr val="000000"/>
        </a:accent4>
        <a:accent5>
          <a:srgbClr val="FAE6E9"/>
        </a:accent5>
        <a:accent6>
          <a:srgbClr val="D5C27D"/>
        </a:accent6>
        <a:hlink>
          <a:srgbClr val="DFF8CD"/>
        </a:hlink>
        <a:folHlink>
          <a:srgbClr val="DDDDF9"/>
        </a:folHlink>
      </a:clrScheme>
      <a:clrMap bg1="lt1" tx1="dk1" bg2="lt2" tx2="dk2" accent1="accent1" accent2="accent2" accent3="accent3" accent4="accent4" accent5="accent5" accent6="accent6" hlink="hlink" folHlink="folHlink"/>
    </a:extraClrScheme>
    <a:extraClrScheme>
      <a:clrScheme name="Office Theme 29">
        <a:dk1>
          <a:srgbClr val="000000"/>
        </a:dk1>
        <a:lt1>
          <a:srgbClr val="FFFFFF"/>
        </a:lt1>
        <a:dk2>
          <a:srgbClr val="000000"/>
        </a:dk2>
        <a:lt2>
          <a:srgbClr val="B2B2B2"/>
        </a:lt2>
        <a:accent1>
          <a:srgbClr val="9EB5CC"/>
        </a:accent1>
        <a:accent2>
          <a:srgbClr val="8FBAE5"/>
        </a:accent2>
        <a:accent3>
          <a:srgbClr val="FFFFFF"/>
        </a:accent3>
        <a:accent4>
          <a:srgbClr val="000000"/>
        </a:accent4>
        <a:accent5>
          <a:srgbClr val="CCD7E2"/>
        </a:accent5>
        <a:accent6>
          <a:srgbClr val="81A8CF"/>
        </a:accent6>
        <a:hlink>
          <a:srgbClr val="E7EFF7"/>
        </a:hlink>
        <a:folHlink>
          <a:srgbClr val="D4DBE7"/>
        </a:folHlink>
      </a:clrScheme>
      <a:clrMap bg1="lt1" tx1="dk1" bg2="lt2" tx2="dk2" accent1="accent1" accent2="accent2" accent3="accent3" accent4="accent4" accent5="accent5" accent6="accent6" hlink="hlink" folHlink="folHlink"/>
    </a:extraClrScheme>
    <a:extraClrScheme>
      <a:clrScheme name="Office Theme 30">
        <a:dk1>
          <a:srgbClr val="000000"/>
        </a:dk1>
        <a:lt1>
          <a:srgbClr val="FFFFFF"/>
        </a:lt1>
        <a:dk2>
          <a:srgbClr val="000000"/>
        </a:dk2>
        <a:lt2>
          <a:srgbClr val="B2B2B2"/>
        </a:lt2>
        <a:accent1>
          <a:srgbClr val="8BB6DF"/>
        </a:accent1>
        <a:accent2>
          <a:srgbClr val="C6BEE7"/>
        </a:accent2>
        <a:accent3>
          <a:srgbClr val="FFFFFF"/>
        </a:accent3>
        <a:accent4>
          <a:srgbClr val="000000"/>
        </a:accent4>
        <a:accent5>
          <a:srgbClr val="C4D7EC"/>
        </a:accent5>
        <a:accent6>
          <a:srgbClr val="B3ACD1"/>
        </a:accent6>
        <a:hlink>
          <a:srgbClr val="DBE9F0"/>
        </a:hlink>
        <a:folHlink>
          <a:srgbClr val="E2DEF2"/>
        </a:folHlink>
      </a:clrScheme>
      <a:clrMap bg1="lt1" tx1="dk1" bg2="lt2" tx2="dk2" accent1="accent1" accent2="accent2" accent3="accent3" accent4="accent4" accent5="accent5" accent6="accent6" hlink="hlink" folHlink="folHlink"/>
    </a:extraClrScheme>
    <a:extraClrScheme>
      <a:clrScheme name="Office Theme 31">
        <a:dk1>
          <a:srgbClr val="000000"/>
        </a:dk1>
        <a:lt1>
          <a:srgbClr val="FFFFFF"/>
        </a:lt1>
        <a:dk2>
          <a:srgbClr val="000000"/>
        </a:dk2>
        <a:lt2>
          <a:srgbClr val="B2B2B2"/>
        </a:lt2>
        <a:accent1>
          <a:srgbClr val="B1D2E7"/>
        </a:accent1>
        <a:accent2>
          <a:srgbClr val="E7C4B2"/>
        </a:accent2>
        <a:accent3>
          <a:srgbClr val="FFFFFF"/>
        </a:accent3>
        <a:accent4>
          <a:srgbClr val="000000"/>
        </a:accent4>
        <a:accent5>
          <a:srgbClr val="D5E5F1"/>
        </a:accent5>
        <a:accent6>
          <a:srgbClr val="D1B1A1"/>
        </a:accent6>
        <a:hlink>
          <a:srgbClr val="F1EDDA"/>
        </a:hlink>
        <a:folHlink>
          <a:srgbClr val="DAE6F1"/>
        </a:folHlink>
      </a:clrScheme>
      <a:clrMap bg1="lt1" tx1="dk1" bg2="lt2" tx2="dk2" accent1="accent1" accent2="accent2" accent3="accent3" accent4="accent4" accent5="accent5" accent6="accent6" hlink="hlink" folHlink="folHlink"/>
    </a:extraClrScheme>
    <a:extraClrScheme>
      <a:clrScheme name="Office Theme 32">
        <a:dk1>
          <a:srgbClr val="000000"/>
        </a:dk1>
        <a:lt1>
          <a:srgbClr val="FFFFFF"/>
        </a:lt1>
        <a:dk2>
          <a:srgbClr val="000000"/>
        </a:dk2>
        <a:lt2>
          <a:srgbClr val="B2B2B2"/>
        </a:lt2>
        <a:accent1>
          <a:srgbClr val="CED88D"/>
        </a:accent1>
        <a:accent2>
          <a:srgbClr val="D7BB8F"/>
        </a:accent2>
        <a:accent3>
          <a:srgbClr val="FFFFFF"/>
        </a:accent3>
        <a:accent4>
          <a:srgbClr val="000000"/>
        </a:accent4>
        <a:accent5>
          <a:srgbClr val="E3E9C5"/>
        </a:accent5>
        <a:accent6>
          <a:srgbClr val="C3A981"/>
        </a:accent6>
        <a:hlink>
          <a:srgbClr val="EFDCEF"/>
        </a:hlink>
        <a:folHlink>
          <a:srgbClr val="DBE6F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1_Default Design 2">
      <a:dk1>
        <a:srgbClr val="000000"/>
      </a:dk1>
      <a:lt1>
        <a:srgbClr val="FFFFFF"/>
      </a:lt1>
      <a:dk2>
        <a:srgbClr val="000000"/>
      </a:dk2>
      <a:lt2>
        <a:srgbClr val="FFFFFF"/>
      </a:lt2>
      <a:accent1>
        <a:srgbClr val="FFA4D9"/>
      </a:accent1>
      <a:accent2>
        <a:srgbClr val="FFA66B"/>
      </a:accent2>
      <a:accent3>
        <a:srgbClr val="AAAAAA"/>
      </a:accent3>
      <a:accent4>
        <a:srgbClr val="DADADA"/>
      </a:accent4>
      <a:accent5>
        <a:srgbClr val="FFCFE9"/>
      </a:accent5>
      <a:accent6>
        <a:srgbClr val="E79660"/>
      </a:accent6>
      <a:hlink>
        <a:srgbClr val="FFB5B5"/>
      </a:hlink>
      <a:folHlink>
        <a:srgbClr val="FFE685"/>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FFFFFF"/>
        </a:lt2>
        <a:accent1>
          <a:srgbClr val="FF6666"/>
        </a:accent1>
        <a:accent2>
          <a:srgbClr val="FF8585"/>
        </a:accent2>
        <a:accent3>
          <a:srgbClr val="AAAAAA"/>
        </a:accent3>
        <a:accent4>
          <a:srgbClr val="DADADA"/>
        </a:accent4>
        <a:accent5>
          <a:srgbClr val="FFB8B8"/>
        </a:accent5>
        <a:accent6>
          <a:srgbClr val="E77878"/>
        </a:accent6>
        <a:hlink>
          <a:srgbClr val="FFA4A4"/>
        </a:hlink>
        <a:folHlink>
          <a:srgbClr val="FFD1D1"/>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FFFFFF"/>
        </a:lt2>
        <a:accent1>
          <a:srgbClr val="FFA4D9"/>
        </a:accent1>
        <a:accent2>
          <a:srgbClr val="FFA66B"/>
        </a:accent2>
        <a:accent3>
          <a:srgbClr val="AAAAAA"/>
        </a:accent3>
        <a:accent4>
          <a:srgbClr val="DADADA"/>
        </a:accent4>
        <a:accent5>
          <a:srgbClr val="FFCFE9"/>
        </a:accent5>
        <a:accent6>
          <a:srgbClr val="E79660"/>
        </a:accent6>
        <a:hlink>
          <a:srgbClr val="FFB5B5"/>
        </a:hlink>
        <a:folHlink>
          <a:srgbClr val="FFE685"/>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FFFFFF"/>
        </a:lt2>
        <a:accent1>
          <a:srgbClr val="65CDF0"/>
        </a:accent1>
        <a:accent2>
          <a:srgbClr val="FF9999"/>
        </a:accent2>
        <a:accent3>
          <a:srgbClr val="AAAAAA"/>
        </a:accent3>
        <a:accent4>
          <a:srgbClr val="DADADA"/>
        </a:accent4>
        <a:accent5>
          <a:srgbClr val="B8E3F6"/>
        </a:accent5>
        <a:accent6>
          <a:srgbClr val="E78A8A"/>
        </a:accent6>
        <a:hlink>
          <a:srgbClr val="D6F37D"/>
        </a:hlink>
        <a:folHlink>
          <a:srgbClr val="B8D5FF"/>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FFFFFF"/>
        </a:lt2>
        <a:accent1>
          <a:srgbClr val="FFA3A3"/>
        </a:accent1>
        <a:accent2>
          <a:srgbClr val="FFD943"/>
        </a:accent2>
        <a:accent3>
          <a:srgbClr val="AAAAAA"/>
        </a:accent3>
        <a:accent4>
          <a:srgbClr val="DADADA"/>
        </a:accent4>
        <a:accent5>
          <a:srgbClr val="FFCECE"/>
        </a:accent5>
        <a:accent6>
          <a:srgbClr val="E7C43C"/>
        </a:accent6>
        <a:hlink>
          <a:srgbClr val="D2C9FF"/>
        </a:hlink>
        <a:folHlink>
          <a:srgbClr val="97ED97"/>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FFFFFF"/>
        </a:lt2>
        <a:accent1>
          <a:srgbClr val="F2EF3D"/>
        </a:accent1>
        <a:accent2>
          <a:srgbClr val="F2DA3D"/>
        </a:accent2>
        <a:accent3>
          <a:srgbClr val="AAAAAA"/>
        </a:accent3>
        <a:accent4>
          <a:srgbClr val="DADADA"/>
        </a:accent4>
        <a:accent5>
          <a:srgbClr val="F7F6AF"/>
        </a:accent5>
        <a:accent6>
          <a:srgbClr val="DBC536"/>
        </a:accent6>
        <a:hlink>
          <a:srgbClr val="EDF252"/>
        </a:hlink>
        <a:folHlink>
          <a:srgbClr val="FFEB80"/>
        </a:folHlink>
      </a:clrScheme>
      <a:clrMap bg1="dk2" tx1="lt1" bg2="dk1" tx2="lt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FFFFFF"/>
        </a:lt2>
        <a:accent1>
          <a:srgbClr val="FFD640"/>
        </a:accent1>
        <a:accent2>
          <a:srgbClr val="D1FA4B"/>
        </a:accent2>
        <a:accent3>
          <a:srgbClr val="AAAAAA"/>
        </a:accent3>
        <a:accent4>
          <a:srgbClr val="DADADA"/>
        </a:accent4>
        <a:accent5>
          <a:srgbClr val="FFE8AF"/>
        </a:accent5>
        <a:accent6>
          <a:srgbClr val="BDE343"/>
        </a:accent6>
        <a:hlink>
          <a:srgbClr val="FFFD99"/>
        </a:hlink>
        <a:folHlink>
          <a:srgbClr val="DBFFD9"/>
        </a:folHlink>
      </a:clrScheme>
      <a:clrMap bg1="dk2" tx1="lt1" bg2="dk1" tx2="lt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FFFFFF"/>
        </a:lt2>
        <a:accent1>
          <a:srgbClr val="FFCCEC"/>
        </a:accent1>
        <a:accent2>
          <a:srgbClr val="F2EF16"/>
        </a:accent2>
        <a:accent3>
          <a:srgbClr val="AAAAAA"/>
        </a:accent3>
        <a:accent4>
          <a:srgbClr val="DADADA"/>
        </a:accent4>
        <a:accent5>
          <a:srgbClr val="FFE2F4"/>
        </a:accent5>
        <a:accent6>
          <a:srgbClr val="DBD913"/>
        </a:accent6>
        <a:hlink>
          <a:srgbClr val="FFDDD1"/>
        </a:hlink>
        <a:folHlink>
          <a:srgbClr val="D2CCFF"/>
        </a:folHlink>
      </a:clrScheme>
      <a:clrMap bg1="dk2" tx1="lt1" bg2="dk1" tx2="lt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FFFFFF"/>
        </a:lt2>
        <a:accent1>
          <a:srgbClr val="FFC8A6"/>
        </a:accent1>
        <a:accent2>
          <a:srgbClr val="9AE2ED"/>
        </a:accent2>
        <a:accent3>
          <a:srgbClr val="AAAAAA"/>
        </a:accent3>
        <a:accent4>
          <a:srgbClr val="DADADA"/>
        </a:accent4>
        <a:accent5>
          <a:srgbClr val="FFE0D0"/>
        </a:accent5>
        <a:accent6>
          <a:srgbClr val="8BCDD7"/>
        </a:accent6>
        <a:hlink>
          <a:srgbClr val="F1D9FF"/>
        </a:hlink>
        <a:folHlink>
          <a:srgbClr val="F2F1AA"/>
        </a:folHlink>
      </a:clrScheme>
      <a:clrMap bg1="dk2" tx1="lt1" bg2="dk1" tx2="lt2" accent1="accent1" accent2="accent2" accent3="accent3" accent4="accent4" accent5="accent5" accent6="accent6" hlink="hlink" folHlink="folHlink"/>
    </a:extraClrScheme>
    <a:extraClrScheme>
      <a:clrScheme name="1_Default Design 9">
        <a:dk1>
          <a:srgbClr val="000000"/>
        </a:dk1>
        <a:lt1>
          <a:srgbClr val="FFFFFF"/>
        </a:lt1>
        <a:dk2>
          <a:srgbClr val="000000"/>
        </a:dk2>
        <a:lt2>
          <a:srgbClr val="FFFFFF"/>
        </a:lt2>
        <a:accent1>
          <a:srgbClr val="91E35A"/>
        </a:accent1>
        <a:accent2>
          <a:srgbClr val="C7E052"/>
        </a:accent2>
        <a:accent3>
          <a:srgbClr val="AAAAAA"/>
        </a:accent3>
        <a:accent4>
          <a:srgbClr val="DADADA"/>
        </a:accent4>
        <a:accent5>
          <a:srgbClr val="C7EFB5"/>
        </a:accent5>
        <a:accent6>
          <a:srgbClr val="B4CB49"/>
        </a:accent6>
        <a:hlink>
          <a:srgbClr val="CFF3B7"/>
        </a:hlink>
        <a:folHlink>
          <a:srgbClr val="E9F5AF"/>
        </a:folHlink>
      </a:clrScheme>
      <a:clrMap bg1="dk2" tx1="lt1" bg2="dk1" tx2="lt2" accent1="accent1" accent2="accent2" accent3="accent3" accent4="accent4" accent5="accent5" accent6="accent6" hlink="hlink" folHlink="folHlink"/>
    </a:extraClrScheme>
    <a:extraClrScheme>
      <a:clrScheme name="1_Default Design 10">
        <a:dk1>
          <a:srgbClr val="000000"/>
        </a:dk1>
        <a:lt1>
          <a:srgbClr val="FFFFFF"/>
        </a:lt1>
        <a:dk2>
          <a:srgbClr val="000000"/>
        </a:dk2>
        <a:lt2>
          <a:srgbClr val="FFFFFF"/>
        </a:lt2>
        <a:accent1>
          <a:srgbClr val="C7E052"/>
        </a:accent1>
        <a:accent2>
          <a:srgbClr val="86D5EB"/>
        </a:accent2>
        <a:accent3>
          <a:srgbClr val="AAAAAA"/>
        </a:accent3>
        <a:accent4>
          <a:srgbClr val="DADADA"/>
        </a:accent4>
        <a:accent5>
          <a:srgbClr val="E0EDB3"/>
        </a:accent5>
        <a:accent6>
          <a:srgbClr val="79C1D5"/>
        </a:accent6>
        <a:hlink>
          <a:srgbClr val="F8EDCD"/>
        </a:hlink>
        <a:folHlink>
          <a:srgbClr val="CFF3B7"/>
        </a:folHlink>
      </a:clrScheme>
      <a:clrMap bg1="dk2" tx1="lt1" bg2="dk1" tx2="lt2" accent1="accent1" accent2="accent2" accent3="accent3" accent4="accent4" accent5="accent5" accent6="accent6" hlink="hlink" folHlink="folHlink"/>
    </a:extraClrScheme>
    <a:extraClrScheme>
      <a:clrScheme name="1_Default Design 11">
        <a:dk1>
          <a:srgbClr val="000000"/>
        </a:dk1>
        <a:lt1>
          <a:srgbClr val="FFFFFF"/>
        </a:lt1>
        <a:dk2>
          <a:srgbClr val="000000"/>
        </a:dk2>
        <a:lt2>
          <a:srgbClr val="FFFFFF"/>
        </a:lt2>
        <a:accent1>
          <a:srgbClr val="EFBDA1"/>
        </a:accent1>
        <a:accent2>
          <a:srgbClr val="B8B7F3"/>
        </a:accent2>
        <a:accent3>
          <a:srgbClr val="AAAAAA"/>
        </a:accent3>
        <a:accent4>
          <a:srgbClr val="DADADA"/>
        </a:accent4>
        <a:accent5>
          <a:srgbClr val="F6DBCD"/>
        </a:accent5>
        <a:accent6>
          <a:srgbClr val="A6A6DC"/>
        </a:accent6>
        <a:hlink>
          <a:srgbClr val="CFF3B7"/>
        </a:hlink>
        <a:folHlink>
          <a:srgbClr val="F8E5F2"/>
        </a:folHlink>
      </a:clrScheme>
      <a:clrMap bg1="dk2" tx1="lt1" bg2="dk1" tx2="lt2" accent1="accent1" accent2="accent2" accent3="accent3" accent4="accent4" accent5="accent5" accent6="accent6" hlink="hlink" folHlink="folHlink"/>
    </a:extraClrScheme>
    <a:extraClrScheme>
      <a:clrScheme name="1_Default Design 12">
        <a:dk1>
          <a:srgbClr val="000000"/>
        </a:dk1>
        <a:lt1>
          <a:srgbClr val="FFFFFF"/>
        </a:lt1>
        <a:dk2>
          <a:srgbClr val="000000"/>
        </a:dk2>
        <a:lt2>
          <a:srgbClr val="FFFFFF"/>
        </a:lt2>
        <a:accent1>
          <a:srgbClr val="F7D4D8"/>
        </a:accent1>
        <a:accent2>
          <a:srgbClr val="EBD68B"/>
        </a:accent2>
        <a:accent3>
          <a:srgbClr val="AAAAAA"/>
        </a:accent3>
        <a:accent4>
          <a:srgbClr val="DADADA"/>
        </a:accent4>
        <a:accent5>
          <a:srgbClr val="FAE6E9"/>
        </a:accent5>
        <a:accent6>
          <a:srgbClr val="D5C27D"/>
        </a:accent6>
        <a:hlink>
          <a:srgbClr val="DFF8CD"/>
        </a:hlink>
        <a:folHlink>
          <a:srgbClr val="DDDDF9"/>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FFFFFF"/>
        </a:lt2>
        <a:accent1>
          <a:srgbClr val="9EB5CC"/>
        </a:accent1>
        <a:accent2>
          <a:srgbClr val="8FBAE5"/>
        </a:accent2>
        <a:accent3>
          <a:srgbClr val="AAAAAA"/>
        </a:accent3>
        <a:accent4>
          <a:srgbClr val="DADADA"/>
        </a:accent4>
        <a:accent5>
          <a:srgbClr val="CCD7E2"/>
        </a:accent5>
        <a:accent6>
          <a:srgbClr val="81A8CF"/>
        </a:accent6>
        <a:hlink>
          <a:srgbClr val="E7EFF7"/>
        </a:hlink>
        <a:folHlink>
          <a:srgbClr val="D4DBE7"/>
        </a:folHlink>
      </a:clrScheme>
      <a:clrMap bg1="dk2" tx1="lt1" bg2="dk1" tx2="lt2" accent1="accent1" accent2="accent2" accent3="accent3" accent4="accent4" accent5="accent5" accent6="accent6" hlink="hlink" folHlink="folHlink"/>
    </a:extraClrScheme>
    <a:extraClrScheme>
      <a:clrScheme name="1_Default Design 14">
        <a:dk1>
          <a:srgbClr val="000000"/>
        </a:dk1>
        <a:lt1>
          <a:srgbClr val="FFFFFF"/>
        </a:lt1>
        <a:dk2>
          <a:srgbClr val="000000"/>
        </a:dk2>
        <a:lt2>
          <a:srgbClr val="FFFFFF"/>
        </a:lt2>
        <a:accent1>
          <a:srgbClr val="8BB6DF"/>
        </a:accent1>
        <a:accent2>
          <a:srgbClr val="C6BEE7"/>
        </a:accent2>
        <a:accent3>
          <a:srgbClr val="AAAAAA"/>
        </a:accent3>
        <a:accent4>
          <a:srgbClr val="DADADA"/>
        </a:accent4>
        <a:accent5>
          <a:srgbClr val="C4D7EC"/>
        </a:accent5>
        <a:accent6>
          <a:srgbClr val="B3ACD1"/>
        </a:accent6>
        <a:hlink>
          <a:srgbClr val="DBE9F0"/>
        </a:hlink>
        <a:folHlink>
          <a:srgbClr val="E2DEF2"/>
        </a:folHlink>
      </a:clrScheme>
      <a:clrMap bg1="dk2" tx1="lt1" bg2="dk1" tx2="lt2" accent1="accent1" accent2="accent2" accent3="accent3" accent4="accent4" accent5="accent5" accent6="accent6" hlink="hlink" folHlink="folHlink"/>
    </a:extraClrScheme>
    <a:extraClrScheme>
      <a:clrScheme name="1_Default Design 15">
        <a:dk1>
          <a:srgbClr val="000000"/>
        </a:dk1>
        <a:lt1>
          <a:srgbClr val="FFFFFF"/>
        </a:lt1>
        <a:dk2>
          <a:srgbClr val="000000"/>
        </a:dk2>
        <a:lt2>
          <a:srgbClr val="FFFFFF"/>
        </a:lt2>
        <a:accent1>
          <a:srgbClr val="B1D2E7"/>
        </a:accent1>
        <a:accent2>
          <a:srgbClr val="E7C4B2"/>
        </a:accent2>
        <a:accent3>
          <a:srgbClr val="AAAAAA"/>
        </a:accent3>
        <a:accent4>
          <a:srgbClr val="DADADA"/>
        </a:accent4>
        <a:accent5>
          <a:srgbClr val="D5E5F1"/>
        </a:accent5>
        <a:accent6>
          <a:srgbClr val="D1B1A1"/>
        </a:accent6>
        <a:hlink>
          <a:srgbClr val="F1EDDA"/>
        </a:hlink>
        <a:folHlink>
          <a:srgbClr val="DAE6F1"/>
        </a:folHlink>
      </a:clrScheme>
      <a:clrMap bg1="dk2" tx1="lt1" bg2="dk1" tx2="lt2" accent1="accent1" accent2="accent2" accent3="accent3" accent4="accent4" accent5="accent5" accent6="accent6" hlink="hlink" folHlink="folHlink"/>
    </a:extraClrScheme>
    <a:extraClrScheme>
      <a:clrScheme name="1_Default Design 16">
        <a:dk1>
          <a:srgbClr val="000000"/>
        </a:dk1>
        <a:lt1>
          <a:srgbClr val="FFFFFF"/>
        </a:lt1>
        <a:dk2>
          <a:srgbClr val="000000"/>
        </a:dk2>
        <a:lt2>
          <a:srgbClr val="FFFFFF"/>
        </a:lt2>
        <a:accent1>
          <a:srgbClr val="CED88D"/>
        </a:accent1>
        <a:accent2>
          <a:srgbClr val="D7BB8F"/>
        </a:accent2>
        <a:accent3>
          <a:srgbClr val="AAAAAA"/>
        </a:accent3>
        <a:accent4>
          <a:srgbClr val="DADADA"/>
        </a:accent4>
        <a:accent5>
          <a:srgbClr val="E3E9C5"/>
        </a:accent5>
        <a:accent6>
          <a:srgbClr val="C3A981"/>
        </a:accent6>
        <a:hlink>
          <a:srgbClr val="EFDCEF"/>
        </a:hlink>
        <a:folHlink>
          <a:srgbClr val="DBE6F0"/>
        </a:folHlink>
      </a:clrScheme>
      <a:clrMap bg1="dk2" tx1="lt1" bg2="dk1" tx2="lt2" accent1="accent1" accent2="accent2" accent3="accent3" accent4="accent4" accent5="accent5" accent6="accent6" hlink="hlink" folHlink="folHlink"/>
    </a:extraClrScheme>
    <a:extraClrScheme>
      <a:clrScheme name="1_Default Design 17">
        <a:dk1>
          <a:srgbClr val="000000"/>
        </a:dk1>
        <a:lt1>
          <a:srgbClr val="FFFFFF"/>
        </a:lt1>
        <a:dk2>
          <a:srgbClr val="000000"/>
        </a:dk2>
        <a:lt2>
          <a:srgbClr val="B2B2B2"/>
        </a:lt2>
        <a:accent1>
          <a:srgbClr val="FF6666"/>
        </a:accent1>
        <a:accent2>
          <a:srgbClr val="FF8585"/>
        </a:accent2>
        <a:accent3>
          <a:srgbClr val="FFFFFF"/>
        </a:accent3>
        <a:accent4>
          <a:srgbClr val="000000"/>
        </a:accent4>
        <a:accent5>
          <a:srgbClr val="FFB8B8"/>
        </a:accent5>
        <a:accent6>
          <a:srgbClr val="E77878"/>
        </a:accent6>
        <a:hlink>
          <a:srgbClr val="FFA4A4"/>
        </a:hlink>
        <a:folHlink>
          <a:srgbClr val="FFD1D1"/>
        </a:folHlink>
      </a:clrScheme>
      <a:clrMap bg1="lt1" tx1="dk1" bg2="lt2" tx2="dk2" accent1="accent1" accent2="accent2" accent3="accent3" accent4="accent4" accent5="accent5" accent6="accent6" hlink="hlink" folHlink="folHlink"/>
    </a:extraClrScheme>
    <a:extraClrScheme>
      <a:clrScheme name="1_Default Design 18">
        <a:dk1>
          <a:srgbClr val="000000"/>
        </a:dk1>
        <a:lt1>
          <a:srgbClr val="FFFFFF"/>
        </a:lt1>
        <a:dk2>
          <a:srgbClr val="000000"/>
        </a:dk2>
        <a:lt2>
          <a:srgbClr val="B2B2B2"/>
        </a:lt2>
        <a:accent1>
          <a:srgbClr val="FFA4D9"/>
        </a:accent1>
        <a:accent2>
          <a:srgbClr val="FFA66B"/>
        </a:accent2>
        <a:accent3>
          <a:srgbClr val="FFFFFF"/>
        </a:accent3>
        <a:accent4>
          <a:srgbClr val="000000"/>
        </a:accent4>
        <a:accent5>
          <a:srgbClr val="FFCFE9"/>
        </a:accent5>
        <a:accent6>
          <a:srgbClr val="E79660"/>
        </a:accent6>
        <a:hlink>
          <a:srgbClr val="FFB5B5"/>
        </a:hlink>
        <a:folHlink>
          <a:srgbClr val="FFE685"/>
        </a:folHlink>
      </a:clrScheme>
      <a:clrMap bg1="lt1" tx1="dk1" bg2="lt2" tx2="dk2" accent1="accent1" accent2="accent2" accent3="accent3" accent4="accent4" accent5="accent5" accent6="accent6" hlink="hlink" folHlink="folHlink"/>
    </a:extraClrScheme>
    <a:extraClrScheme>
      <a:clrScheme name="1_Default Design 19">
        <a:dk1>
          <a:srgbClr val="000000"/>
        </a:dk1>
        <a:lt1>
          <a:srgbClr val="FFFFFF"/>
        </a:lt1>
        <a:dk2>
          <a:srgbClr val="000000"/>
        </a:dk2>
        <a:lt2>
          <a:srgbClr val="B2B2B2"/>
        </a:lt2>
        <a:accent1>
          <a:srgbClr val="65CDF0"/>
        </a:accent1>
        <a:accent2>
          <a:srgbClr val="FF9999"/>
        </a:accent2>
        <a:accent3>
          <a:srgbClr val="FFFFFF"/>
        </a:accent3>
        <a:accent4>
          <a:srgbClr val="000000"/>
        </a:accent4>
        <a:accent5>
          <a:srgbClr val="B8E3F6"/>
        </a:accent5>
        <a:accent6>
          <a:srgbClr val="E78A8A"/>
        </a:accent6>
        <a:hlink>
          <a:srgbClr val="D6F37D"/>
        </a:hlink>
        <a:folHlink>
          <a:srgbClr val="B8D5FF"/>
        </a:folHlink>
      </a:clrScheme>
      <a:clrMap bg1="lt1" tx1="dk1" bg2="lt2" tx2="dk2" accent1="accent1" accent2="accent2" accent3="accent3" accent4="accent4" accent5="accent5" accent6="accent6" hlink="hlink" folHlink="folHlink"/>
    </a:extraClrScheme>
    <a:extraClrScheme>
      <a:clrScheme name="1_Default Design 20">
        <a:dk1>
          <a:srgbClr val="000000"/>
        </a:dk1>
        <a:lt1>
          <a:srgbClr val="FFFFFF"/>
        </a:lt1>
        <a:dk2>
          <a:srgbClr val="000000"/>
        </a:dk2>
        <a:lt2>
          <a:srgbClr val="B2B2B2"/>
        </a:lt2>
        <a:accent1>
          <a:srgbClr val="FFA3A3"/>
        </a:accent1>
        <a:accent2>
          <a:srgbClr val="FFD943"/>
        </a:accent2>
        <a:accent3>
          <a:srgbClr val="FFFFFF"/>
        </a:accent3>
        <a:accent4>
          <a:srgbClr val="000000"/>
        </a:accent4>
        <a:accent5>
          <a:srgbClr val="FFCECE"/>
        </a:accent5>
        <a:accent6>
          <a:srgbClr val="E7C43C"/>
        </a:accent6>
        <a:hlink>
          <a:srgbClr val="D2C9FF"/>
        </a:hlink>
        <a:folHlink>
          <a:srgbClr val="97ED97"/>
        </a:folHlink>
      </a:clrScheme>
      <a:clrMap bg1="lt1" tx1="dk1" bg2="lt2" tx2="dk2" accent1="accent1" accent2="accent2" accent3="accent3" accent4="accent4" accent5="accent5" accent6="accent6" hlink="hlink" folHlink="folHlink"/>
    </a:extraClrScheme>
    <a:extraClrScheme>
      <a:clrScheme name="1_Default Design 21">
        <a:dk1>
          <a:srgbClr val="000000"/>
        </a:dk1>
        <a:lt1>
          <a:srgbClr val="FFFFFF"/>
        </a:lt1>
        <a:dk2>
          <a:srgbClr val="000000"/>
        </a:dk2>
        <a:lt2>
          <a:srgbClr val="B2B2B2"/>
        </a:lt2>
        <a:accent1>
          <a:srgbClr val="F2EF3D"/>
        </a:accent1>
        <a:accent2>
          <a:srgbClr val="F2DA3D"/>
        </a:accent2>
        <a:accent3>
          <a:srgbClr val="FFFFFF"/>
        </a:accent3>
        <a:accent4>
          <a:srgbClr val="000000"/>
        </a:accent4>
        <a:accent5>
          <a:srgbClr val="F7F6AF"/>
        </a:accent5>
        <a:accent6>
          <a:srgbClr val="DBC536"/>
        </a:accent6>
        <a:hlink>
          <a:srgbClr val="EDF252"/>
        </a:hlink>
        <a:folHlink>
          <a:srgbClr val="FFEB80"/>
        </a:folHlink>
      </a:clrScheme>
      <a:clrMap bg1="lt1" tx1="dk1" bg2="lt2" tx2="dk2" accent1="accent1" accent2="accent2" accent3="accent3" accent4="accent4" accent5="accent5" accent6="accent6" hlink="hlink" folHlink="folHlink"/>
    </a:extraClrScheme>
    <a:extraClrScheme>
      <a:clrScheme name="1_Default Design 22">
        <a:dk1>
          <a:srgbClr val="000000"/>
        </a:dk1>
        <a:lt1>
          <a:srgbClr val="FFFFFF"/>
        </a:lt1>
        <a:dk2>
          <a:srgbClr val="000000"/>
        </a:dk2>
        <a:lt2>
          <a:srgbClr val="B2B2B2"/>
        </a:lt2>
        <a:accent1>
          <a:srgbClr val="FFD640"/>
        </a:accent1>
        <a:accent2>
          <a:srgbClr val="D1FA4B"/>
        </a:accent2>
        <a:accent3>
          <a:srgbClr val="FFFFFF"/>
        </a:accent3>
        <a:accent4>
          <a:srgbClr val="000000"/>
        </a:accent4>
        <a:accent5>
          <a:srgbClr val="FFE8AF"/>
        </a:accent5>
        <a:accent6>
          <a:srgbClr val="BDE343"/>
        </a:accent6>
        <a:hlink>
          <a:srgbClr val="FFFD99"/>
        </a:hlink>
        <a:folHlink>
          <a:srgbClr val="DBFFD9"/>
        </a:folHlink>
      </a:clrScheme>
      <a:clrMap bg1="lt1" tx1="dk1" bg2="lt2" tx2="dk2" accent1="accent1" accent2="accent2" accent3="accent3" accent4="accent4" accent5="accent5" accent6="accent6" hlink="hlink" folHlink="folHlink"/>
    </a:extraClrScheme>
    <a:extraClrScheme>
      <a:clrScheme name="1_Default Design 23">
        <a:dk1>
          <a:srgbClr val="000000"/>
        </a:dk1>
        <a:lt1>
          <a:srgbClr val="FFFFFF"/>
        </a:lt1>
        <a:dk2>
          <a:srgbClr val="000000"/>
        </a:dk2>
        <a:lt2>
          <a:srgbClr val="B2B2B2"/>
        </a:lt2>
        <a:accent1>
          <a:srgbClr val="FFCCEC"/>
        </a:accent1>
        <a:accent2>
          <a:srgbClr val="F2EF16"/>
        </a:accent2>
        <a:accent3>
          <a:srgbClr val="FFFFFF"/>
        </a:accent3>
        <a:accent4>
          <a:srgbClr val="000000"/>
        </a:accent4>
        <a:accent5>
          <a:srgbClr val="FFE2F4"/>
        </a:accent5>
        <a:accent6>
          <a:srgbClr val="DBD913"/>
        </a:accent6>
        <a:hlink>
          <a:srgbClr val="FFDDD1"/>
        </a:hlink>
        <a:folHlink>
          <a:srgbClr val="D2CCFF"/>
        </a:folHlink>
      </a:clrScheme>
      <a:clrMap bg1="lt1" tx1="dk1" bg2="lt2" tx2="dk2" accent1="accent1" accent2="accent2" accent3="accent3" accent4="accent4" accent5="accent5" accent6="accent6" hlink="hlink" folHlink="folHlink"/>
    </a:extraClrScheme>
    <a:extraClrScheme>
      <a:clrScheme name="1_Default Design 24">
        <a:dk1>
          <a:srgbClr val="000000"/>
        </a:dk1>
        <a:lt1>
          <a:srgbClr val="FFFFFF"/>
        </a:lt1>
        <a:dk2>
          <a:srgbClr val="000000"/>
        </a:dk2>
        <a:lt2>
          <a:srgbClr val="B2B2B2"/>
        </a:lt2>
        <a:accent1>
          <a:srgbClr val="FFC8A6"/>
        </a:accent1>
        <a:accent2>
          <a:srgbClr val="9AE2ED"/>
        </a:accent2>
        <a:accent3>
          <a:srgbClr val="FFFFFF"/>
        </a:accent3>
        <a:accent4>
          <a:srgbClr val="000000"/>
        </a:accent4>
        <a:accent5>
          <a:srgbClr val="FFE0D0"/>
        </a:accent5>
        <a:accent6>
          <a:srgbClr val="8BCDD7"/>
        </a:accent6>
        <a:hlink>
          <a:srgbClr val="F1D9FF"/>
        </a:hlink>
        <a:folHlink>
          <a:srgbClr val="F2F1AA"/>
        </a:folHlink>
      </a:clrScheme>
      <a:clrMap bg1="lt1" tx1="dk1" bg2="lt2" tx2="dk2" accent1="accent1" accent2="accent2" accent3="accent3" accent4="accent4" accent5="accent5" accent6="accent6" hlink="hlink" folHlink="folHlink"/>
    </a:extraClrScheme>
    <a:extraClrScheme>
      <a:clrScheme name="1_Default Design 25">
        <a:dk1>
          <a:srgbClr val="000000"/>
        </a:dk1>
        <a:lt1>
          <a:srgbClr val="FFFFFF"/>
        </a:lt1>
        <a:dk2>
          <a:srgbClr val="000000"/>
        </a:dk2>
        <a:lt2>
          <a:srgbClr val="B2B2B2"/>
        </a:lt2>
        <a:accent1>
          <a:srgbClr val="91E35A"/>
        </a:accent1>
        <a:accent2>
          <a:srgbClr val="C7E052"/>
        </a:accent2>
        <a:accent3>
          <a:srgbClr val="FFFFFF"/>
        </a:accent3>
        <a:accent4>
          <a:srgbClr val="000000"/>
        </a:accent4>
        <a:accent5>
          <a:srgbClr val="C7EFB5"/>
        </a:accent5>
        <a:accent6>
          <a:srgbClr val="B4CB49"/>
        </a:accent6>
        <a:hlink>
          <a:srgbClr val="CFF3B7"/>
        </a:hlink>
        <a:folHlink>
          <a:srgbClr val="E9F5AF"/>
        </a:folHlink>
      </a:clrScheme>
      <a:clrMap bg1="lt1" tx1="dk1" bg2="lt2" tx2="dk2" accent1="accent1" accent2="accent2" accent3="accent3" accent4="accent4" accent5="accent5" accent6="accent6" hlink="hlink" folHlink="folHlink"/>
    </a:extraClrScheme>
    <a:extraClrScheme>
      <a:clrScheme name="1_Default Design 26">
        <a:dk1>
          <a:srgbClr val="000000"/>
        </a:dk1>
        <a:lt1>
          <a:srgbClr val="FFFFFF"/>
        </a:lt1>
        <a:dk2>
          <a:srgbClr val="000000"/>
        </a:dk2>
        <a:lt2>
          <a:srgbClr val="B2B2B2"/>
        </a:lt2>
        <a:accent1>
          <a:srgbClr val="C7E052"/>
        </a:accent1>
        <a:accent2>
          <a:srgbClr val="86D5EB"/>
        </a:accent2>
        <a:accent3>
          <a:srgbClr val="FFFFFF"/>
        </a:accent3>
        <a:accent4>
          <a:srgbClr val="000000"/>
        </a:accent4>
        <a:accent5>
          <a:srgbClr val="E0EDB3"/>
        </a:accent5>
        <a:accent6>
          <a:srgbClr val="79C1D5"/>
        </a:accent6>
        <a:hlink>
          <a:srgbClr val="F8EDCD"/>
        </a:hlink>
        <a:folHlink>
          <a:srgbClr val="CFF3B7"/>
        </a:folHlink>
      </a:clrScheme>
      <a:clrMap bg1="lt1" tx1="dk1" bg2="lt2" tx2="dk2" accent1="accent1" accent2="accent2" accent3="accent3" accent4="accent4" accent5="accent5" accent6="accent6" hlink="hlink" folHlink="folHlink"/>
    </a:extraClrScheme>
    <a:extraClrScheme>
      <a:clrScheme name="1_Default Design 27">
        <a:dk1>
          <a:srgbClr val="000000"/>
        </a:dk1>
        <a:lt1>
          <a:srgbClr val="FFFFFF"/>
        </a:lt1>
        <a:dk2>
          <a:srgbClr val="000000"/>
        </a:dk2>
        <a:lt2>
          <a:srgbClr val="B2B2B2"/>
        </a:lt2>
        <a:accent1>
          <a:srgbClr val="EFBDA1"/>
        </a:accent1>
        <a:accent2>
          <a:srgbClr val="B8B7F3"/>
        </a:accent2>
        <a:accent3>
          <a:srgbClr val="FFFFFF"/>
        </a:accent3>
        <a:accent4>
          <a:srgbClr val="000000"/>
        </a:accent4>
        <a:accent5>
          <a:srgbClr val="F6DBCD"/>
        </a:accent5>
        <a:accent6>
          <a:srgbClr val="A6A6DC"/>
        </a:accent6>
        <a:hlink>
          <a:srgbClr val="CFF3B7"/>
        </a:hlink>
        <a:folHlink>
          <a:srgbClr val="F8E5F2"/>
        </a:folHlink>
      </a:clrScheme>
      <a:clrMap bg1="lt1" tx1="dk1" bg2="lt2" tx2="dk2" accent1="accent1" accent2="accent2" accent3="accent3" accent4="accent4" accent5="accent5" accent6="accent6" hlink="hlink" folHlink="folHlink"/>
    </a:extraClrScheme>
    <a:extraClrScheme>
      <a:clrScheme name="1_Default Design 28">
        <a:dk1>
          <a:srgbClr val="000000"/>
        </a:dk1>
        <a:lt1>
          <a:srgbClr val="FFFFFF"/>
        </a:lt1>
        <a:dk2>
          <a:srgbClr val="000000"/>
        </a:dk2>
        <a:lt2>
          <a:srgbClr val="B2B2B2"/>
        </a:lt2>
        <a:accent1>
          <a:srgbClr val="F7D4D8"/>
        </a:accent1>
        <a:accent2>
          <a:srgbClr val="EBD68B"/>
        </a:accent2>
        <a:accent3>
          <a:srgbClr val="FFFFFF"/>
        </a:accent3>
        <a:accent4>
          <a:srgbClr val="000000"/>
        </a:accent4>
        <a:accent5>
          <a:srgbClr val="FAE6E9"/>
        </a:accent5>
        <a:accent6>
          <a:srgbClr val="D5C27D"/>
        </a:accent6>
        <a:hlink>
          <a:srgbClr val="DFF8CD"/>
        </a:hlink>
        <a:folHlink>
          <a:srgbClr val="DDDDF9"/>
        </a:folHlink>
      </a:clrScheme>
      <a:clrMap bg1="lt1" tx1="dk1" bg2="lt2" tx2="dk2" accent1="accent1" accent2="accent2" accent3="accent3" accent4="accent4" accent5="accent5" accent6="accent6" hlink="hlink" folHlink="folHlink"/>
    </a:extraClrScheme>
    <a:extraClrScheme>
      <a:clrScheme name="1_Default Design 29">
        <a:dk1>
          <a:srgbClr val="000000"/>
        </a:dk1>
        <a:lt1>
          <a:srgbClr val="FFFFFF"/>
        </a:lt1>
        <a:dk2>
          <a:srgbClr val="000000"/>
        </a:dk2>
        <a:lt2>
          <a:srgbClr val="B2B2B2"/>
        </a:lt2>
        <a:accent1>
          <a:srgbClr val="9EB5CC"/>
        </a:accent1>
        <a:accent2>
          <a:srgbClr val="8FBAE5"/>
        </a:accent2>
        <a:accent3>
          <a:srgbClr val="FFFFFF"/>
        </a:accent3>
        <a:accent4>
          <a:srgbClr val="000000"/>
        </a:accent4>
        <a:accent5>
          <a:srgbClr val="CCD7E2"/>
        </a:accent5>
        <a:accent6>
          <a:srgbClr val="81A8CF"/>
        </a:accent6>
        <a:hlink>
          <a:srgbClr val="E7EFF7"/>
        </a:hlink>
        <a:folHlink>
          <a:srgbClr val="D4DBE7"/>
        </a:folHlink>
      </a:clrScheme>
      <a:clrMap bg1="lt1" tx1="dk1" bg2="lt2" tx2="dk2" accent1="accent1" accent2="accent2" accent3="accent3" accent4="accent4" accent5="accent5" accent6="accent6" hlink="hlink" folHlink="folHlink"/>
    </a:extraClrScheme>
    <a:extraClrScheme>
      <a:clrScheme name="1_Default Design 30">
        <a:dk1>
          <a:srgbClr val="000000"/>
        </a:dk1>
        <a:lt1>
          <a:srgbClr val="FFFFFF"/>
        </a:lt1>
        <a:dk2>
          <a:srgbClr val="000000"/>
        </a:dk2>
        <a:lt2>
          <a:srgbClr val="B2B2B2"/>
        </a:lt2>
        <a:accent1>
          <a:srgbClr val="8BB6DF"/>
        </a:accent1>
        <a:accent2>
          <a:srgbClr val="C6BEE7"/>
        </a:accent2>
        <a:accent3>
          <a:srgbClr val="FFFFFF"/>
        </a:accent3>
        <a:accent4>
          <a:srgbClr val="000000"/>
        </a:accent4>
        <a:accent5>
          <a:srgbClr val="C4D7EC"/>
        </a:accent5>
        <a:accent6>
          <a:srgbClr val="B3ACD1"/>
        </a:accent6>
        <a:hlink>
          <a:srgbClr val="DBE9F0"/>
        </a:hlink>
        <a:folHlink>
          <a:srgbClr val="E2DEF2"/>
        </a:folHlink>
      </a:clrScheme>
      <a:clrMap bg1="lt1" tx1="dk1" bg2="lt2" tx2="dk2" accent1="accent1" accent2="accent2" accent3="accent3" accent4="accent4" accent5="accent5" accent6="accent6" hlink="hlink" folHlink="folHlink"/>
    </a:extraClrScheme>
    <a:extraClrScheme>
      <a:clrScheme name="1_Default Design 31">
        <a:dk1>
          <a:srgbClr val="000000"/>
        </a:dk1>
        <a:lt1>
          <a:srgbClr val="FFFFFF"/>
        </a:lt1>
        <a:dk2>
          <a:srgbClr val="000000"/>
        </a:dk2>
        <a:lt2>
          <a:srgbClr val="B2B2B2"/>
        </a:lt2>
        <a:accent1>
          <a:srgbClr val="B1D2E7"/>
        </a:accent1>
        <a:accent2>
          <a:srgbClr val="E7C4B2"/>
        </a:accent2>
        <a:accent3>
          <a:srgbClr val="FFFFFF"/>
        </a:accent3>
        <a:accent4>
          <a:srgbClr val="000000"/>
        </a:accent4>
        <a:accent5>
          <a:srgbClr val="D5E5F1"/>
        </a:accent5>
        <a:accent6>
          <a:srgbClr val="D1B1A1"/>
        </a:accent6>
        <a:hlink>
          <a:srgbClr val="F1EDDA"/>
        </a:hlink>
        <a:folHlink>
          <a:srgbClr val="DAE6F1"/>
        </a:folHlink>
      </a:clrScheme>
      <a:clrMap bg1="lt1" tx1="dk1" bg2="lt2" tx2="dk2" accent1="accent1" accent2="accent2" accent3="accent3" accent4="accent4" accent5="accent5" accent6="accent6" hlink="hlink" folHlink="folHlink"/>
    </a:extraClrScheme>
    <a:extraClrScheme>
      <a:clrScheme name="1_Default Design 32">
        <a:dk1>
          <a:srgbClr val="000000"/>
        </a:dk1>
        <a:lt1>
          <a:srgbClr val="FFFFFF"/>
        </a:lt1>
        <a:dk2>
          <a:srgbClr val="000000"/>
        </a:dk2>
        <a:lt2>
          <a:srgbClr val="B2B2B2"/>
        </a:lt2>
        <a:accent1>
          <a:srgbClr val="CED88D"/>
        </a:accent1>
        <a:accent2>
          <a:srgbClr val="D7BB8F"/>
        </a:accent2>
        <a:accent3>
          <a:srgbClr val="FFFFFF"/>
        </a:accent3>
        <a:accent4>
          <a:srgbClr val="000000"/>
        </a:accent4>
        <a:accent5>
          <a:srgbClr val="E3E9C5"/>
        </a:accent5>
        <a:accent6>
          <a:srgbClr val="C3A981"/>
        </a:accent6>
        <a:hlink>
          <a:srgbClr val="EFDCEF"/>
        </a:hlink>
        <a:folHlink>
          <a:srgbClr val="DBE6F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ustom Design">
  <a:themeElements>
    <a:clrScheme name="Custom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fontScheme name="Custom Design">
      <a:majorFont>
        <a:latin typeface="Arial"/>
        <a:ea typeface=""/>
        <a:cs typeface="Arial"/>
      </a:majorFont>
      <a:minorFont>
        <a:latin typeface="Arial"/>
        <a:ea typeface=""/>
        <a:cs typeface="Arial"/>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Custom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Custom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Custom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Custom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Custom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Custom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Custom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Custom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Custom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Custom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Custom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Custom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Custom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Custom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Custom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Custom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Default Design">
  <a:themeElements>
    <a:clrScheme name="1_Default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CCCCC"/>
        </a:lt1>
        <a:dk2>
          <a:srgbClr val="000000"/>
        </a:dk2>
        <a:lt2>
          <a:srgbClr val="666666"/>
        </a:lt2>
        <a:accent1>
          <a:srgbClr val="E03F3F"/>
        </a:accent1>
        <a:accent2>
          <a:srgbClr val="A31A1A"/>
        </a:accent2>
        <a:accent3>
          <a:srgbClr val="E2E2E2"/>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CCCCC"/>
        </a:lt1>
        <a:dk2>
          <a:srgbClr val="000000"/>
        </a:dk2>
        <a:lt2>
          <a:srgbClr val="666666"/>
        </a:lt2>
        <a:accent1>
          <a:srgbClr val="803962"/>
        </a:accent1>
        <a:accent2>
          <a:srgbClr val="804A26"/>
        </a:accent2>
        <a:accent3>
          <a:srgbClr val="E2E2E2"/>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CCCCC"/>
        </a:lt1>
        <a:dk2>
          <a:srgbClr val="000000"/>
        </a:dk2>
        <a:lt2>
          <a:srgbClr val="666666"/>
        </a:lt2>
        <a:accent1>
          <a:srgbClr val="335966"/>
        </a:accent1>
        <a:accent2>
          <a:srgbClr val="803939"/>
        </a:accent2>
        <a:accent3>
          <a:srgbClr val="E2E2E2"/>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CCCCC"/>
        </a:lt1>
        <a:dk2>
          <a:srgbClr val="000000"/>
        </a:dk2>
        <a:lt2>
          <a:srgbClr val="666666"/>
        </a:lt2>
        <a:accent1>
          <a:srgbClr val="803939"/>
        </a:accent1>
        <a:accent2>
          <a:srgbClr val="736017"/>
        </a:accent2>
        <a:accent3>
          <a:srgbClr val="E2E2E2"/>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CCCCCC"/>
        </a:lt1>
        <a:dk2>
          <a:srgbClr val="000000"/>
        </a:dk2>
        <a:lt2>
          <a:srgbClr val="666666"/>
        </a:lt2>
        <a:accent1>
          <a:srgbClr val="ECEC00"/>
        </a:accent1>
        <a:accent2>
          <a:srgbClr val="E6CB00"/>
        </a:accent2>
        <a:accent3>
          <a:srgbClr val="E2E2E2"/>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CCCCCC"/>
        </a:lt1>
        <a:dk2>
          <a:srgbClr val="000000"/>
        </a:dk2>
        <a:lt2>
          <a:srgbClr val="666666"/>
        </a:lt2>
        <a:accent1>
          <a:srgbClr val="806919"/>
        </a:accent1>
        <a:accent2>
          <a:srgbClr val="688019"/>
        </a:accent2>
        <a:accent3>
          <a:srgbClr val="E2E2E2"/>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CCCCCC"/>
        </a:lt1>
        <a:dk2>
          <a:srgbClr val="000000"/>
        </a:dk2>
        <a:lt2>
          <a:srgbClr val="666666"/>
        </a:lt2>
        <a:accent1>
          <a:srgbClr val="803966"/>
        </a:accent1>
        <a:accent2>
          <a:srgbClr val="666514"/>
        </a:accent2>
        <a:accent3>
          <a:srgbClr val="E2E2E2"/>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CCCCCC"/>
        </a:lt1>
        <a:dk2>
          <a:srgbClr val="000000"/>
        </a:dk2>
        <a:lt2>
          <a:srgbClr val="666666"/>
        </a:lt2>
        <a:accent1>
          <a:srgbClr val="804119"/>
        </a:accent1>
        <a:accent2>
          <a:srgbClr val="197280"/>
        </a:accent2>
        <a:accent3>
          <a:srgbClr val="E2E2E2"/>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9">
        <a:dk1>
          <a:srgbClr val="000000"/>
        </a:dk1>
        <a:lt1>
          <a:srgbClr val="CCCCCC"/>
        </a:lt1>
        <a:dk2>
          <a:srgbClr val="000000"/>
        </a:dk2>
        <a:lt2>
          <a:srgbClr val="666666"/>
        </a:lt2>
        <a:accent1>
          <a:srgbClr val="4EC100"/>
        </a:accent1>
        <a:accent2>
          <a:srgbClr val="358400"/>
        </a:accent2>
        <a:accent3>
          <a:srgbClr val="E2E2E2"/>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10">
        <a:dk1>
          <a:srgbClr val="000000"/>
        </a:dk1>
        <a:lt1>
          <a:srgbClr val="CCCCCC"/>
        </a:lt1>
        <a:dk2>
          <a:srgbClr val="000000"/>
        </a:dk2>
        <a:lt2>
          <a:srgbClr val="666666"/>
        </a:lt2>
        <a:accent1>
          <a:srgbClr val="586614"/>
        </a:accent1>
        <a:accent2>
          <a:srgbClr val="295966"/>
        </a:accent2>
        <a:accent3>
          <a:srgbClr val="E2E2E2"/>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11">
        <a:dk1>
          <a:srgbClr val="000000"/>
        </a:dk1>
        <a:lt1>
          <a:srgbClr val="CCCCCC"/>
        </a:lt1>
        <a:dk2>
          <a:srgbClr val="000000"/>
        </a:dk2>
        <a:lt2>
          <a:srgbClr val="666666"/>
        </a:lt2>
        <a:accent1>
          <a:srgbClr val="80406B"/>
        </a:accent1>
        <a:accent2>
          <a:srgbClr val="804E33"/>
        </a:accent2>
        <a:accent3>
          <a:srgbClr val="E2E2E2"/>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12">
        <a:dk1>
          <a:srgbClr val="000000"/>
        </a:dk1>
        <a:lt1>
          <a:srgbClr val="CCCCCC"/>
        </a:lt1>
        <a:dk2>
          <a:srgbClr val="000000"/>
        </a:dk2>
        <a:lt2>
          <a:srgbClr val="666666"/>
        </a:lt2>
        <a:accent1>
          <a:srgbClr val="8C3F48"/>
        </a:accent1>
        <a:accent2>
          <a:srgbClr val="3D7317"/>
        </a:accent2>
        <a:accent3>
          <a:srgbClr val="E2E2E2"/>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13">
        <a:dk1>
          <a:srgbClr val="000000"/>
        </a:dk1>
        <a:lt1>
          <a:srgbClr val="CCCCCC"/>
        </a:lt1>
        <a:dk2>
          <a:srgbClr val="000000"/>
        </a:dk2>
        <a:lt2>
          <a:srgbClr val="666666"/>
        </a:lt2>
        <a:accent1>
          <a:srgbClr val="00A5C9"/>
        </a:accent1>
        <a:accent2>
          <a:srgbClr val="427D89"/>
        </a:accent2>
        <a:accent3>
          <a:srgbClr val="E2E2E2"/>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CCCCCC"/>
        </a:lt1>
        <a:dk2>
          <a:srgbClr val="000000"/>
        </a:dk2>
        <a:lt2>
          <a:srgbClr val="666666"/>
        </a:lt2>
        <a:accent1>
          <a:srgbClr val="1F5499"/>
        </a:accent1>
        <a:accent2>
          <a:srgbClr val="1D8019"/>
        </a:accent2>
        <a:accent3>
          <a:srgbClr val="E2E2E2"/>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CCCCCC"/>
        </a:lt1>
        <a:dk2>
          <a:srgbClr val="000000"/>
        </a:dk2>
        <a:lt2>
          <a:srgbClr val="666666"/>
        </a:lt2>
        <a:accent1>
          <a:srgbClr val="80393B"/>
        </a:accent1>
        <a:accent2>
          <a:srgbClr val="196D80"/>
        </a:accent2>
        <a:accent3>
          <a:srgbClr val="E2E2E2"/>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16">
        <a:dk1>
          <a:srgbClr val="000000"/>
        </a:dk1>
        <a:lt1>
          <a:srgbClr val="CCCCCC"/>
        </a:lt1>
        <a:dk2>
          <a:srgbClr val="000000"/>
        </a:dk2>
        <a:lt2>
          <a:srgbClr val="666666"/>
        </a:lt2>
        <a:accent1>
          <a:srgbClr val="666514"/>
        </a:accent1>
        <a:accent2>
          <a:srgbClr val="145766"/>
        </a:accent2>
        <a:accent3>
          <a:srgbClr val="E2E2E2"/>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
      <a:clrScheme name="1_Default Design 17">
        <a:dk1>
          <a:srgbClr val="000000"/>
        </a:dk1>
        <a:lt1>
          <a:srgbClr val="FFFFFF"/>
        </a:lt1>
        <a:dk2>
          <a:srgbClr val="000000"/>
        </a:dk2>
        <a:lt2>
          <a:srgbClr val="333333"/>
        </a:lt2>
        <a:accent1>
          <a:srgbClr val="E03F3F"/>
        </a:accent1>
        <a:accent2>
          <a:srgbClr val="A31A1A"/>
        </a:accent2>
        <a:accent3>
          <a:srgbClr val="FFFFFF"/>
        </a:accent3>
        <a:accent4>
          <a:srgbClr val="000000"/>
        </a:accent4>
        <a:accent5>
          <a:srgbClr val="EDAFAF"/>
        </a:accent5>
        <a:accent6>
          <a:srgbClr val="931616"/>
        </a:accent6>
        <a:hlink>
          <a:srgbClr val="661010"/>
        </a:hlink>
        <a:folHlink>
          <a:srgbClr val="854242"/>
        </a:folHlink>
      </a:clrScheme>
      <a:clrMap bg1="lt1" tx1="dk1" bg2="lt2" tx2="dk2" accent1="accent1" accent2="accent2" accent3="accent3" accent4="accent4" accent5="accent5" accent6="accent6" hlink="hlink" folHlink="folHlink"/>
    </a:extraClrScheme>
    <a:extraClrScheme>
      <a:clrScheme name="1_Default Design 18">
        <a:dk1>
          <a:srgbClr val="000000"/>
        </a:dk1>
        <a:lt1>
          <a:srgbClr val="FFFFFF"/>
        </a:lt1>
        <a:dk2>
          <a:srgbClr val="000000"/>
        </a:dk2>
        <a:lt2>
          <a:srgbClr val="333333"/>
        </a:lt2>
        <a:accent1>
          <a:srgbClr val="803962"/>
        </a:accent1>
        <a:accent2>
          <a:srgbClr val="804A26"/>
        </a:accent2>
        <a:accent3>
          <a:srgbClr val="FFFFFF"/>
        </a:accent3>
        <a:accent4>
          <a:srgbClr val="000000"/>
        </a:accent4>
        <a:accent5>
          <a:srgbClr val="C0AEB7"/>
        </a:accent5>
        <a:accent6>
          <a:srgbClr val="734221"/>
        </a:accent6>
        <a:hlink>
          <a:srgbClr val="803939"/>
        </a:hlink>
        <a:folHlink>
          <a:srgbClr val="6E5D22"/>
        </a:folHlink>
      </a:clrScheme>
      <a:clrMap bg1="lt1" tx1="dk1" bg2="lt2" tx2="dk2" accent1="accent1" accent2="accent2" accent3="accent3" accent4="accent4" accent5="accent5" accent6="accent6" hlink="hlink" folHlink="folHlink"/>
    </a:extraClrScheme>
    <a:extraClrScheme>
      <a:clrScheme name="1_Default Design 19">
        <a:dk1>
          <a:srgbClr val="000000"/>
        </a:dk1>
        <a:lt1>
          <a:srgbClr val="FFFFFF"/>
        </a:lt1>
        <a:dk2>
          <a:srgbClr val="000000"/>
        </a:dk2>
        <a:lt2>
          <a:srgbClr val="333333"/>
        </a:lt2>
        <a:accent1>
          <a:srgbClr val="335966"/>
        </a:accent1>
        <a:accent2>
          <a:srgbClr val="803939"/>
        </a:accent2>
        <a:accent3>
          <a:srgbClr val="FFFFFF"/>
        </a:accent3>
        <a:accent4>
          <a:srgbClr val="000000"/>
        </a:accent4>
        <a:accent5>
          <a:srgbClr val="ADB5B8"/>
        </a:accent5>
        <a:accent6>
          <a:srgbClr val="733333"/>
        </a:accent6>
        <a:hlink>
          <a:srgbClr val="526614"/>
        </a:hlink>
        <a:folHlink>
          <a:srgbClr val="553366"/>
        </a:folHlink>
      </a:clrScheme>
      <a:clrMap bg1="lt1" tx1="dk1" bg2="lt2" tx2="dk2" accent1="accent1" accent2="accent2" accent3="accent3" accent4="accent4" accent5="accent5" accent6="accent6" hlink="hlink" folHlink="folHlink"/>
    </a:extraClrScheme>
    <a:extraClrScheme>
      <a:clrScheme name="1_Default Design 20">
        <a:dk1>
          <a:srgbClr val="000000"/>
        </a:dk1>
        <a:lt1>
          <a:srgbClr val="FFFFFF"/>
        </a:lt1>
        <a:dk2>
          <a:srgbClr val="000000"/>
        </a:dk2>
        <a:lt2>
          <a:srgbClr val="333333"/>
        </a:lt2>
        <a:accent1>
          <a:srgbClr val="803939"/>
        </a:accent1>
        <a:accent2>
          <a:srgbClr val="736017"/>
        </a:accent2>
        <a:accent3>
          <a:srgbClr val="FFFFFF"/>
        </a:accent3>
        <a:accent4>
          <a:srgbClr val="000000"/>
        </a:accent4>
        <a:accent5>
          <a:srgbClr val="C0AEAE"/>
        </a:accent5>
        <a:accent6>
          <a:srgbClr val="685614"/>
        </a:accent6>
        <a:hlink>
          <a:srgbClr val="4A4080"/>
        </a:hlink>
        <a:folHlink>
          <a:srgbClr val="146614"/>
        </a:folHlink>
      </a:clrScheme>
      <a:clrMap bg1="lt1" tx1="dk1" bg2="lt2" tx2="dk2" accent1="accent1" accent2="accent2" accent3="accent3" accent4="accent4" accent5="accent5" accent6="accent6" hlink="hlink" folHlink="folHlink"/>
    </a:extraClrScheme>
    <a:extraClrScheme>
      <a:clrScheme name="1_Default Design 21">
        <a:dk1>
          <a:srgbClr val="000000"/>
        </a:dk1>
        <a:lt1>
          <a:srgbClr val="FFFFFF"/>
        </a:lt1>
        <a:dk2>
          <a:srgbClr val="000000"/>
        </a:dk2>
        <a:lt2>
          <a:srgbClr val="333333"/>
        </a:lt2>
        <a:accent1>
          <a:srgbClr val="ECEC00"/>
        </a:accent1>
        <a:accent2>
          <a:srgbClr val="E6CB00"/>
        </a:accent2>
        <a:accent3>
          <a:srgbClr val="FFFFFF"/>
        </a:accent3>
        <a:accent4>
          <a:srgbClr val="000000"/>
        </a:accent4>
        <a:accent5>
          <a:srgbClr val="F4F4AA"/>
        </a:accent5>
        <a:accent6>
          <a:srgbClr val="D0B800"/>
        </a:accent6>
        <a:hlink>
          <a:srgbClr val="837D00"/>
        </a:hlink>
        <a:folHlink>
          <a:srgbClr val="A39000"/>
        </a:folHlink>
      </a:clrScheme>
      <a:clrMap bg1="lt1" tx1="dk1" bg2="lt2" tx2="dk2" accent1="accent1" accent2="accent2" accent3="accent3" accent4="accent4" accent5="accent5" accent6="accent6" hlink="hlink" folHlink="folHlink"/>
    </a:extraClrScheme>
    <a:extraClrScheme>
      <a:clrScheme name="1_Default Design 22">
        <a:dk1>
          <a:srgbClr val="000000"/>
        </a:dk1>
        <a:lt1>
          <a:srgbClr val="FFFFFF"/>
        </a:lt1>
        <a:dk2>
          <a:srgbClr val="000000"/>
        </a:dk2>
        <a:lt2>
          <a:srgbClr val="333333"/>
        </a:lt2>
        <a:accent1>
          <a:srgbClr val="806919"/>
        </a:accent1>
        <a:accent2>
          <a:srgbClr val="688019"/>
        </a:accent2>
        <a:accent3>
          <a:srgbClr val="FFFFFF"/>
        </a:accent3>
        <a:accent4>
          <a:srgbClr val="000000"/>
        </a:accent4>
        <a:accent5>
          <a:srgbClr val="C0B9AB"/>
        </a:accent5>
        <a:accent6>
          <a:srgbClr val="5E7316"/>
        </a:accent6>
        <a:hlink>
          <a:srgbClr val="15616B"/>
        </a:hlink>
        <a:folHlink>
          <a:srgbClr val="807E19"/>
        </a:folHlink>
      </a:clrScheme>
      <a:clrMap bg1="lt1" tx1="dk1" bg2="lt2" tx2="dk2" accent1="accent1" accent2="accent2" accent3="accent3" accent4="accent4" accent5="accent5" accent6="accent6" hlink="hlink" folHlink="folHlink"/>
    </a:extraClrScheme>
    <a:extraClrScheme>
      <a:clrScheme name="1_Default Design 23">
        <a:dk1>
          <a:srgbClr val="000000"/>
        </a:dk1>
        <a:lt1>
          <a:srgbClr val="FFFFFF"/>
        </a:lt1>
        <a:dk2>
          <a:srgbClr val="000000"/>
        </a:dk2>
        <a:lt2>
          <a:srgbClr val="333333"/>
        </a:lt2>
        <a:accent1>
          <a:srgbClr val="803966"/>
        </a:accent1>
        <a:accent2>
          <a:srgbClr val="666514"/>
        </a:accent2>
        <a:accent3>
          <a:srgbClr val="FFFFFF"/>
        </a:accent3>
        <a:accent4>
          <a:srgbClr val="000000"/>
        </a:accent4>
        <a:accent5>
          <a:srgbClr val="C0AEB8"/>
        </a:accent5>
        <a:accent6>
          <a:srgbClr val="5C5B11"/>
        </a:accent6>
        <a:hlink>
          <a:srgbClr val="804733"/>
        </a:hlink>
        <a:folHlink>
          <a:srgbClr val="342E66"/>
        </a:folHlink>
      </a:clrScheme>
      <a:clrMap bg1="lt1" tx1="dk1" bg2="lt2" tx2="dk2" accent1="accent1" accent2="accent2" accent3="accent3" accent4="accent4" accent5="accent5" accent6="accent6" hlink="hlink" folHlink="folHlink"/>
    </a:extraClrScheme>
    <a:extraClrScheme>
      <a:clrScheme name="1_Default Design 24">
        <a:dk1>
          <a:srgbClr val="000000"/>
        </a:dk1>
        <a:lt1>
          <a:srgbClr val="FFFFFF"/>
        </a:lt1>
        <a:dk2>
          <a:srgbClr val="000000"/>
        </a:dk2>
        <a:lt2>
          <a:srgbClr val="333333"/>
        </a:lt2>
        <a:accent1>
          <a:srgbClr val="804119"/>
        </a:accent1>
        <a:accent2>
          <a:srgbClr val="197280"/>
        </a:accent2>
        <a:accent3>
          <a:srgbClr val="FFFFFF"/>
        </a:accent3>
        <a:accent4>
          <a:srgbClr val="000000"/>
        </a:accent4>
        <a:accent5>
          <a:srgbClr val="C0B0AB"/>
        </a:accent5>
        <a:accent6>
          <a:srgbClr val="166773"/>
        </a:accent6>
        <a:hlink>
          <a:srgbClr val="5C3D70"/>
        </a:hlink>
        <a:folHlink>
          <a:srgbClr val="5E5C13"/>
        </a:folHlink>
      </a:clrScheme>
      <a:clrMap bg1="lt1" tx1="dk1" bg2="lt2" tx2="dk2" accent1="accent1" accent2="accent2" accent3="accent3" accent4="accent4" accent5="accent5" accent6="accent6" hlink="hlink" folHlink="folHlink"/>
    </a:extraClrScheme>
    <a:extraClrScheme>
      <a:clrScheme name="1_Default Design 25">
        <a:dk1>
          <a:srgbClr val="000000"/>
        </a:dk1>
        <a:lt1>
          <a:srgbClr val="FFFFFF"/>
        </a:lt1>
        <a:dk2>
          <a:srgbClr val="000000"/>
        </a:dk2>
        <a:lt2>
          <a:srgbClr val="333333"/>
        </a:lt2>
        <a:accent1>
          <a:srgbClr val="4EC100"/>
        </a:accent1>
        <a:accent2>
          <a:srgbClr val="358400"/>
        </a:accent2>
        <a:accent3>
          <a:srgbClr val="FFFFFF"/>
        </a:accent3>
        <a:accent4>
          <a:srgbClr val="000000"/>
        </a:accent4>
        <a:accent5>
          <a:srgbClr val="B2DDAA"/>
        </a:accent5>
        <a:accent6>
          <a:srgbClr val="2F7700"/>
        </a:accent6>
        <a:hlink>
          <a:srgbClr val="296500"/>
        </a:hlink>
        <a:folHlink>
          <a:srgbClr val="466530"/>
        </a:folHlink>
      </a:clrScheme>
      <a:clrMap bg1="lt1" tx1="dk1" bg2="lt2" tx2="dk2" accent1="accent1" accent2="accent2" accent3="accent3" accent4="accent4" accent5="accent5" accent6="accent6" hlink="hlink" folHlink="folHlink"/>
    </a:extraClrScheme>
    <a:extraClrScheme>
      <a:clrScheme name="1_Default Design 26">
        <a:dk1>
          <a:srgbClr val="000000"/>
        </a:dk1>
        <a:lt1>
          <a:srgbClr val="FFFFFF"/>
        </a:lt1>
        <a:dk2>
          <a:srgbClr val="000000"/>
        </a:dk2>
        <a:lt2>
          <a:srgbClr val="333333"/>
        </a:lt2>
        <a:accent1>
          <a:srgbClr val="586614"/>
        </a:accent1>
        <a:accent2>
          <a:srgbClr val="295966"/>
        </a:accent2>
        <a:accent3>
          <a:srgbClr val="FFFFFF"/>
        </a:accent3>
        <a:accent4>
          <a:srgbClr val="000000"/>
        </a:accent4>
        <a:accent5>
          <a:srgbClr val="B4B8AA"/>
        </a:accent5>
        <a:accent6>
          <a:srgbClr val="24505C"/>
        </a:accent6>
        <a:hlink>
          <a:srgbClr val="735F22"/>
        </a:hlink>
        <a:folHlink>
          <a:srgbClr val="3A7317"/>
        </a:folHlink>
      </a:clrScheme>
      <a:clrMap bg1="lt1" tx1="dk1" bg2="lt2" tx2="dk2" accent1="accent1" accent2="accent2" accent3="accent3" accent4="accent4" accent5="accent5" accent6="accent6" hlink="hlink" folHlink="folHlink"/>
    </a:extraClrScheme>
    <a:extraClrScheme>
      <a:clrScheme name="1_Default Design 27">
        <a:dk1>
          <a:srgbClr val="000000"/>
        </a:dk1>
        <a:lt1>
          <a:srgbClr val="FFFFFF"/>
        </a:lt1>
        <a:dk2>
          <a:srgbClr val="000000"/>
        </a:dk2>
        <a:lt2>
          <a:srgbClr val="333333"/>
        </a:lt2>
        <a:accent1>
          <a:srgbClr val="80406B"/>
        </a:accent1>
        <a:accent2>
          <a:srgbClr val="804E33"/>
        </a:accent2>
        <a:accent3>
          <a:srgbClr val="FFFFFF"/>
        </a:accent3>
        <a:accent4>
          <a:srgbClr val="000000"/>
        </a:accent4>
        <a:accent5>
          <a:srgbClr val="C0AFBA"/>
        </a:accent5>
        <a:accent6>
          <a:srgbClr val="73462D"/>
        </a:accent6>
        <a:hlink>
          <a:srgbClr val="356614"/>
        </a:hlink>
        <a:folHlink>
          <a:srgbClr val="3A3973"/>
        </a:folHlink>
      </a:clrScheme>
      <a:clrMap bg1="lt1" tx1="dk1" bg2="lt2" tx2="dk2" accent1="accent1" accent2="accent2" accent3="accent3" accent4="accent4" accent5="accent5" accent6="accent6" hlink="hlink" folHlink="folHlink"/>
    </a:extraClrScheme>
    <a:extraClrScheme>
      <a:clrScheme name="1_Default Design 28">
        <a:dk1>
          <a:srgbClr val="000000"/>
        </a:dk1>
        <a:lt1>
          <a:srgbClr val="FFFFFF"/>
        </a:lt1>
        <a:dk2>
          <a:srgbClr val="000000"/>
        </a:dk2>
        <a:lt2>
          <a:srgbClr val="333333"/>
        </a:lt2>
        <a:accent1>
          <a:srgbClr val="8C3F48"/>
        </a:accent1>
        <a:accent2>
          <a:srgbClr val="3D7317"/>
        </a:accent2>
        <a:accent3>
          <a:srgbClr val="FFFFFF"/>
        </a:accent3>
        <a:accent4>
          <a:srgbClr val="000000"/>
        </a:accent4>
        <a:accent5>
          <a:srgbClr val="C5AFB1"/>
        </a:accent5>
        <a:accent6>
          <a:srgbClr val="366814"/>
        </a:accent6>
        <a:hlink>
          <a:srgbClr val="404080"/>
        </a:hlink>
        <a:folHlink>
          <a:srgbClr val="736328"/>
        </a:folHlink>
      </a:clrScheme>
      <a:clrMap bg1="lt1" tx1="dk1" bg2="lt2" tx2="dk2" accent1="accent1" accent2="accent2" accent3="accent3" accent4="accent4" accent5="accent5" accent6="accent6" hlink="hlink" folHlink="folHlink"/>
    </a:extraClrScheme>
    <a:extraClrScheme>
      <a:clrScheme name="1_Default Design 29">
        <a:dk1>
          <a:srgbClr val="000000"/>
        </a:dk1>
        <a:lt1>
          <a:srgbClr val="FFFFFF"/>
        </a:lt1>
        <a:dk2>
          <a:srgbClr val="000000"/>
        </a:dk2>
        <a:lt2>
          <a:srgbClr val="333333"/>
        </a:lt2>
        <a:accent1>
          <a:srgbClr val="00A5C9"/>
        </a:accent1>
        <a:accent2>
          <a:srgbClr val="427D89"/>
        </a:accent2>
        <a:accent3>
          <a:srgbClr val="FFFFFF"/>
        </a:accent3>
        <a:accent4>
          <a:srgbClr val="000000"/>
        </a:accent4>
        <a:accent5>
          <a:srgbClr val="AACFE1"/>
        </a:accent5>
        <a:accent6>
          <a:srgbClr val="3B717C"/>
        </a:accent6>
        <a:hlink>
          <a:srgbClr val="006880"/>
        </a:hlink>
        <a:folHlink>
          <a:srgbClr val="005161"/>
        </a:folHlink>
      </a:clrScheme>
      <a:clrMap bg1="lt1" tx1="dk1" bg2="lt2" tx2="dk2" accent1="accent1" accent2="accent2" accent3="accent3" accent4="accent4" accent5="accent5" accent6="accent6" hlink="hlink" folHlink="folHlink"/>
    </a:extraClrScheme>
    <a:extraClrScheme>
      <a:clrScheme name="1_Default Design 30">
        <a:dk1>
          <a:srgbClr val="000000"/>
        </a:dk1>
        <a:lt1>
          <a:srgbClr val="FFFFFF"/>
        </a:lt1>
        <a:dk2>
          <a:srgbClr val="000000"/>
        </a:dk2>
        <a:lt2>
          <a:srgbClr val="333333"/>
        </a:lt2>
        <a:accent1>
          <a:srgbClr val="1F5499"/>
        </a:accent1>
        <a:accent2>
          <a:srgbClr val="1D8019"/>
        </a:accent2>
        <a:accent3>
          <a:srgbClr val="FFFFFF"/>
        </a:accent3>
        <a:accent4>
          <a:srgbClr val="000000"/>
        </a:accent4>
        <a:accent5>
          <a:srgbClr val="ABB3CA"/>
        </a:accent5>
        <a:accent6>
          <a:srgbClr val="197316"/>
        </a:accent6>
        <a:hlink>
          <a:srgbClr val="218BA3"/>
        </a:hlink>
        <a:folHlink>
          <a:srgbClr val="574C99"/>
        </a:folHlink>
      </a:clrScheme>
      <a:clrMap bg1="lt1" tx1="dk1" bg2="lt2" tx2="dk2" accent1="accent1" accent2="accent2" accent3="accent3" accent4="accent4" accent5="accent5" accent6="accent6" hlink="hlink" folHlink="folHlink"/>
    </a:extraClrScheme>
    <a:extraClrScheme>
      <a:clrScheme name="1_Default Design 31">
        <a:dk1>
          <a:srgbClr val="000000"/>
        </a:dk1>
        <a:lt1>
          <a:srgbClr val="FFFFFF"/>
        </a:lt1>
        <a:dk2>
          <a:srgbClr val="000000"/>
        </a:dk2>
        <a:lt2>
          <a:srgbClr val="333333"/>
        </a:lt2>
        <a:accent1>
          <a:srgbClr val="80393B"/>
        </a:accent1>
        <a:accent2>
          <a:srgbClr val="196D80"/>
        </a:accent2>
        <a:accent3>
          <a:srgbClr val="FFFFFF"/>
        </a:accent3>
        <a:accent4>
          <a:srgbClr val="000000"/>
        </a:accent4>
        <a:accent5>
          <a:srgbClr val="C0AEAF"/>
        </a:accent5>
        <a:accent6>
          <a:srgbClr val="166273"/>
        </a:accent6>
        <a:hlink>
          <a:srgbClr val="805519"/>
        </a:hlink>
        <a:folHlink>
          <a:srgbClr val="803965"/>
        </a:folHlink>
      </a:clrScheme>
      <a:clrMap bg1="lt1" tx1="dk1" bg2="lt2" tx2="dk2" accent1="accent1" accent2="accent2" accent3="accent3" accent4="accent4" accent5="accent5" accent6="accent6" hlink="hlink" folHlink="folHlink"/>
    </a:extraClrScheme>
    <a:extraClrScheme>
      <a:clrScheme name="1_Default Design 32">
        <a:dk1>
          <a:srgbClr val="000000"/>
        </a:dk1>
        <a:lt1>
          <a:srgbClr val="FFFFFF"/>
        </a:lt1>
        <a:dk2>
          <a:srgbClr val="000000"/>
        </a:dk2>
        <a:lt2>
          <a:srgbClr val="333333"/>
        </a:lt2>
        <a:accent1>
          <a:srgbClr val="666514"/>
        </a:accent1>
        <a:accent2>
          <a:srgbClr val="145766"/>
        </a:accent2>
        <a:accent3>
          <a:srgbClr val="FFFFFF"/>
        </a:accent3>
        <a:accent4>
          <a:srgbClr val="000000"/>
        </a:accent4>
        <a:accent5>
          <a:srgbClr val="B8B8AA"/>
        </a:accent5>
        <a:accent6>
          <a:srgbClr val="114E5C"/>
        </a:accent6>
        <a:hlink>
          <a:srgbClr val="664029"/>
        </a:hlink>
        <a:folHlink>
          <a:srgbClr val="5C347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ind_0288_slide">
  <a:themeElements>
    <a:clrScheme name="Default Design 2">
      <a:dk1>
        <a:srgbClr val="000000"/>
      </a:dk1>
      <a:lt1>
        <a:srgbClr val="99FFFF"/>
      </a:lt1>
      <a:dk2>
        <a:srgbClr val="000000"/>
      </a:dk2>
      <a:lt2>
        <a:srgbClr val="B2B2B2"/>
      </a:lt2>
      <a:accent1>
        <a:srgbClr val="3A6EA6"/>
      </a:accent1>
      <a:accent2>
        <a:srgbClr val="47873D"/>
      </a:accent2>
      <a:accent3>
        <a:srgbClr val="CAFFFF"/>
      </a:accent3>
      <a:accent4>
        <a:srgbClr val="000000"/>
      </a:accent4>
      <a:accent5>
        <a:srgbClr val="AEBAD0"/>
      </a:accent5>
      <a:accent6>
        <a:srgbClr val="3F7A36"/>
      </a:accent6>
      <a:hlink>
        <a:srgbClr val="535087"/>
      </a:hlink>
      <a:folHlink>
        <a:srgbClr val="006B6B"/>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99FFFF"/>
        </a:lt1>
        <a:dk2>
          <a:srgbClr val="000000"/>
        </a:dk2>
        <a:lt2>
          <a:srgbClr val="B2B2B2"/>
        </a:lt2>
        <a:accent1>
          <a:srgbClr val="008C8C"/>
        </a:accent1>
        <a:accent2>
          <a:srgbClr val="007A8C"/>
        </a:accent2>
        <a:accent3>
          <a:srgbClr val="CAFFFF"/>
        </a:accent3>
        <a:accent4>
          <a:srgbClr val="000000"/>
        </a:accent4>
        <a:accent5>
          <a:srgbClr val="AAC5C5"/>
        </a:accent5>
        <a:accent6>
          <a:srgbClr val="006E7E"/>
        </a:accent6>
        <a:hlink>
          <a:srgbClr val="007373"/>
        </a:hlink>
        <a:folHlink>
          <a:srgbClr val="006C7D"/>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99FFFF"/>
        </a:lt1>
        <a:dk2>
          <a:srgbClr val="000000"/>
        </a:dk2>
        <a:lt2>
          <a:srgbClr val="B2B2B2"/>
        </a:lt2>
        <a:accent1>
          <a:srgbClr val="3A6EA6"/>
        </a:accent1>
        <a:accent2>
          <a:srgbClr val="47873D"/>
        </a:accent2>
        <a:accent3>
          <a:srgbClr val="CAFFFF"/>
        </a:accent3>
        <a:accent4>
          <a:srgbClr val="000000"/>
        </a:accent4>
        <a:accent5>
          <a:srgbClr val="AEBAD0"/>
        </a:accent5>
        <a:accent6>
          <a:srgbClr val="3F7A36"/>
        </a:accent6>
        <a:hlink>
          <a:srgbClr val="535087"/>
        </a:hlink>
        <a:folHlink>
          <a:srgbClr val="006B6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99FFFF"/>
        </a:lt1>
        <a:dk2>
          <a:srgbClr val="000000"/>
        </a:dk2>
        <a:lt2>
          <a:srgbClr val="B2B2B2"/>
        </a:lt2>
        <a:accent1>
          <a:srgbClr val="8C6838"/>
        </a:accent1>
        <a:accent2>
          <a:srgbClr val="007A7A"/>
        </a:accent2>
        <a:accent3>
          <a:srgbClr val="CAFFFF"/>
        </a:accent3>
        <a:accent4>
          <a:srgbClr val="000000"/>
        </a:accent4>
        <a:accent5>
          <a:srgbClr val="C5B9AE"/>
        </a:accent5>
        <a:accent6>
          <a:srgbClr val="006E6E"/>
        </a:accent6>
        <a:hlink>
          <a:srgbClr val="8C3F43"/>
        </a:hlink>
        <a:folHlink>
          <a:srgbClr val="803969"/>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99FFFF"/>
        </a:lt1>
        <a:dk2>
          <a:srgbClr val="000000"/>
        </a:dk2>
        <a:lt2>
          <a:srgbClr val="B2B2B2"/>
        </a:lt2>
        <a:accent1>
          <a:srgbClr val="807D39"/>
        </a:accent1>
        <a:accent2>
          <a:srgbClr val="8C5438"/>
        </a:accent2>
        <a:accent3>
          <a:srgbClr val="CAFFFF"/>
        </a:accent3>
        <a:accent4>
          <a:srgbClr val="000000"/>
        </a:accent4>
        <a:accent5>
          <a:srgbClr val="C0BFAE"/>
        </a:accent5>
        <a:accent6>
          <a:srgbClr val="7E4B32"/>
        </a:accent6>
        <a:hlink>
          <a:srgbClr val="006E6E"/>
        </a:hlink>
        <a:folHlink>
          <a:srgbClr val="6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B2B2B2"/>
        </a:lt2>
        <a:accent1>
          <a:srgbClr val="008C8C"/>
        </a:accent1>
        <a:accent2>
          <a:srgbClr val="007A8C"/>
        </a:accent2>
        <a:accent3>
          <a:srgbClr val="FFFFFF"/>
        </a:accent3>
        <a:accent4>
          <a:srgbClr val="000000"/>
        </a:accent4>
        <a:accent5>
          <a:srgbClr val="AAC5C5"/>
        </a:accent5>
        <a:accent6>
          <a:srgbClr val="006E7E"/>
        </a:accent6>
        <a:hlink>
          <a:srgbClr val="007373"/>
        </a:hlink>
        <a:folHlink>
          <a:srgbClr val="006C7D"/>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B2B2B2"/>
        </a:lt2>
        <a:accent1>
          <a:srgbClr val="3A6EA6"/>
        </a:accent1>
        <a:accent2>
          <a:srgbClr val="47873D"/>
        </a:accent2>
        <a:accent3>
          <a:srgbClr val="FFFFFF"/>
        </a:accent3>
        <a:accent4>
          <a:srgbClr val="000000"/>
        </a:accent4>
        <a:accent5>
          <a:srgbClr val="AEBAD0"/>
        </a:accent5>
        <a:accent6>
          <a:srgbClr val="3F7A36"/>
        </a:accent6>
        <a:hlink>
          <a:srgbClr val="535087"/>
        </a:hlink>
        <a:folHlink>
          <a:srgbClr val="006B6B"/>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B2B2B2"/>
        </a:lt2>
        <a:accent1>
          <a:srgbClr val="8C6838"/>
        </a:accent1>
        <a:accent2>
          <a:srgbClr val="007A7A"/>
        </a:accent2>
        <a:accent3>
          <a:srgbClr val="FFFFFF"/>
        </a:accent3>
        <a:accent4>
          <a:srgbClr val="000000"/>
        </a:accent4>
        <a:accent5>
          <a:srgbClr val="C5B9AE"/>
        </a:accent5>
        <a:accent6>
          <a:srgbClr val="006E6E"/>
        </a:accent6>
        <a:hlink>
          <a:srgbClr val="8C3F43"/>
        </a:hlink>
        <a:folHlink>
          <a:srgbClr val="803969"/>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B2B2B2"/>
        </a:lt2>
        <a:accent1>
          <a:srgbClr val="807D39"/>
        </a:accent1>
        <a:accent2>
          <a:srgbClr val="8C5438"/>
        </a:accent2>
        <a:accent3>
          <a:srgbClr val="FFFFFF"/>
        </a:accent3>
        <a:accent4>
          <a:srgbClr val="000000"/>
        </a:accent4>
        <a:accent5>
          <a:srgbClr val="C0BFAE"/>
        </a:accent5>
        <a:accent6>
          <a:srgbClr val="7E4B32"/>
        </a:accent6>
        <a:hlink>
          <a:srgbClr val="006E6E"/>
        </a:hlink>
        <a:folHlink>
          <a:srgbClr val="674B7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Default Design">
  <a:themeElements>
    <a:clrScheme name="1_Default Design 2">
      <a:dk1>
        <a:srgbClr val="000000"/>
      </a:dk1>
      <a:lt1>
        <a:srgbClr val="99FFFF"/>
      </a:lt1>
      <a:dk2>
        <a:srgbClr val="000000"/>
      </a:dk2>
      <a:lt2>
        <a:srgbClr val="B2B2B2"/>
      </a:lt2>
      <a:accent1>
        <a:srgbClr val="3A6EA6"/>
      </a:accent1>
      <a:accent2>
        <a:srgbClr val="47873D"/>
      </a:accent2>
      <a:accent3>
        <a:srgbClr val="CAFFFF"/>
      </a:accent3>
      <a:accent4>
        <a:srgbClr val="000000"/>
      </a:accent4>
      <a:accent5>
        <a:srgbClr val="AEBAD0"/>
      </a:accent5>
      <a:accent6>
        <a:srgbClr val="3F7A36"/>
      </a:accent6>
      <a:hlink>
        <a:srgbClr val="535087"/>
      </a:hlink>
      <a:folHlink>
        <a:srgbClr val="006B6B"/>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99FFFF"/>
        </a:lt1>
        <a:dk2>
          <a:srgbClr val="000000"/>
        </a:dk2>
        <a:lt2>
          <a:srgbClr val="B2B2B2"/>
        </a:lt2>
        <a:accent1>
          <a:srgbClr val="008C8C"/>
        </a:accent1>
        <a:accent2>
          <a:srgbClr val="007A8C"/>
        </a:accent2>
        <a:accent3>
          <a:srgbClr val="CAFFFF"/>
        </a:accent3>
        <a:accent4>
          <a:srgbClr val="000000"/>
        </a:accent4>
        <a:accent5>
          <a:srgbClr val="AAC5C5"/>
        </a:accent5>
        <a:accent6>
          <a:srgbClr val="006E7E"/>
        </a:accent6>
        <a:hlink>
          <a:srgbClr val="007373"/>
        </a:hlink>
        <a:folHlink>
          <a:srgbClr val="006C7D"/>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99FFFF"/>
        </a:lt1>
        <a:dk2>
          <a:srgbClr val="000000"/>
        </a:dk2>
        <a:lt2>
          <a:srgbClr val="B2B2B2"/>
        </a:lt2>
        <a:accent1>
          <a:srgbClr val="3A6EA6"/>
        </a:accent1>
        <a:accent2>
          <a:srgbClr val="47873D"/>
        </a:accent2>
        <a:accent3>
          <a:srgbClr val="CAFFFF"/>
        </a:accent3>
        <a:accent4>
          <a:srgbClr val="000000"/>
        </a:accent4>
        <a:accent5>
          <a:srgbClr val="AEBAD0"/>
        </a:accent5>
        <a:accent6>
          <a:srgbClr val="3F7A36"/>
        </a:accent6>
        <a:hlink>
          <a:srgbClr val="535087"/>
        </a:hlink>
        <a:folHlink>
          <a:srgbClr val="006B6B"/>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99FFFF"/>
        </a:lt1>
        <a:dk2>
          <a:srgbClr val="000000"/>
        </a:dk2>
        <a:lt2>
          <a:srgbClr val="B2B2B2"/>
        </a:lt2>
        <a:accent1>
          <a:srgbClr val="8C6838"/>
        </a:accent1>
        <a:accent2>
          <a:srgbClr val="007A7A"/>
        </a:accent2>
        <a:accent3>
          <a:srgbClr val="CAFFFF"/>
        </a:accent3>
        <a:accent4>
          <a:srgbClr val="000000"/>
        </a:accent4>
        <a:accent5>
          <a:srgbClr val="C5B9AE"/>
        </a:accent5>
        <a:accent6>
          <a:srgbClr val="006E6E"/>
        </a:accent6>
        <a:hlink>
          <a:srgbClr val="8C3F43"/>
        </a:hlink>
        <a:folHlink>
          <a:srgbClr val="80396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99FFFF"/>
        </a:lt1>
        <a:dk2>
          <a:srgbClr val="000000"/>
        </a:dk2>
        <a:lt2>
          <a:srgbClr val="B2B2B2"/>
        </a:lt2>
        <a:accent1>
          <a:srgbClr val="807D39"/>
        </a:accent1>
        <a:accent2>
          <a:srgbClr val="8C5438"/>
        </a:accent2>
        <a:accent3>
          <a:srgbClr val="CAFFFF"/>
        </a:accent3>
        <a:accent4>
          <a:srgbClr val="000000"/>
        </a:accent4>
        <a:accent5>
          <a:srgbClr val="C0BFAE"/>
        </a:accent5>
        <a:accent6>
          <a:srgbClr val="7E4B32"/>
        </a:accent6>
        <a:hlink>
          <a:srgbClr val="006E6E"/>
        </a:hlink>
        <a:folHlink>
          <a:srgbClr val="6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008C8C"/>
        </a:accent1>
        <a:accent2>
          <a:srgbClr val="007A8C"/>
        </a:accent2>
        <a:accent3>
          <a:srgbClr val="FFFFFF"/>
        </a:accent3>
        <a:accent4>
          <a:srgbClr val="000000"/>
        </a:accent4>
        <a:accent5>
          <a:srgbClr val="AAC5C5"/>
        </a:accent5>
        <a:accent6>
          <a:srgbClr val="006E7E"/>
        </a:accent6>
        <a:hlink>
          <a:srgbClr val="007373"/>
        </a:hlink>
        <a:folHlink>
          <a:srgbClr val="006C7D"/>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3A6EA6"/>
        </a:accent1>
        <a:accent2>
          <a:srgbClr val="47873D"/>
        </a:accent2>
        <a:accent3>
          <a:srgbClr val="FFFFFF"/>
        </a:accent3>
        <a:accent4>
          <a:srgbClr val="000000"/>
        </a:accent4>
        <a:accent5>
          <a:srgbClr val="AEBAD0"/>
        </a:accent5>
        <a:accent6>
          <a:srgbClr val="3F7A36"/>
        </a:accent6>
        <a:hlink>
          <a:srgbClr val="535087"/>
        </a:hlink>
        <a:folHlink>
          <a:srgbClr val="006B6B"/>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8C6838"/>
        </a:accent1>
        <a:accent2>
          <a:srgbClr val="007A7A"/>
        </a:accent2>
        <a:accent3>
          <a:srgbClr val="FFFFFF"/>
        </a:accent3>
        <a:accent4>
          <a:srgbClr val="000000"/>
        </a:accent4>
        <a:accent5>
          <a:srgbClr val="C5B9AE"/>
        </a:accent5>
        <a:accent6>
          <a:srgbClr val="006E6E"/>
        </a:accent6>
        <a:hlink>
          <a:srgbClr val="8C3F43"/>
        </a:hlink>
        <a:folHlink>
          <a:srgbClr val="80396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807D39"/>
        </a:accent1>
        <a:accent2>
          <a:srgbClr val="8C5438"/>
        </a:accent2>
        <a:accent3>
          <a:srgbClr val="FFFFFF"/>
        </a:accent3>
        <a:accent4>
          <a:srgbClr val="000000"/>
        </a:accent4>
        <a:accent5>
          <a:srgbClr val="C0BFAE"/>
        </a:accent5>
        <a:accent6>
          <a:srgbClr val="7E4B32"/>
        </a:accent6>
        <a:hlink>
          <a:srgbClr val="006E6E"/>
        </a:hlink>
        <a:folHlink>
          <a:srgbClr val="674B7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1313</TotalTime>
  <Words>1916</Words>
  <Application>Microsoft Office PowerPoint</Application>
  <PresentationFormat>On-screen Show (4:3)</PresentationFormat>
  <Paragraphs>243</Paragraphs>
  <Slides>49</Slides>
  <Notes>0</Notes>
  <HiddenSlides>0</HiddenSlides>
  <MMClips>0</MMClips>
  <ScaleCrop>false</ScaleCrop>
  <HeadingPairs>
    <vt:vector size="4" baseType="variant">
      <vt:variant>
        <vt:lpstr>Theme</vt:lpstr>
      </vt:variant>
      <vt:variant>
        <vt:i4>29</vt:i4>
      </vt:variant>
      <vt:variant>
        <vt:lpstr>Slide Titles</vt:lpstr>
      </vt:variant>
      <vt:variant>
        <vt:i4>49</vt:i4>
      </vt:variant>
    </vt:vector>
  </HeadingPairs>
  <TitlesOfParts>
    <vt:vector size="78" baseType="lpstr">
      <vt:lpstr>Office Theme</vt:lpstr>
      <vt:lpstr>1_Default Design</vt:lpstr>
      <vt:lpstr>1_Office Theme</vt:lpstr>
      <vt:lpstr>ind_1998_slide</vt:lpstr>
      <vt:lpstr>2_Default Design</vt:lpstr>
      <vt:lpstr>Custom Design</vt:lpstr>
      <vt:lpstr>3_Default Design</vt:lpstr>
      <vt:lpstr>ind_0288_slide</vt:lpstr>
      <vt:lpstr>4_Default Design</vt:lpstr>
      <vt:lpstr>ind_2037_slide</vt:lpstr>
      <vt:lpstr>5_Default Design</vt:lpstr>
      <vt:lpstr>1_Custom Design</vt:lpstr>
      <vt:lpstr>6_Default Design</vt:lpstr>
      <vt:lpstr>7_Default Design</vt:lpstr>
      <vt:lpstr>2_Custom Design</vt:lpstr>
      <vt:lpstr>8_Default Design</vt:lpstr>
      <vt:lpstr>9_Default Design</vt:lpstr>
      <vt:lpstr>3_Custom Design</vt:lpstr>
      <vt:lpstr>10_Default Design</vt:lpstr>
      <vt:lpstr>Verve</vt:lpstr>
      <vt:lpstr>1_Technic</vt:lpstr>
      <vt:lpstr>Oriel</vt:lpstr>
      <vt:lpstr>Metro</vt:lpstr>
      <vt:lpstr>Trek</vt:lpstr>
      <vt:lpstr>Concourse</vt:lpstr>
      <vt:lpstr>Civic</vt:lpstr>
      <vt:lpstr>Flow</vt:lpstr>
      <vt:lpstr>1_Foundry</vt:lpstr>
      <vt:lpstr>Apex</vt:lpstr>
      <vt:lpstr>KODE ETIK dan DEWAN KEHORMATAN GURU INDONESIA</vt:lpstr>
      <vt:lpstr>Slide 2</vt:lpstr>
      <vt:lpstr>Slide 3</vt:lpstr>
      <vt:lpstr>Slide 4</vt:lpstr>
      <vt:lpstr>Slide 5</vt:lpstr>
      <vt:lpstr>Slide 6</vt:lpstr>
      <vt:lpstr>DEWAN KEHORMATAN  DAN PROSEDUR OPERASIONAL KODE ETIK GURU INDONESIA </vt:lpstr>
      <vt:lpstr>Persatuan Guru Republik Indonesia (PGRI) telah membentuk 497 Dewan Kehormatan Guru (DKG) di seluruh Indonesia. Tujuannya untuk melakukan pengawasan dan pelaksanaan kode etik guru yang mulai berlaku pada tahun 2013.</vt:lpstr>
      <vt:lpstr>Pengertian</vt:lpstr>
      <vt:lpstr>Keorganisasian DKGI</vt:lpstr>
      <vt:lpstr>Keorganisasian DKGI Hasil Kongres XXI PGRI Tahun 2013 </vt:lpstr>
      <vt:lpstr>Slide 12</vt:lpstr>
      <vt:lpstr>Slide 13</vt:lpstr>
      <vt:lpstr>Status</vt:lpstr>
      <vt:lpstr>Kedudukan</vt:lpstr>
      <vt:lpstr>Susunan Pengurus</vt:lpstr>
      <vt:lpstr>Slide 17</vt:lpstr>
      <vt:lpstr>Slide 18</vt:lpstr>
      <vt:lpstr>(1) Beriman dan taqwa terhadap Tuhan Yang Maha Esa. (2) Berjiwa nasionalisme yang berlandaskan Pancasila dan UUD 1945. (3) Memiliki kepribadian yang dapat diterima dan disegani serta memiliki kredibilitas profesi kependidikan yang cukup tinggi. (4) Loyalitas yang tinggi terhadap organisasi PGRI, peka terhadap perkembangan permasalahan yang muncul di lingkungan kependidikan dan maupun kemasyarakatan. (5) Menguasai masalah Kependidikan, guru dan tenaga kependidikan. (6) Bersih, jujur, adil, sabar, terbuka dan berwibawa.</vt:lpstr>
      <vt:lpstr>Slide 20</vt:lpstr>
      <vt:lpstr>Slide 21</vt:lpstr>
      <vt:lpstr>Slide 22</vt:lpstr>
      <vt:lpstr>Slide 23</vt:lpstr>
      <vt:lpstr>Slide 24</vt:lpstr>
      <vt:lpstr>Slide 25</vt:lpstr>
      <vt:lpstr>T u j u a n   (1) meningkatkan pemasyarakatan Kode Etik Guru Indonesia terhadap seluruh guru dan tenaga kependidikan lainnya serta masyarakat secara umum;  (2) meningkatkan perilaku guru dan tenaga kependidikan lainnya dalam pemahaman, penghayatan, dan pengamalan etika guru demi terciptanya proses pengabdian profesi kependidikan yang lebih baik;  (3) menciptakan suasana masyarakat yang lebih kondusif, sehingga akan lebih menguntungkan dalam proses pengabdian dan penerapan etika guru.</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ANGGARAN DASAR PGRI</vt:lpstr>
      <vt:lpstr>Dewan Kehormatan Guru Indonesia Terdiri dari </vt:lpstr>
      <vt:lpstr>2.Dewan kehormatan guru indonesia bertugas menegakan kode etik guru indonesia, memberikan pendapatan, pertimbangan, dan saran atas pelanggaran kode etik  guru kepada badan pimpinan organisasi  3. Ketentuan lebih lanjut mengenai  susunan, uraian tugas, fungsi, dan cara kerja dewan kehormatan guru indonesia diatur dalam anggaran rumah tangga.</vt:lpstr>
      <vt:lpstr>  Anggaran Rumah Tangga   DEWAN KEHORMATAN GURU BAB XXVIII Pasal 97 Status, Kedudukan, Tugas dan Wewenang  1. Dewan Kehormatan Guru Indonesia adalah kelengkapan organisasi yang bertugas menegakan Kode Etik Guru Indonesia 2. Dewan Kehormatan Guru Indonesia di bentuk di tingkat nasional, tingkat provinsi/daerah istimewa dan tingkat kabupaten/ kabupaten administrasi/kota/kota administrasi </vt:lpstr>
      <vt:lpstr>Lanjutan</vt:lpstr>
      <vt:lpstr>Lanjutan</vt:lpstr>
      <vt:lpstr>Anggaran rumah tangga PGRI BAB I  Pasal 1</vt:lpstr>
      <vt:lpstr>Lanjutan</vt:lpstr>
    </vt:vector>
  </TitlesOfParts>
  <Company>Indezine.com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Indezine Template</dc:title>
  <dc:creator>Geetesh Bajaj</dc:creator>
  <cp:lastModifiedBy>Rahmatullah M Si</cp:lastModifiedBy>
  <cp:revision>181</cp:revision>
  <dcterms:created xsi:type="dcterms:W3CDTF">2007-01-11T04:55:26Z</dcterms:created>
  <dcterms:modified xsi:type="dcterms:W3CDTF">2018-02-06T06:14:59Z</dcterms:modified>
</cp:coreProperties>
</file>